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807" r:id="rId5"/>
  </p:sldMasterIdLst>
  <p:notesMasterIdLst>
    <p:notesMasterId r:id="rId175"/>
  </p:notesMasterIdLst>
  <p:handoutMasterIdLst>
    <p:handoutMasterId r:id="rId176"/>
  </p:handoutMasterIdLst>
  <p:sldIdLst>
    <p:sldId id="599" r:id="rId6"/>
    <p:sldId id="256" r:id="rId7"/>
    <p:sldId id="4215" r:id="rId8"/>
    <p:sldId id="600" r:id="rId9"/>
    <p:sldId id="601" r:id="rId10"/>
    <p:sldId id="602" r:id="rId11"/>
    <p:sldId id="386" r:id="rId12"/>
    <p:sldId id="391" r:id="rId13"/>
    <p:sldId id="392" r:id="rId14"/>
    <p:sldId id="393" r:id="rId15"/>
    <p:sldId id="394" r:id="rId16"/>
    <p:sldId id="395" r:id="rId17"/>
    <p:sldId id="396" r:id="rId18"/>
    <p:sldId id="294" r:id="rId19"/>
    <p:sldId id="295" r:id="rId20"/>
    <p:sldId id="399" r:id="rId21"/>
    <p:sldId id="301" r:id="rId22"/>
    <p:sldId id="608" r:id="rId23"/>
    <p:sldId id="401" r:id="rId24"/>
    <p:sldId id="402" r:id="rId25"/>
    <p:sldId id="403" r:id="rId26"/>
    <p:sldId id="404" r:id="rId27"/>
    <p:sldId id="405" r:id="rId28"/>
    <p:sldId id="333" r:id="rId29"/>
    <p:sldId id="432" r:id="rId30"/>
    <p:sldId id="407" r:id="rId31"/>
    <p:sldId id="603" r:id="rId32"/>
    <p:sldId id="409" r:id="rId33"/>
    <p:sldId id="410" r:id="rId34"/>
    <p:sldId id="1123" r:id="rId35"/>
    <p:sldId id="311" r:id="rId36"/>
    <p:sldId id="307" r:id="rId37"/>
    <p:sldId id="308" r:id="rId38"/>
    <p:sldId id="2429" r:id="rId39"/>
    <p:sldId id="297" r:id="rId40"/>
    <p:sldId id="415" r:id="rId41"/>
    <p:sldId id="416" r:id="rId42"/>
    <p:sldId id="298" r:id="rId43"/>
    <p:sldId id="487" r:id="rId44"/>
    <p:sldId id="488" r:id="rId45"/>
    <p:sldId id="2442" r:id="rId46"/>
    <p:sldId id="2443" r:id="rId47"/>
    <p:sldId id="489" r:id="rId48"/>
    <p:sldId id="490" r:id="rId49"/>
    <p:sldId id="2428" r:id="rId50"/>
    <p:sldId id="492" r:id="rId51"/>
    <p:sldId id="493" r:id="rId52"/>
    <p:sldId id="494" r:id="rId53"/>
    <p:sldId id="495" r:id="rId54"/>
    <p:sldId id="2449" r:id="rId55"/>
    <p:sldId id="2450" r:id="rId56"/>
    <p:sldId id="2451" r:id="rId57"/>
    <p:sldId id="499" r:id="rId58"/>
    <p:sldId id="500" r:id="rId59"/>
    <p:sldId id="501" r:id="rId60"/>
    <p:sldId id="502" r:id="rId61"/>
    <p:sldId id="503" r:id="rId62"/>
    <p:sldId id="504" r:id="rId63"/>
    <p:sldId id="505" r:id="rId64"/>
    <p:sldId id="506" r:id="rId65"/>
    <p:sldId id="4219" r:id="rId66"/>
    <p:sldId id="4220" r:id="rId67"/>
    <p:sldId id="508" r:id="rId68"/>
    <p:sldId id="509" r:id="rId69"/>
    <p:sldId id="510" r:id="rId70"/>
    <p:sldId id="511" r:id="rId71"/>
    <p:sldId id="512" r:id="rId72"/>
    <p:sldId id="513" r:id="rId73"/>
    <p:sldId id="300" r:id="rId74"/>
    <p:sldId id="302" r:id="rId75"/>
    <p:sldId id="303" r:id="rId76"/>
    <p:sldId id="385" r:id="rId77"/>
    <p:sldId id="304" r:id="rId78"/>
    <p:sldId id="305" r:id="rId79"/>
    <p:sldId id="425" r:id="rId80"/>
    <p:sldId id="317" r:id="rId81"/>
    <p:sldId id="427" r:id="rId82"/>
    <p:sldId id="2431" r:id="rId83"/>
    <p:sldId id="324" r:id="rId84"/>
    <p:sldId id="430" r:id="rId85"/>
    <p:sldId id="325" r:id="rId86"/>
    <p:sldId id="326" r:id="rId87"/>
    <p:sldId id="327" r:id="rId88"/>
    <p:sldId id="434" r:id="rId89"/>
    <p:sldId id="435" r:id="rId90"/>
    <p:sldId id="436" r:id="rId91"/>
    <p:sldId id="438" r:id="rId92"/>
    <p:sldId id="337" r:id="rId93"/>
    <p:sldId id="437" r:id="rId94"/>
    <p:sldId id="4218" r:id="rId95"/>
    <p:sldId id="387" r:id="rId96"/>
    <p:sldId id="338" r:id="rId97"/>
    <p:sldId id="388" r:id="rId98"/>
    <p:sldId id="340" r:id="rId99"/>
    <p:sldId id="389" r:id="rId100"/>
    <p:sldId id="2497" r:id="rId101"/>
    <p:sldId id="2496" r:id="rId102"/>
    <p:sldId id="343" r:id="rId103"/>
    <p:sldId id="344" r:id="rId104"/>
    <p:sldId id="345" r:id="rId105"/>
    <p:sldId id="453" r:id="rId106"/>
    <p:sldId id="457" r:id="rId107"/>
    <p:sldId id="458" r:id="rId108"/>
    <p:sldId id="459" r:id="rId109"/>
    <p:sldId id="461" r:id="rId110"/>
    <p:sldId id="460" r:id="rId111"/>
    <p:sldId id="462" r:id="rId112"/>
    <p:sldId id="463" r:id="rId113"/>
    <p:sldId id="464" r:id="rId114"/>
    <p:sldId id="465" r:id="rId115"/>
    <p:sldId id="347" r:id="rId116"/>
    <p:sldId id="348" r:id="rId117"/>
    <p:sldId id="468" r:id="rId118"/>
    <p:sldId id="529" r:id="rId119"/>
    <p:sldId id="530" r:id="rId120"/>
    <p:sldId id="531" r:id="rId121"/>
    <p:sldId id="532" r:id="rId122"/>
    <p:sldId id="533" r:id="rId123"/>
    <p:sldId id="534" r:id="rId124"/>
    <p:sldId id="535" r:id="rId125"/>
    <p:sldId id="536" r:id="rId126"/>
    <p:sldId id="2494" r:id="rId127"/>
    <p:sldId id="351" r:id="rId128"/>
    <p:sldId id="2503" r:id="rId129"/>
    <p:sldId id="353" r:id="rId130"/>
    <p:sldId id="474" r:id="rId131"/>
    <p:sldId id="355" r:id="rId132"/>
    <p:sldId id="356" r:id="rId133"/>
    <p:sldId id="359" r:id="rId134"/>
    <p:sldId id="360" r:id="rId135"/>
    <p:sldId id="361" r:id="rId136"/>
    <p:sldId id="357" r:id="rId137"/>
    <p:sldId id="358" r:id="rId138"/>
    <p:sldId id="362" r:id="rId139"/>
    <p:sldId id="363" r:id="rId140"/>
    <p:sldId id="364" r:id="rId141"/>
    <p:sldId id="365" r:id="rId142"/>
    <p:sldId id="514" r:id="rId143"/>
    <p:sldId id="284" r:id="rId144"/>
    <p:sldId id="280" r:id="rId145"/>
    <p:sldId id="2482" r:id="rId146"/>
    <p:sldId id="2492" r:id="rId147"/>
    <p:sldId id="2493" r:id="rId148"/>
    <p:sldId id="287" r:id="rId149"/>
    <p:sldId id="288" r:id="rId150"/>
    <p:sldId id="289" r:id="rId151"/>
    <p:sldId id="291" r:id="rId152"/>
    <p:sldId id="605" r:id="rId153"/>
    <p:sldId id="606" r:id="rId154"/>
    <p:sldId id="537" r:id="rId155"/>
    <p:sldId id="2498" r:id="rId156"/>
    <p:sldId id="2499" r:id="rId157"/>
    <p:sldId id="2500" r:id="rId158"/>
    <p:sldId id="2501" r:id="rId159"/>
    <p:sldId id="372" r:id="rId160"/>
    <p:sldId id="543" r:id="rId161"/>
    <p:sldId id="373" r:id="rId162"/>
    <p:sldId id="2502" r:id="rId163"/>
    <p:sldId id="375" r:id="rId164"/>
    <p:sldId id="548" r:id="rId165"/>
    <p:sldId id="376" r:id="rId166"/>
    <p:sldId id="377" r:id="rId167"/>
    <p:sldId id="378" r:id="rId168"/>
    <p:sldId id="379" r:id="rId169"/>
    <p:sldId id="553" r:id="rId170"/>
    <p:sldId id="554" r:id="rId171"/>
    <p:sldId id="381" r:id="rId172"/>
    <p:sldId id="382" r:id="rId173"/>
    <p:sldId id="383" r:id="rId17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789C2"/>
    <a:srgbClr val="274A83"/>
    <a:srgbClr val="001C52"/>
    <a:srgbClr val="B20F43"/>
    <a:srgbClr val="F68AAC"/>
    <a:srgbClr val="8092B6"/>
    <a:srgbClr val="BFC9DB"/>
    <a:srgbClr val="ED1459"/>
    <a:srgbClr val="B30D42"/>
    <a:srgbClr val="FBBB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697" autoAdjust="0"/>
    <p:restoredTop sz="66003" autoAdjust="0"/>
  </p:normalViewPr>
  <p:slideViewPr>
    <p:cSldViewPr snapToGrid="0">
      <p:cViewPr varScale="1">
        <p:scale>
          <a:sx n="45" d="100"/>
          <a:sy n="45" d="100"/>
        </p:scale>
        <p:origin x="1704" y="48"/>
      </p:cViewPr>
      <p:guideLst/>
    </p:cSldViewPr>
  </p:slideViewPr>
  <p:notesTextViewPr>
    <p:cViewPr>
      <p:scale>
        <a:sx n="1" d="1"/>
        <a:sy n="1" d="1"/>
      </p:scale>
      <p:origin x="0" y="0"/>
    </p:cViewPr>
  </p:notesTextViewPr>
  <p:sorterViewPr>
    <p:cViewPr>
      <p:scale>
        <a:sx n="1" d="1"/>
        <a:sy n="1" d="1"/>
      </p:scale>
      <p:origin x="0" y="-34128"/>
    </p:cViewPr>
  </p:sorterViewPr>
  <p:notesViewPr>
    <p:cSldViewPr snapToGrid="0">
      <p:cViewPr varScale="1">
        <p:scale>
          <a:sx n="112" d="100"/>
          <a:sy n="112" d="100"/>
        </p:scale>
        <p:origin x="45" y="600"/>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slide" Target="slides/slide133.xml"/><Relationship Id="rId159" Type="http://schemas.openxmlformats.org/officeDocument/2006/relationships/slide" Target="slides/slide154.xml"/><Relationship Id="rId170" Type="http://schemas.openxmlformats.org/officeDocument/2006/relationships/slide" Target="slides/slide165.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53" Type="http://schemas.openxmlformats.org/officeDocument/2006/relationships/slide" Target="slides/slide48.xml"/><Relationship Id="rId74" Type="http://schemas.openxmlformats.org/officeDocument/2006/relationships/slide" Target="slides/slide69.xml"/><Relationship Id="rId128" Type="http://schemas.openxmlformats.org/officeDocument/2006/relationships/slide" Target="slides/slide123.xml"/><Relationship Id="rId149" Type="http://schemas.openxmlformats.org/officeDocument/2006/relationships/slide" Target="slides/slide144.xml"/><Relationship Id="rId5" Type="http://schemas.openxmlformats.org/officeDocument/2006/relationships/slideMaster" Target="slideMasters/slideMaster2.xml"/><Relationship Id="rId95" Type="http://schemas.openxmlformats.org/officeDocument/2006/relationships/slide" Target="slides/slide90.xml"/><Relationship Id="rId160" Type="http://schemas.openxmlformats.org/officeDocument/2006/relationships/slide" Target="slides/slide155.xml"/><Relationship Id="rId22" Type="http://schemas.openxmlformats.org/officeDocument/2006/relationships/slide" Target="slides/slide17.xml"/><Relationship Id="rId43" Type="http://schemas.openxmlformats.org/officeDocument/2006/relationships/slide" Target="slides/slide38.xml"/><Relationship Id="rId64" Type="http://schemas.openxmlformats.org/officeDocument/2006/relationships/slide" Target="slides/slide59.xml"/><Relationship Id="rId118" Type="http://schemas.openxmlformats.org/officeDocument/2006/relationships/slide" Target="slides/slide113.xml"/><Relationship Id="rId139" Type="http://schemas.openxmlformats.org/officeDocument/2006/relationships/slide" Target="slides/slide134.xml"/><Relationship Id="rId85" Type="http://schemas.openxmlformats.org/officeDocument/2006/relationships/slide" Target="slides/slide80.xml"/><Relationship Id="rId150" Type="http://schemas.openxmlformats.org/officeDocument/2006/relationships/slide" Target="slides/slide145.xml"/><Relationship Id="rId171" Type="http://schemas.openxmlformats.org/officeDocument/2006/relationships/slide" Target="slides/slide166.xml"/><Relationship Id="rId12" Type="http://schemas.openxmlformats.org/officeDocument/2006/relationships/slide" Target="slides/slide7.xml"/><Relationship Id="rId33" Type="http://schemas.openxmlformats.org/officeDocument/2006/relationships/slide" Target="slides/slide28.xml"/><Relationship Id="rId108" Type="http://schemas.openxmlformats.org/officeDocument/2006/relationships/slide" Target="slides/slide103.xml"/><Relationship Id="rId129" Type="http://schemas.openxmlformats.org/officeDocument/2006/relationships/slide" Target="slides/slide124.xml"/><Relationship Id="rId54" Type="http://schemas.openxmlformats.org/officeDocument/2006/relationships/slide" Target="slides/slide49.xml"/><Relationship Id="rId75" Type="http://schemas.openxmlformats.org/officeDocument/2006/relationships/slide" Target="slides/slide70.xml"/><Relationship Id="rId96" Type="http://schemas.openxmlformats.org/officeDocument/2006/relationships/slide" Target="slides/slide91.xml"/><Relationship Id="rId140" Type="http://schemas.openxmlformats.org/officeDocument/2006/relationships/slide" Target="slides/slide135.xml"/><Relationship Id="rId161" Type="http://schemas.openxmlformats.org/officeDocument/2006/relationships/slide" Target="slides/slide156.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slide" Target="slides/slide125.xml"/><Relationship Id="rId135" Type="http://schemas.openxmlformats.org/officeDocument/2006/relationships/slide" Target="slides/slide130.xml"/><Relationship Id="rId151" Type="http://schemas.openxmlformats.org/officeDocument/2006/relationships/slide" Target="slides/slide146.xml"/><Relationship Id="rId156" Type="http://schemas.openxmlformats.org/officeDocument/2006/relationships/slide" Target="slides/slide151.xml"/><Relationship Id="rId177" Type="http://schemas.openxmlformats.org/officeDocument/2006/relationships/presProps" Target="presProps.xml"/><Relationship Id="rId172" Type="http://schemas.openxmlformats.org/officeDocument/2006/relationships/slide" Target="slides/slide167.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141" Type="http://schemas.openxmlformats.org/officeDocument/2006/relationships/slide" Target="slides/slide136.xml"/><Relationship Id="rId146" Type="http://schemas.openxmlformats.org/officeDocument/2006/relationships/slide" Target="slides/slide141.xml"/><Relationship Id="rId167" Type="http://schemas.openxmlformats.org/officeDocument/2006/relationships/slide" Target="slides/slide162.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162" Type="http://schemas.openxmlformats.org/officeDocument/2006/relationships/slide" Target="slides/slide15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slide" Target="slides/slide131.xml"/><Relationship Id="rId157" Type="http://schemas.openxmlformats.org/officeDocument/2006/relationships/slide" Target="slides/slide152.xml"/><Relationship Id="rId178" Type="http://schemas.openxmlformats.org/officeDocument/2006/relationships/viewProps" Target="viewProps.xml"/><Relationship Id="rId61" Type="http://schemas.openxmlformats.org/officeDocument/2006/relationships/slide" Target="slides/slide56.xml"/><Relationship Id="rId82" Type="http://schemas.openxmlformats.org/officeDocument/2006/relationships/slide" Target="slides/slide77.xml"/><Relationship Id="rId152" Type="http://schemas.openxmlformats.org/officeDocument/2006/relationships/slide" Target="slides/slide147.xml"/><Relationship Id="rId173" Type="http://schemas.openxmlformats.org/officeDocument/2006/relationships/slide" Target="slides/slide168.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168" Type="http://schemas.openxmlformats.org/officeDocument/2006/relationships/slide" Target="slides/slide163.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163" Type="http://schemas.openxmlformats.org/officeDocument/2006/relationships/slide" Target="slides/slide158.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158" Type="http://schemas.openxmlformats.org/officeDocument/2006/relationships/slide" Target="slides/slide153.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3" Type="http://schemas.openxmlformats.org/officeDocument/2006/relationships/slide" Target="slides/slide148.xml"/><Relationship Id="rId174" Type="http://schemas.openxmlformats.org/officeDocument/2006/relationships/slide" Target="slides/slide169.xml"/><Relationship Id="rId179" Type="http://schemas.openxmlformats.org/officeDocument/2006/relationships/theme" Target="theme/theme1.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slide" Target="slides/slide138.xml"/><Relationship Id="rId148" Type="http://schemas.openxmlformats.org/officeDocument/2006/relationships/slide" Target="slides/slide143.xml"/><Relationship Id="rId164" Type="http://schemas.openxmlformats.org/officeDocument/2006/relationships/slide" Target="slides/slide159.xml"/><Relationship Id="rId169" Type="http://schemas.openxmlformats.org/officeDocument/2006/relationships/slide" Target="slides/slide164.xml"/><Relationship Id="rId4" Type="http://schemas.openxmlformats.org/officeDocument/2006/relationships/slideMaster" Target="slideMasters/slideMaster1.xml"/><Relationship Id="rId9" Type="http://schemas.openxmlformats.org/officeDocument/2006/relationships/slide" Target="slides/slide4.xml"/><Relationship Id="rId180" Type="http://schemas.openxmlformats.org/officeDocument/2006/relationships/tableStyles" Target="tableStyles.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54" Type="http://schemas.openxmlformats.org/officeDocument/2006/relationships/slide" Target="slides/slide149.xml"/><Relationship Id="rId175" Type="http://schemas.openxmlformats.org/officeDocument/2006/relationships/notesMaster" Target="notesMasters/notesMaster1.xml"/><Relationship Id="rId16" Type="http://schemas.openxmlformats.org/officeDocument/2006/relationships/slide" Target="slides/slide11.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44" Type="http://schemas.openxmlformats.org/officeDocument/2006/relationships/slide" Target="slides/slide139.xml"/><Relationship Id="rId90" Type="http://schemas.openxmlformats.org/officeDocument/2006/relationships/slide" Target="slides/slide85.xml"/><Relationship Id="rId165" Type="http://schemas.openxmlformats.org/officeDocument/2006/relationships/slide" Target="slides/slide160.xml"/><Relationship Id="rId27" Type="http://schemas.openxmlformats.org/officeDocument/2006/relationships/slide" Target="slides/slide22.xml"/><Relationship Id="rId48" Type="http://schemas.openxmlformats.org/officeDocument/2006/relationships/slide" Target="slides/slide43.xml"/><Relationship Id="rId69" Type="http://schemas.openxmlformats.org/officeDocument/2006/relationships/slide" Target="slides/slide64.xml"/><Relationship Id="rId113" Type="http://schemas.openxmlformats.org/officeDocument/2006/relationships/slide" Target="slides/slide108.xml"/><Relationship Id="rId134" Type="http://schemas.openxmlformats.org/officeDocument/2006/relationships/slide" Target="slides/slide129.xml"/><Relationship Id="rId80" Type="http://schemas.openxmlformats.org/officeDocument/2006/relationships/slide" Target="slides/slide75.xml"/><Relationship Id="rId155" Type="http://schemas.openxmlformats.org/officeDocument/2006/relationships/slide" Target="slides/slide150.xml"/><Relationship Id="rId176" Type="http://schemas.openxmlformats.org/officeDocument/2006/relationships/handoutMaster" Target="handoutMasters/handoutMaster1.xml"/><Relationship Id="rId17" Type="http://schemas.openxmlformats.org/officeDocument/2006/relationships/slide" Target="slides/slide12.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24" Type="http://schemas.openxmlformats.org/officeDocument/2006/relationships/slide" Target="slides/slide119.xml"/><Relationship Id="rId70" Type="http://schemas.openxmlformats.org/officeDocument/2006/relationships/slide" Target="slides/slide65.xml"/><Relationship Id="rId91" Type="http://schemas.openxmlformats.org/officeDocument/2006/relationships/slide" Target="slides/slide86.xml"/><Relationship Id="rId145" Type="http://schemas.openxmlformats.org/officeDocument/2006/relationships/slide" Target="slides/slide140.xml"/><Relationship Id="rId166" Type="http://schemas.openxmlformats.org/officeDocument/2006/relationships/slide" Target="slides/slide161.xml"/><Relationship Id="rId1" Type="http://schemas.openxmlformats.org/officeDocument/2006/relationships/customXml" Target="../customXml/item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E960A5-BA69-40D3-AA6F-ABE95AAAAB03}" type="doc">
      <dgm:prSet loTypeId="urn:microsoft.com/office/officeart/2005/8/layout/chevron1" loCatId="process" qsTypeId="urn:microsoft.com/office/officeart/2005/8/quickstyle/simple1" qsCatId="simple" csTypeId="urn:microsoft.com/office/officeart/2005/8/colors/colorful1" csCatId="colorful" phldr="1"/>
      <dgm:spPr/>
    </dgm:pt>
    <dgm:pt modelId="{F622E753-1A75-4A41-AF93-2F85972B0F5A}">
      <dgm:prSet phldrT="[Text]"/>
      <dgm:spPr/>
      <dgm:t>
        <a:bodyPr/>
        <a:lstStyle/>
        <a:p>
          <a:r>
            <a:rPr lang="en-US" dirty="0"/>
            <a:t>Incident</a:t>
          </a:r>
        </a:p>
      </dgm:t>
    </dgm:pt>
    <dgm:pt modelId="{152318C1-C97E-4F7C-AF63-72D1AAF68102}" type="parTrans" cxnId="{98D82323-4C91-432C-A144-690524A7A03F}">
      <dgm:prSet/>
      <dgm:spPr/>
      <dgm:t>
        <a:bodyPr/>
        <a:lstStyle/>
        <a:p>
          <a:endParaRPr lang="en-US"/>
        </a:p>
      </dgm:t>
    </dgm:pt>
    <dgm:pt modelId="{EFC009AC-DF93-431F-B5CE-A1FD6F1CE388}" type="sibTrans" cxnId="{98D82323-4C91-432C-A144-690524A7A03F}">
      <dgm:prSet/>
      <dgm:spPr/>
      <dgm:t>
        <a:bodyPr/>
        <a:lstStyle/>
        <a:p>
          <a:endParaRPr lang="en-US"/>
        </a:p>
      </dgm:t>
    </dgm:pt>
    <dgm:pt modelId="{0F8B3256-BD39-4ADA-A0D3-D56E0252A724}">
      <dgm:prSet phldrT="[Text]"/>
      <dgm:spPr/>
      <dgm:t>
        <a:bodyPr/>
        <a:lstStyle/>
        <a:p>
          <a:r>
            <a:rPr lang="en-US" dirty="0">
              <a:solidFill>
                <a:schemeClr val="tx1"/>
              </a:solidFill>
            </a:rPr>
            <a:t>Initial Assessment</a:t>
          </a:r>
        </a:p>
      </dgm:t>
    </dgm:pt>
    <dgm:pt modelId="{432740D1-7321-4694-B4F6-8C24C3F6AD60}" type="parTrans" cxnId="{12F4F566-015D-460E-808E-A52EC9B1349B}">
      <dgm:prSet/>
      <dgm:spPr/>
      <dgm:t>
        <a:bodyPr/>
        <a:lstStyle/>
        <a:p>
          <a:endParaRPr lang="en-US"/>
        </a:p>
      </dgm:t>
    </dgm:pt>
    <dgm:pt modelId="{A02E205C-8955-4806-ACF2-96FB0A7FC06A}" type="sibTrans" cxnId="{12F4F566-015D-460E-808E-A52EC9B1349B}">
      <dgm:prSet/>
      <dgm:spPr/>
      <dgm:t>
        <a:bodyPr/>
        <a:lstStyle/>
        <a:p>
          <a:endParaRPr lang="en-US"/>
        </a:p>
      </dgm:t>
    </dgm:pt>
    <dgm:pt modelId="{72CD440B-88CD-4ED1-A489-31CAA003DF5C}">
      <dgm:prSet phldrT="[Text]"/>
      <dgm:spPr/>
      <dgm:t>
        <a:bodyPr/>
        <a:lstStyle/>
        <a:p>
          <a:r>
            <a:rPr lang="en-US" dirty="0">
              <a:solidFill>
                <a:schemeClr val="tx1"/>
              </a:solidFill>
            </a:rPr>
            <a:t>Formal Investigation &amp; Report</a:t>
          </a:r>
        </a:p>
      </dgm:t>
    </dgm:pt>
    <dgm:pt modelId="{673B5851-19BB-4B37-B33B-E7C143C6E9E6}" type="parTrans" cxnId="{9D2238F7-5093-4233-AD4A-CC34CCB7E72F}">
      <dgm:prSet/>
      <dgm:spPr/>
      <dgm:t>
        <a:bodyPr/>
        <a:lstStyle/>
        <a:p>
          <a:endParaRPr lang="en-US"/>
        </a:p>
      </dgm:t>
    </dgm:pt>
    <dgm:pt modelId="{938F84B9-58A6-4630-92F1-3407B3DEDA17}" type="sibTrans" cxnId="{9D2238F7-5093-4233-AD4A-CC34CCB7E72F}">
      <dgm:prSet/>
      <dgm:spPr/>
      <dgm:t>
        <a:bodyPr/>
        <a:lstStyle/>
        <a:p>
          <a:endParaRPr lang="en-US"/>
        </a:p>
      </dgm:t>
    </dgm:pt>
    <dgm:pt modelId="{D202AB0C-4261-4854-8165-CCD308FC9FE7}">
      <dgm:prSet/>
      <dgm:spPr/>
      <dgm:t>
        <a:bodyPr/>
        <a:lstStyle/>
        <a:p>
          <a:pPr>
            <a:spcAft>
              <a:spcPts val="1200"/>
            </a:spcAft>
          </a:pPr>
          <a:r>
            <a:rPr lang="en-US" dirty="0"/>
            <a:t>Notice to Parties</a:t>
          </a:r>
        </a:p>
      </dgm:t>
    </dgm:pt>
    <dgm:pt modelId="{9D3E77D7-203A-4D82-AABA-8BAE8E3AC7D4}" type="parTrans" cxnId="{C27F57F3-3513-4A45-A7F9-B647139CBB4D}">
      <dgm:prSet/>
      <dgm:spPr/>
      <dgm:t>
        <a:bodyPr/>
        <a:lstStyle/>
        <a:p>
          <a:endParaRPr lang="en-US"/>
        </a:p>
      </dgm:t>
    </dgm:pt>
    <dgm:pt modelId="{6DC07779-538F-49A2-B127-98679925EACA}" type="sibTrans" cxnId="{C27F57F3-3513-4A45-A7F9-B647139CBB4D}">
      <dgm:prSet/>
      <dgm:spPr/>
      <dgm:t>
        <a:bodyPr/>
        <a:lstStyle/>
        <a:p>
          <a:endParaRPr lang="en-US"/>
        </a:p>
      </dgm:t>
    </dgm:pt>
    <dgm:pt modelId="{AA821190-4407-48FB-8BEC-2C122A4589B3}">
      <dgm:prSet/>
      <dgm:spPr/>
      <dgm:t>
        <a:bodyPr/>
        <a:lstStyle/>
        <a:p>
          <a:r>
            <a:rPr lang="en-US" dirty="0"/>
            <a:t>Hearing</a:t>
          </a:r>
        </a:p>
      </dgm:t>
    </dgm:pt>
    <dgm:pt modelId="{BB62F497-4156-46D4-97EC-5D63693D3AB9}" type="parTrans" cxnId="{3B7F7ADF-1740-4FB6-BD8B-FC6D48D4DE41}">
      <dgm:prSet/>
      <dgm:spPr/>
      <dgm:t>
        <a:bodyPr/>
        <a:lstStyle/>
        <a:p>
          <a:endParaRPr lang="en-US"/>
        </a:p>
      </dgm:t>
    </dgm:pt>
    <dgm:pt modelId="{8864C00F-85AD-456A-8CFF-9523C0B99291}" type="sibTrans" cxnId="{3B7F7ADF-1740-4FB6-BD8B-FC6D48D4DE41}">
      <dgm:prSet/>
      <dgm:spPr/>
      <dgm:t>
        <a:bodyPr/>
        <a:lstStyle/>
        <a:p>
          <a:endParaRPr lang="en-US"/>
        </a:p>
      </dgm:t>
    </dgm:pt>
    <dgm:pt modelId="{C70291DE-44ED-4B77-87D7-5E9B743F8A8C}">
      <dgm:prSet/>
      <dgm:spPr/>
      <dgm:t>
        <a:bodyPr/>
        <a:lstStyle/>
        <a:p>
          <a:r>
            <a:rPr lang="en-US" dirty="0"/>
            <a:t>Appeal</a:t>
          </a:r>
        </a:p>
      </dgm:t>
    </dgm:pt>
    <dgm:pt modelId="{A733119F-1B56-4AEA-A89C-A2E2A7F441E4}" type="parTrans" cxnId="{60774595-D6B9-49CA-8694-4CB86F1BEBF7}">
      <dgm:prSet/>
      <dgm:spPr/>
      <dgm:t>
        <a:bodyPr/>
        <a:lstStyle/>
        <a:p>
          <a:endParaRPr lang="en-US"/>
        </a:p>
      </dgm:t>
    </dgm:pt>
    <dgm:pt modelId="{6708308F-4710-4F47-B90E-AF4E0FD6234B}" type="sibTrans" cxnId="{60774595-D6B9-49CA-8694-4CB86F1BEBF7}">
      <dgm:prSet/>
      <dgm:spPr/>
      <dgm:t>
        <a:bodyPr/>
        <a:lstStyle/>
        <a:p>
          <a:endParaRPr lang="en-US"/>
        </a:p>
      </dgm:t>
    </dgm:pt>
    <dgm:pt modelId="{0A5250B2-BF83-4293-9580-D08E685D9701}">
      <dgm:prSet/>
      <dgm:spPr/>
      <dgm:t>
        <a:bodyPr/>
        <a:lstStyle/>
        <a:p>
          <a:pPr>
            <a:spcAft>
              <a:spcPts val="1200"/>
            </a:spcAft>
          </a:pPr>
          <a:r>
            <a:rPr lang="en-US" dirty="0"/>
            <a:t>Identification of witnesses</a:t>
          </a:r>
        </a:p>
      </dgm:t>
    </dgm:pt>
    <dgm:pt modelId="{AFC4C5A1-E15D-46B7-AE3B-EE03809AB989}" type="parTrans" cxnId="{F978639F-6B62-442F-ABA8-301729479A1C}">
      <dgm:prSet/>
      <dgm:spPr/>
      <dgm:t>
        <a:bodyPr/>
        <a:lstStyle/>
        <a:p>
          <a:endParaRPr lang="en-US"/>
        </a:p>
      </dgm:t>
    </dgm:pt>
    <dgm:pt modelId="{D3070B57-3A03-47FA-B8A4-15227C90A0DA}" type="sibTrans" cxnId="{F978639F-6B62-442F-ABA8-301729479A1C}">
      <dgm:prSet/>
      <dgm:spPr/>
      <dgm:t>
        <a:bodyPr/>
        <a:lstStyle/>
        <a:p>
          <a:endParaRPr lang="en-US"/>
        </a:p>
      </dgm:t>
    </dgm:pt>
    <dgm:pt modelId="{BFA08713-55E5-4DDC-B2FD-4F8BBEA84B2D}">
      <dgm:prSet/>
      <dgm:spPr/>
      <dgm:t>
        <a:bodyPr/>
        <a:lstStyle/>
        <a:p>
          <a:pPr>
            <a:spcAft>
              <a:spcPts val="1200"/>
            </a:spcAft>
          </a:pPr>
          <a:r>
            <a:rPr lang="en-US" dirty="0"/>
            <a:t>Interview scheduling</a:t>
          </a:r>
        </a:p>
      </dgm:t>
    </dgm:pt>
    <dgm:pt modelId="{7D740001-0D8A-44A6-A1B5-F11A0096EA5E}" type="parTrans" cxnId="{C3799CD1-6728-4498-BD5F-CCC06D92E062}">
      <dgm:prSet/>
      <dgm:spPr/>
      <dgm:t>
        <a:bodyPr/>
        <a:lstStyle/>
        <a:p>
          <a:endParaRPr lang="en-US"/>
        </a:p>
      </dgm:t>
    </dgm:pt>
    <dgm:pt modelId="{906E4F03-94AF-4C4F-BF81-30DB60591AAB}" type="sibTrans" cxnId="{C3799CD1-6728-4498-BD5F-CCC06D92E062}">
      <dgm:prSet/>
      <dgm:spPr/>
      <dgm:t>
        <a:bodyPr/>
        <a:lstStyle/>
        <a:p>
          <a:endParaRPr lang="en-US"/>
        </a:p>
      </dgm:t>
    </dgm:pt>
    <dgm:pt modelId="{E45503DD-63C0-412E-8B27-FB103F4348EA}">
      <dgm:prSet/>
      <dgm:spPr/>
      <dgm:t>
        <a:bodyPr/>
        <a:lstStyle/>
        <a:p>
          <a:pPr>
            <a:spcAft>
              <a:spcPts val="1200"/>
            </a:spcAft>
          </a:pPr>
          <a:r>
            <a:rPr lang="en-US" dirty="0"/>
            <a:t>Evidence collection</a:t>
          </a:r>
        </a:p>
      </dgm:t>
    </dgm:pt>
    <dgm:pt modelId="{F845EE2F-441A-4ED4-9E9A-40A03096C74C}" type="parTrans" cxnId="{D44A5667-1029-45A7-94D8-03AE4855C6CA}">
      <dgm:prSet/>
      <dgm:spPr/>
      <dgm:t>
        <a:bodyPr/>
        <a:lstStyle/>
        <a:p>
          <a:endParaRPr lang="en-US"/>
        </a:p>
      </dgm:t>
    </dgm:pt>
    <dgm:pt modelId="{D44FDAB3-A647-4AC8-8171-0A83AB31C5A9}" type="sibTrans" cxnId="{D44A5667-1029-45A7-94D8-03AE4855C6CA}">
      <dgm:prSet/>
      <dgm:spPr/>
      <dgm:t>
        <a:bodyPr/>
        <a:lstStyle/>
        <a:p>
          <a:endParaRPr lang="en-US"/>
        </a:p>
      </dgm:t>
    </dgm:pt>
    <dgm:pt modelId="{7A1BECFD-85F1-4721-ACEA-5F4DB391D471}">
      <dgm:prSet/>
      <dgm:spPr/>
      <dgm:t>
        <a:bodyPr/>
        <a:lstStyle/>
        <a:p>
          <a:pPr>
            <a:spcAft>
              <a:spcPts val="1200"/>
            </a:spcAft>
          </a:pPr>
          <a:r>
            <a:rPr lang="en-US" dirty="0"/>
            <a:t>Report drafted</a:t>
          </a:r>
        </a:p>
      </dgm:t>
    </dgm:pt>
    <dgm:pt modelId="{591A5E1C-34EB-492E-AED4-6327DCF42948}" type="parTrans" cxnId="{7D745BF2-BF94-47DA-AC1C-4C24637AA3C0}">
      <dgm:prSet/>
      <dgm:spPr/>
      <dgm:t>
        <a:bodyPr/>
        <a:lstStyle/>
        <a:p>
          <a:endParaRPr lang="en-US"/>
        </a:p>
      </dgm:t>
    </dgm:pt>
    <dgm:pt modelId="{998665C6-FDD9-4227-917E-C0566DA184F6}" type="sibTrans" cxnId="{7D745BF2-BF94-47DA-AC1C-4C24637AA3C0}">
      <dgm:prSet/>
      <dgm:spPr/>
      <dgm:t>
        <a:bodyPr/>
        <a:lstStyle/>
        <a:p>
          <a:endParaRPr lang="en-US"/>
        </a:p>
      </dgm:t>
    </dgm:pt>
    <dgm:pt modelId="{E8D6F515-9ECE-4324-8D94-8C417196E811}">
      <dgm:prSet/>
      <dgm:spPr/>
      <dgm:t>
        <a:bodyPr/>
        <a:lstStyle/>
        <a:p>
          <a:pPr>
            <a:spcAft>
              <a:spcPts val="1200"/>
            </a:spcAft>
          </a:pPr>
          <a:r>
            <a:rPr lang="en-US" dirty="0"/>
            <a:t>Evidence &amp; report shared</a:t>
          </a:r>
        </a:p>
      </dgm:t>
    </dgm:pt>
    <dgm:pt modelId="{F19AE38E-E100-4A0E-B506-EF8E91D513D5}" type="parTrans" cxnId="{6FD0F226-94BE-4280-ADDE-4AD096C173F9}">
      <dgm:prSet/>
      <dgm:spPr/>
      <dgm:t>
        <a:bodyPr/>
        <a:lstStyle/>
        <a:p>
          <a:endParaRPr lang="en-US"/>
        </a:p>
      </dgm:t>
    </dgm:pt>
    <dgm:pt modelId="{27FBCB1A-D9F4-4CA6-9A8F-A898BE0511D0}" type="sibTrans" cxnId="{6FD0F226-94BE-4280-ADDE-4AD096C173F9}">
      <dgm:prSet/>
      <dgm:spPr/>
      <dgm:t>
        <a:bodyPr/>
        <a:lstStyle/>
        <a:p>
          <a:endParaRPr lang="en-US"/>
        </a:p>
      </dgm:t>
    </dgm:pt>
    <dgm:pt modelId="{598910A2-A8A7-49FD-BDE2-99CABA96F0C4}">
      <dgm:prSet/>
      <dgm:spPr/>
      <dgm:t>
        <a:bodyPr/>
        <a:lstStyle/>
        <a:p>
          <a:pPr>
            <a:spcAft>
              <a:spcPts val="1200"/>
            </a:spcAft>
          </a:pPr>
          <a:r>
            <a:rPr lang="en-US" dirty="0"/>
            <a:t>Investigation report finalized</a:t>
          </a:r>
        </a:p>
      </dgm:t>
    </dgm:pt>
    <dgm:pt modelId="{2A867075-F53A-4907-84BD-C2272D7FD6CF}" type="parTrans" cxnId="{CD42C998-3464-4DF7-8964-CBDE3D0BA66F}">
      <dgm:prSet/>
      <dgm:spPr/>
      <dgm:t>
        <a:bodyPr/>
        <a:lstStyle/>
        <a:p>
          <a:endParaRPr lang="en-US"/>
        </a:p>
      </dgm:t>
    </dgm:pt>
    <dgm:pt modelId="{871700F9-2818-4946-BA75-A7DE5FDDCE2F}" type="sibTrans" cxnId="{CD42C998-3464-4DF7-8964-CBDE3D0BA66F}">
      <dgm:prSet/>
      <dgm:spPr/>
      <dgm:t>
        <a:bodyPr/>
        <a:lstStyle/>
        <a:p>
          <a:endParaRPr lang="en-US"/>
        </a:p>
      </dgm:t>
    </dgm:pt>
    <dgm:pt modelId="{98201A75-12D7-4802-B4F7-E5F5CFDF1204}">
      <dgm:prSet/>
      <dgm:spPr/>
      <dgm:t>
        <a:bodyPr/>
        <a:lstStyle/>
        <a:p>
          <a:pPr>
            <a:spcAft>
              <a:spcPts val="1200"/>
            </a:spcAft>
          </a:pPr>
          <a:r>
            <a:rPr lang="en-US" dirty="0"/>
            <a:t>Determination</a:t>
          </a:r>
        </a:p>
      </dgm:t>
    </dgm:pt>
    <dgm:pt modelId="{5B19BAAA-3833-4687-8214-05DB163BC924}" type="parTrans" cxnId="{0BEB798C-7756-4946-B1C8-C6462E667857}">
      <dgm:prSet/>
      <dgm:spPr/>
      <dgm:t>
        <a:bodyPr/>
        <a:lstStyle/>
        <a:p>
          <a:endParaRPr lang="en-US"/>
        </a:p>
      </dgm:t>
    </dgm:pt>
    <dgm:pt modelId="{76945A95-FA0F-4A5D-A6A1-20CE47A11A9E}" type="sibTrans" cxnId="{0BEB798C-7756-4946-B1C8-C6462E667857}">
      <dgm:prSet/>
      <dgm:spPr/>
      <dgm:t>
        <a:bodyPr/>
        <a:lstStyle/>
        <a:p>
          <a:endParaRPr lang="en-US"/>
        </a:p>
      </dgm:t>
    </dgm:pt>
    <dgm:pt modelId="{86544858-E636-445E-A489-0820367C5022}">
      <dgm:prSet/>
      <dgm:spPr/>
      <dgm:t>
        <a:bodyPr/>
        <a:lstStyle/>
        <a:p>
          <a:pPr>
            <a:spcAft>
              <a:spcPts val="1200"/>
            </a:spcAft>
          </a:pPr>
          <a:r>
            <a:rPr lang="en-US" dirty="0"/>
            <a:t>Cross-examination</a:t>
          </a:r>
        </a:p>
      </dgm:t>
    </dgm:pt>
    <dgm:pt modelId="{D4FDBA87-8EBC-42D1-8823-78F1AF958365}" type="parTrans" cxnId="{DDE37DC2-6A5D-4F59-BCC0-DCD52646AF06}">
      <dgm:prSet/>
      <dgm:spPr/>
      <dgm:t>
        <a:bodyPr/>
        <a:lstStyle/>
        <a:p>
          <a:endParaRPr lang="en-US"/>
        </a:p>
      </dgm:t>
    </dgm:pt>
    <dgm:pt modelId="{CB84B590-560A-4341-82A6-6DD219CA6029}" type="sibTrans" cxnId="{DDE37DC2-6A5D-4F59-BCC0-DCD52646AF06}">
      <dgm:prSet/>
      <dgm:spPr/>
      <dgm:t>
        <a:bodyPr/>
        <a:lstStyle/>
        <a:p>
          <a:endParaRPr lang="en-US"/>
        </a:p>
      </dgm:t>
    </dgm:pt>
    <dgm:pt modelId="{87CB9B7B-AAA7-4842-B936-268299508C2E}">
      <dgm:prSet/>
      <dgm:spPr/>
      <dgm:t>
        <a:bodyPr/>
        <a:lstStyle/>
        <a:p>
          <a:pPr>
            <a:spcAft>
              <a:spcPts val="1200"/>
            </a:spcAft>
          </a:pPr>
          <a:r>
            <a:rPr lang="en-US" dirty="0"/>
            <a:t>Sanction?</a:t>
          </a:r>
        </a:p>
      </dgm:t>
    </dgm:pt>
    <dgm:pt modelId="{FF239457-A313-4291-82F2-4CF9F20A85A4}" type="parTrans" cxnId="{B142D645-F009-4A88-B127-2BF2CADD8135}">
      <dgm:prSet/>
      <dgm:spPr/>
      <dgm:t>
        <a:bodyPr/>
        <a:lstStyle/>
        <a:p>
          <a:endParaRPr lang="en-US"/>
        </a:p>
      </dgm:t>
    </dgm:pt>
    <dgm:pt modelId="{9F700C97-15E8-42BA-A065-883176062065}" type="sibTrans" cxnId="{B142D645-F009-4A88-B127-2BF2CADD8135}">
      <dgm:prSet/>
      <dgm:spPr/>
      <dgm:t>
        <a:bodyPr/>
        <a:lstStyle/>
        <a:p>
          <a:endParaRPr lang="en-US"/>
        </a:p>
      </dgm:t>
    </dgm:pt>
    <dgm:pt modelId="{512291B0-0D09-4C70-AE78-0CEC8DAC57BB}">
      <dgm:prSet/>
      <dgm:spPr/>
      <dgm:t>
        <a:bodyPr/>
        <a:lstStyle/>
        <a:p>
          <a:pPr>
            <a:spcAft>
              <a:spcPts val="1200"/>
            </a:spcAft>
          </a:pPr>
          <a:r>
            <a:rPr lang="en-US" dirty="0"/>
            <a:t>Remedies</a:t>
          </a:r>
        </a:p>
      </dgm:t>
    </dgm:pt>
    <dgm:pt modelId="{8EC00C27-8276-48D8-B569-A4E033FF7687}" type="parTrans" cxnId="{5E7EFCA8-D7B7-46E2-81CE-29E5D99F5AA2}">
      <dgm:prSet/>
      <dgm:spPr/>
      <dgm:t>
        <a:bodyPr/>
        <a:lstStyle/>
        <a:p>
          <a:endParaRPr lang="en-US"/>
        </a:p>
      </dgm:t>
    </dgm:pt>
    <dgm:pt modelId="{635DE24D-D5C6-40C8-AE58-AA8AF366B6A7}" type="sibTrans" cxnId="{5E7EFCA8-D7B7-46E2-81CE-29E5D99F5AA2}">
      <dgm:prSet/>
      <dgm:spPr/>
      <dgm:t>
        <a:bodyPr/>
        <a:lstStyle/>
        <a:p>
          <a:endParaRPr lang="en-US"/>
        </a:p>
      </dgm:t>
    </dgm:pt>
    <dgm:pt modelId="{B5A10AE3-EA7A-4BC6-964D-63A602645C5E}">
      <dgm:prSet/>
      <dgm:spPr/>
      <dgm:t>
        <a:bodyPr/>
        <a:lstStyle/>
        <a:p>
          <a:pPr>
            <a:spcAft>
              <a:spcPts val="1200"/>
            </a:spcAft>
          </a:pPr>
          <a:r>
            <a:rPr lang="en-US" dirty="0"/>
            <a:t>Standing?</a:t>
          </a:r>
        </a:p>
      </dgm:t>
    </dgm:pt>
    <dgm:pt modelId="{319A016B-4671-4D3A-A710-230A988915CE}" type="parTrans" cxnId="{2ECF838D-4026-4E84-BAF7-C62BCBA1AC2A}">
      <dgm:prSet/>
      <dgm:spPr/>
      <dgm:t>
        <a:bodyPr/>
        <a:lstStyle/>
        <a:p>
          <a:endParaRPr lang="en-US"/>
        </a:p>
      </dgm:t>
    </dgm:pt>
    <dgm:pt modelId="{C5016316-D5E4-4AC7-88F2-5A1647B78CF1}" type="sibTrans" cxnId="{2ECF838D-4026-4E84-BAF7-C62BCBA1AC2A}">
      <dgm:prSet/>
      <dgm:spPr/>
      <dgm:t>
        <a:bodyPr/>
        <a:lstStyle/>
        <a:p>
          <a:endParaRPr lang="en-US"/>
        </a:p>
      </dgm:t>
    </dgm:pt>
    <dgm:pt modelId="{9E333ED8-3E4D-42AA-A3FD-35FC32308DCB}">
      <dgm:prSet/>
      <dgm:spPr/>
      <dgm:t>
        <a:bodyPr/>
        <a:lstStyle/>
        <a:p>
          <a:pPr>
            <a:spcAft>
              <a:spcPts val="1200"/>
            </a:spcAft>
          </a:pPr>
          <a:r>
            <a:rPr lang="en-US" dirty="0"/>
            <a:t>Vacate?</a:t>
          </a:r>
        </a:p>
      </dgm:t>
    </dgm:pt>
    <dgm:pt modelId="{74566BDB-1975-45DA-955A-433045F103AF}" type="parTrans" cxnId="{14A11ABD-6518-49E9-9420-9B692406B3F6}">
      <dgm:prSet/>
      <dgm:spPr/>
      <dgm:t>
        <a:bodyPr/>
        <a:lstStyle/>
        <a:p>
          <a:endParaRPr lang="en-US"/>
        </a:p>
      </dgm:t>
    </dgm:pt>
    <dgm:pt modelId="{81B8F93D-3DAE-4B1B-8BE1-196CB5856D7F}" type="sibTrans" cxnId="{14A11ABD-6518-49E9-9420-9B692406B3F6}">
      <dgm:prSet/>
      <dgm:spPr/>
      <dgm:t>
        <a:bodyPr/>
        <a:lstStyle/>
        <a:p>
          <a:endParaRPr lang="en-US"/>
        </a:p>
      </dgm:t>
    </dgm:pt>
    <dgm:pt modelId="{8E644718-B939-46AC-B50B-4219CD31D4B1}">
      <dgm:prSet/>
      <dgm:spPr/>
      <dgm:t>
        <a:bodyPr/>
        <a:lstStyle/>
        <a:p>
          <a:pPr>
            <a:spcAft>
              <a:spcPts val="1200"/>
            </a:spcAft>
          </a:pPr>
          <a:r>
            <a:rPr lang="en-US" dirty="0"/>
            <a:t>Remand?</a:t>
          </a:r>
        </a:p>
      </dgm:t>
    </dgm:pt>
    <dgm:pt modelId="{7B57D553-F804-4AF2-B3AC-C48658183341}" type="parTrans" cxnId="{2538AE4A-BB7E-455D-890B-0F21232B9867}">
      <dgm:prSet/>
      <dgm:spPr/>
      <dgm:t>
        <a:bodyPr/>
        <a:lstStyle/>
        <a:p>
          <a:endParaRPr lang="en-US"/>
        </a:p>
      </dgm:t>
    </dgm:pt>
    <dgm:pt modelId="{9EDD2998-3CD9-4698-85D7-A182E40553DE}" type="sibTrans" cxnId="{2538AE4A-BB7E-455D-890B-0F21232B9867}">
      <dgm:prSet/>
      <dgm:spPr/>
      <dgm:t>
        <a:bodyPr/>
        <a:lstStyle/>
        <a:p>
          <a:endParaRPr lang="en-US"/>
        </a:p>
      </dgm:t>
    </dgm:pt>
    <dgm:pt modelId="{F70C8CEF-5B7C-451B-A665-943663885079}">
      <dgm:prSet/>
      <dgm:spPr/>
      <dgm:t>
        <a:bodyPr/>
        <a:lstStyle/>
        <a:p>
          <a:pPr>
            <a:spcAft>
              <a:spcPts val="1200"/>
            </a:spcAft>
          </a:pPr>
          <a:r>
            <a:rPr lang="en-US" dirty="0"/>
            <a:t>Substitute?</a:t>
          </a:r>
        </a:p>
      </dgm:t>
    </dgm:pt>
    <dgm:pt modelId="{8BA92032-7258-453E-8ED0-F26B57F4ED9E}" type="parTrans" cxnId="{58BFC47F-111B-462E-8F01-AB8A44D52F02}">
      <dgm:prSet/>
      <dgm:spPr/>
      <dgm:t>
        <a:bodyPr/>
        <a:lstStyle/>
        <a:p>
          <a:endParaRPr lang="en-US"/>
        </a:p>
      </dgm:t>
    </dgm:pt>
    <dgm:pt modelId="{2DCD9678-9C76-461E-BC5F-0082C723985C}" type="sibTrans" cxnId="{58BFC47F-111B-462E-8F01-AB8A44D52F02}">
      <dgm:prSet/>
      <dgm:spPr/>
      <dgm:t>
        <a:bodyPr/>
        <a:lstStyle/>
        <a:p>
          <a:endParaRPr lang="en-US"/>
        </a:p>
      </dgm:t>
    </dgm:pt>
    <dgm:pt modelId="{96ED6A35-4A9D-4E45-AD36-BDC6E8B64536}">
      <dgm:prSet phldrT="[Text]" custT="1"/>
      <dgm:spPr/>
      <dgm:t>
        <a:bodyPr/>
        <a:lstStyle/>
        <a:p>
          <a:pPr marL="114300" lvl="1" indent="-114300" algn="l" defTabSz="666750">
            <a:lnSpc>
              <a:spcPct val="90000"/>
            </a:lnSpc>
            <a:spcBef>
              <a:spcPct val="0"/>
            </a:spcBef>
            <a:spcAft>
              <a:spcPts val="1200"/>
            </a:spcAft>
            <a:buChar char="•"/>
          </a:pPr>
          <a:r>
            <a:rPr lang="en-US" sz="1500" kern="1200" dirty="0">
              <a:solidFill>
                <a:srgbClr val="00256D">
                  <a:hueOff val="0"/>
                  <a:satOff val="0"/>
                  <a:lumOff val="0"/>
                  <a:alphaOff val="0"/>
                </a:srgbClr>
              </a:solidFill>
              <a:latin typeface="Assistant"/>
              <a:ea typeface="+mn-ea"/>
              <a:cs typeface="+mn-cs"/>
            </a:rPr>
            <a:t>Jurisdiction</a:t>
          </a:r>
        </a:p>
      </dgm:t>
    </dgm:pt>
    <dgm:pt modelId="{FA8B6DFF-6B3E-4546-A377-A9691646BD44}" type="parTrans" cxnId="{B295CE58-5D99-471C-915F-BCC6DDF4C514}">
      <dgm:prSet/>
      <dgm:spPr/>
      <dgm:t>
        <a:bodyPr/>
        <a:lstStyle/>
        <a:p>
          <a:endParaRPr lang="en-US"/>
        </a:p>
      </dgm:t>
    </dgm:pt>
    <dgm:pt modelId="{D86BB936-0AA2-4ED9-83CE-9394C34EE612}" type="sibTrans" cxnId="{B295CE58-5D99-471C-915F-BCC6DDF4C514}">
      <dgm:prSet/>
      <dgm:spPr/>
      <dgm:t>
        <a:bodyPr/>
        <a:lstStyle/>
        <a:p>
          <a:endParaRPr lang="en-US"/>
        </a:p>
      </dgm:t>
    </dgm:pt>
    <dgm:pt modelId="{B7DEE2D6-808E-4F65-B5D2-EE3081326F9F}">
      <dgm:prSet phldrT="[Text]" custT="1"/>
      <dgm:spPr/>
      <dgm:t>
        <a:bodyPr/>
        <a:lstStyle/>
        <a:p>
          <a:pPr marL="114300" lvl="1" indent="-114300" algn="l" defTabSz="666750">
            <a:lnSpc>
              <a:spcPct val="90000"/>
            </a:lnSpc>
            <a:spcBef>
              <a:spcPct val="0"/>
            </a:spcBef>
            <a:spcAft>
              <a:spcPts val="1200"/>
            </a:spcAft>
            <a:buChar char="•"/>
          </a:pPr>
          <a:r>
            <a:rPr lang="en-US" sz="1500" kern="1200" dirty="0">
              <a:solidFill>
                <a:srgbClr val="00256D">
                  <a:hueOff val="0"/>
                  <a:satOff val="0"/>
                  <a:lumOff val="0"/>
                  <a:alphaOff val="0"/>
                </a:srgbClr>
              </a:solidFill>
              <a:latin typeface="Assistant"/>
              <a:ea typeface="+mn-ea"/>
              <a:cs typeface="+mn-cs"/>
            </a:rPr>
            <a:t>Dismissal?</a:t>
          </a:r>
        </a:p>
      </dgm:t>
    </dgm:pt>
    <dgm:pt modelId="{95CF649D-6A63-4A85-ADF8-8C1F5BA38BEF}" type="parTrans" cxnId="{E3872A99-B979-429B-851E-F2D4DC64BDC1}">
      <dgm:prSet/>
      <dgm:spPr/>
      <dgm:t>
        <a:bodyPr/>
        <a:lstStyle/>
        <a:p>
          <a:endParaRPr lang="en-US"/>
        </a:p>
      </dgm:t>
    </dgm:pt>
    <dgm:pt modelId="{681065EF-D6E8-4C01-8788-EFBC9C95F4B4}" type="sibTrans" cxnId="{E3872A99-B979-429B-851E-F2D4DC64BDC1}">
      <dgm:prSet/>
      <dgm:spPr/>
      <dgm:t>
        <a:bodyPr/>
        <a:lstStyle/>
        <a:p>
          <a:endParaRPr lang="en-US"/>
        </a:p>
      </dgm:t>
    </dgm:pt>
    <dgm:pt modelId="{B040E69F-1424-4C86-A166-398AC763E01B}">
      <dgm:prSet phldrT="[Text]" custT="1"/>
      <dgm:spPr/>
      <dgm:t>
        <a:bodyPr/>
        <a:lstStyle/>
        <a:p>
          <a:pPr marL="114300" lvl="1" indent="-114300" algn="l" defTabSz="666750">
            <a:lnSpc>
              <a:spcPct val="90000"/>
            </a:lnSpc>
            <a:spcBef>
              <a:spcPct val="0"/>
            </a:spcBef>
            <a:spcAft>
              <a:spcPts val="1200"/>
            </a:spcAft>
            <a:buChar char="•"/>
          </a:pPr>
          <a:r>
            <a:rPr lang="en-US" sz="1500" kern="1200" dirty="0">
              <a:solidFill>
                <a:srgbClr val="00256D">
                  <a:hueOff val="0"/>
                  <a:satOff val="0"/>
                  <a:lumOff val="0"/>
                  <a:alphaOff val="0"/>
                </a:srgbClr>
              </a:solidFill>
              <a:latin typeface="Assistant"/>
              <a:ea typeface="+mn-ea"/>
              <a:cs typeface="+mn-cs"/>
            </a:rPr>
            <a:t>Policy violation implicated?</a:t>
          </a:r>
        </a:p>
      </dgm:t>
    </dgm:pt>
    <dgm:pt modelId="{53736285-CAE7-439F-91AE-D285AC453EE3}" type="parTrans" cxnId="{87F75B9B-4ED9-4FAC-B5C3-DB3759838E3A}">
      <dgm:prSet/>
      <dgm:spPr/>
      <dgm:t>
        <a:bodyPr/>
        <a:lstStyle/>
        <a:p>
          <a:endParaRPr lang="en-US"/>
        </a:p>
      </dgm:t>
    </dgm:pt>
    <dgm:pt modelId="{2A5BCC16-34E2-4E1E-AF7E-6562CB3D6383}" type="sibTrans" cxnId="{87F75B9B-4ED9-4FAC-B5C3-DB3759838E3A}">
      <dgm:prSet/>
      <dgm:spPr/>
      <dgm:t>
        <a:bodyPr/>
        <a:lstStyle/>
        <a:p>
          <a:endParaRPr lang="en-US"/>
        </a:p>
      </dgm:t>
    </dgm:pt>
    <dgm:pt modelId="{DBC01A18-E4F0-4BE0-9310-7347D0E79BAD}">
      <dgm:prSet phldrT="[Text]" custT="1"/>
      <dgm:spPr/>
      <dgm:t>
        <a:bodyPr/>
        <a:lstStyle/>
        <a:p>
          <a:pPr marL="114300" lvl="1" indent="-114300" algn="l" defTabSz="666750">
            <a:lnSpc>
              <a:spcPct val="90000"/>
            </a:lnSpc>
            <a:spcBef>
              <a:spcPct val="0"/>
            </a:spcBef>
            <a:spcAft>
              <a:spcPts val="1200"/>
            </a:spcAft>
            <a:buChar char="•"/>
          </a:pPr>
          <a:r>
            <a:rPr lang="en-US" sz="1500" kern="1200" dirty="0">
              <a:solidFill>
                <a:srgbClr val="00256D">
                  <a:hueOff val="0"/>
                  <a:satOff val="0"/>
                  <a:lumOff val="0"/>
                  <a:alphaOff val="0"/>
                </a:srgbClr>
              </a:solidFill>
              <a:latin typeface="Assistant"/>
              <a:ea typeface="+mn-ea"/>
              <a:cs typeface="+mn-cs"/>
            </a:rPr>
            <a:t>Reinstatement to another process?</a:t>
          </a:r>
        </a:p>
      </dgm:t>
    </dgm:pt>
    <dgm:pt modelId="{4025709C-7D08-4354-A62A-720C3403B286}" type="parTrans" cxnId="{DF6E8FA6-2853-4603-BF10-7EFF7BA33B29}">
      <dgm:prSet/>
      <dgm:spPr/>
      <dgm:t>
        <a:bodyPr/>
        <a:lstStyle/>
        <a:p>
          <a:endParaRPr lang="en-US"/>
        </a:p>
      </dgm:t>
    </dgm:pt>
    <dgm:pt modelId="{B8D1ECE0-20B5-43A4-838F-411DCB4855FF}" type="sibTrans" cxnId="{DF6E8FA6-2853-4603-BF10-7EFF7BA33B29}">
      <dgm:prSet/>
      <dgm:spPr/>
      <dgm:t>
        <a:bodyPr/>
        <a:lstStyle/>
        <a:p>
          <a:endParaRPr lang="en-US"/>
        </a:p>
      </dgm:t>
    </dgm:pt>
    <dgm:pt modelId="{C339EC56-4262-4D5B-87BD-5C05C3F1029C}">
      <dgm:prSet phldrT="[Text]" custT="1"/>
      <dgm:spPr/>
      <dgm:t>
        <a:bodyPr/>
        <a:lstStyle/>
        <a:p>
          <a:pPr marL="114300" lvl="1" indent="-114300" algn="l" defTabSz="666750">
            <a:lnSpc>
              <a:spcPct val="90000"/>
            </a:lnSpc>
            <a:spcBef>
              <a:spcPct val="0"/>
            </a:spcBef>
            <a:spcAft>
              <a:spcPts val="1200"/>
            </a:spcAft>
            <a:buChar char="•"/>
          </a:pPr>
          <a:r>
            <a:rPr lang="en-US" sz="1500" kern="1200" dirty="0">
              <a:solidFill>
                <a:srgbClr val="00256D">
                  <a:hueOff val="0"/>
                  <a:satOff val="0"/>
                  <a:lumOff val="0"/>
                  <a:alphaOff val="0"/>
                </a:srgbClr>
              </a:solidFill>
              <a:latin typeface="Assistant"/>
              <a:ea typeface="+mn-ea"/>
              <a:cs typeface="+mn-cs"/>
            </a:rPr>
            <a:t>Informal or formal resolution?</a:t>
          </a:r>
        </a:p>
      </dgm:t>
    </dgm:pt>
    <dgm:pt modelId="{4639B10D-1067-4456-8B0D-34B0416AE567}" type="parTrans" cxnId="{5F5D45C9-04D1-454B-AAC8-987460B74FCD}">
      <dgm:prSet/>
      <dgm:spPr/>
      <dgm:t>
        <a:bodyPr/>
        <a:lstStyle/>
        <a:p>
          <a:endParaRPr lang="en-US"/>
        </a:p>
      </dgm:t>
    </dgm:pt>
    <dgm:pt modelId="{F5969EFD-B0FE-47BE-AD5F-53A564280CB3}" type="sibTrans" cxnId="{5F5D45C9-04D1-454B-AAC8-987460B74FCD}">
      <dgm:prSet/>
      <dgm:spPr/>
      <dgm:t>
        <a:bodyPr/>
        <a:lstStyle/>
        <a:p>
          <a:endParaRPr lang="en-US"/>
        </a:p>
      </dgm:t>
    </dgm:pt>
    <dgm:pt modelId="{2D2F33FC-3876-4FE0-89DB-4B28D626B562}">
      <dgm:prSet phldrT="[Text]"/>
      <dgm:spPr/>
      <dgm:t>
        <a:bodyPr/>
        <a:lstStyle/>
        <a:p>
          <a:pPr>
            <a:spcAft>
              <a:spcPts val="1200"/>
            </a:spcAft>
          </a:pPr>
          <a:r>
            <a:rPr lang="en-US" dirty="0"/>
            <a:t>Complaint or Notice to TIXC</a:t>
          </a:r>
        </a:p>
      </dgm:t>
    </dgm:pt>
    <dgm:pt modelId="{CE98A7C0-F314-4B20-BCA4-14A826A3DD99}" type="parTrans" cxnId="{67E80201-F9DD-46C9-9644-860855A288A4}">
      <dgm:prSet/>
      <dgm:spPr/>
      <dgm:t>
        <a:bodyPr/>
        <a:lstStyle/>
        <a:p>
          <a:endParaRPr lang="en-US"/>
        </a:p>
      </dgm:t>
    </dgm:pt>
    <dgm:pt modelId="{DFB3AC8E-8CA5-4F99-A4C3-8568F19AE384}" type="sibTrans" cxnId="{67E80201-F9DD-46C9-9644-860855A288A4}">
      <dgm:prSet/>
      <dgm:spPr/>
      <dgm:t>
        <a:bodyPr/>
        <a:lstStyle/>
        <a:p>
          <a:endParaRPr lang="en-US"/>
        </a:p>
      </dgm:t>
    </dgm:pt>
    <dgm:pt modelId="{8F99D6AE-22E0-4C43-BC53-0996443866DA}">
      <dgm:prSet phldrT="[Text]" custT="1"/>
      <dgm:spPr/>
      <dgm:t>
        <a:bodyPr/>
        <a:lstStyle/>
        <a:p>
          <a:pPr marL="114300" lvl="1" indent="-114300" algn="l" defTabSz="666750">
            <a:lnSpc>
              <a:spcPct val="90000"/>
            </a:lnSpc>
            <a:spcBef>
              <a:spcPct val="0"/>
            </a:spcBef>
            <a:spcAft>
              <a:spcPts val="1200"/>
            </a:spcAft>
            <a:buNone/>
          </a:pPr>
          <a:r>
            <a:rPr lang="en-US" sz="1500" i="1" kern="1200" dirty="0">
              <a:solidFill>
                <a:srgbClr val="00256D">
                  <a:hueOff val="0"/>
                  <a:satOff val="0"/>
                  <a:lumOff val="0"/>
                  <a:alphaOff val="0"/>
                </a:srgbClr>
              </a:solidFill>
              <a:latin typeface="Assistant"/>
              <a:ea typeface="+mn-ea"/>
              <a:cs typeface="+mn-cs"/>
            </a:rPr>
            <a:t>Following a formal complaint</a:t>
          </a:r>
        </a:p>
      </dgm:t>
    </dgm:pt>
    <dgm:pt modelId="{7EBC50CC-4375-439B-8831-C1F895EFC239}" type="parTrans" cxnId="{868E5A41-27A2-4EB6-8D15-6920A1058D1B}">
      <dgm:prSet/>
      <dgm:spPr/>
      <dgm:t>
        <a:bodyPr/>
        <a:lstStyle/>
        <a:p>
          <a:endParaRPr lang="en-US"/>
        </a:p>
      </dgm:t>
    </dgm:pt>
    <dgm:pt modelId="{2937ED70-FC32-40D0-BB19-9C8E829A9ED2}" type="sibTrans" cxnId="{868E5A41-27A2-4EB6-8D15-6920A1058D1B}">
      <dgm:prSet/>
      <dgm:spPr/>
      <dgm:t>
        <a:bodyPr/>
        <a:lstStyle/>
        <a:p>
          <a:endParaRPr lang="en-US"/>
        </a:p>
      </dgm:t>
    </dgm:pt>
    <dgm:pt modelId="{F7630B0F-22D1-4F19-9D08-54B42FFFAF82}" type="pres">
      <dgm:prSet presAssocID="{60E960A5-BA69-40D3-AA6F-ABE95AAAAB03}" presName="Name0" presStyleCnt="0">
        <dgm:presLayoutVars>
          <dgm:dir/>
          <dgm:animLvl val="lvl"/>
          <dgm:resizeHandles val="exact"/>
        </dgm:presLayoutVars>
      </dgm:prSet>
      <dgm:spPr/>
    </dgm:pt>
    <dgm:pt modelId="{5CB4344D-9376-44E5-BB13-9D0EA3F2F8D2}" type="pres">
      <dgm:prSet presAssocID="{F622E753-1A75-4A41-AF93-2F85972B0F5A}" presName="composite" presStyleCnt="0"/>
      <dgm:spPr/>
    </dgm:pt>
    <dgm:pt modelId="{95044FCC-5F6C-4332-87AA-B1189042A43C}" type="pres">
      <dgm:prSet presAssocID="{F622E753-1A75-4A41-AF93-2F85972B0F5A}" presName="parTx" presStyleLbl="node1" presStyleIdx="0" presStyleCnt="5">
        <dgm:presLayoutVars>
          <dgm:chMax val="0"/>
          <dgm:chPref val="0"/>
          <dgm:bulletEnabled val="1"/>
        </dgm:presLayoutVars>
      </dgm:prSet>
      <dgm:spPr/>
      <dgm:t>
        <a:bodyPr/>
        <a:lstStyle/>
        <a:p>
          <a:endParaRPr lang="en-US"/>
        </a:p>
      </dgm:t>
    </dgm:pt>
    <dgm:pt modelId="{534E3700-3850-4756-B552-526AABD9189F}" type="pres">
      <dgm:prSet presAssocID="{F622E753-1A75-4A41-AF93-2F85972B0F5A}" presName="desTx" presStyleLbl="revTx" presStyleIdx="0" presStyleCnt="5">
        <dgm:presLayoutVars>
          <dgm:bulletEnabled val="1"/>
        </dgm:presLayoutVars>
      </dgm:prSet>
      <dgm:spPr/>
      <dgm:t>
        <a:bodyPr/>
        <a:lstStyle/>
        <a:p>
          <a:endParaRPr lang="en-US"/>
        </a:p>
      </dgm:t>
    </dgm:pt>
    <dgm:pt modelId="{06960DA9-E276-4C93-823E-A7DC18B8C812}" type="pres">
      <dgm:prSet presAssocID="{EFC009AC-DF93-431F-B5CE-A1FD6F1CE388}" presName="space" presStyleCnt="0"/>
      <dgm:spPr/>
    </dgm:pt>
    <dgm:pt modelId="{42DA9BB5-3D00-44C8-B9E2-A8B8A3A602B3}" type="pres">
      <dgm:prSet presAssocID="{0F8B3256-BD39-4ADA-A0D3-D56E0252A724}" presName="composite" presStyleCnt="0"/>
      <dgm:spPr/>
    </dgm:pt>
    <dgm:pt modelId="{2B3BC76E-15A9-4E97-AE31-FB23B06EE294}" type="pres">
      <dgm:prSet presAssocID="{0F8B3256-BD39-4ADA-A0D3-D56E0252A724}" presName="parTx" presStyleLbl="node1" presStyleIdx="1" presStyleCnt="5">
        <dgm:presLayoutVars>
          <dgm:chMax val="0"/>
          <dgm:chPref val="0"/>
          <dgm:bulletEnabled val="1"/>
        </dgm:presLayoutVars>
      </dgm:prSet>
      <dgm:spPr/>
      <dgm:t>
        <a:bodyPr/>
        <a:lstStyle/>
        <a:p>
          <a:endParaRPr lang="en-US"/>
        </a:p>
      </dgm:t>
    </dgm:pt>
    <dgm:pt modelId="{0172E582-34C9-4B2C-9017-705AED923118}" type="pres">
      <dgm:prSet presAssocID="{0F8B3256-BD39-4ADA-A0D3-D56E0252A724}" presName="desTx" presStyleLbl="revTx" presStyleIdx="1" presStyleCnt="5">
        <dgm:presLayoutVars>
          <dgm:bulletEnabled val="1"/>
        </dgm:presLayoutVars>
      </dgm:prSet>
      <dgm:spPr/>
      <dgm:t>
        <a:bodyPr/>
        <a:lstStyle/>
        <a:p>
          <a:endParaRPr lang="en-US"/>
        </a:p>
      </dgm:t>
    </dgm:pt>
    <dgm:pt modelId="{6EE8341E-FC36-472F-A664-6A0B8436ECC7}" type="pres">
      <dgm:prSet presAssocID="{A02E205C-8955-4806-ACF2-96FB0A7FC06A}" presName="space" presStyleCnt="0"/>
      <dgm:spPr/>
    </dgm:pt>
    <dgm:pt modelId="{454A604E-8F2A-4C50-B80F-18A1A0C84845}" type="pres">
      <dgm:prSet presAssocID="{72CD440B-88CD-4ED1-A489-31CAA003DF5C}" presName="composite" presStyleCnt="0"/>
      <dgm:spPr/>
    </dgm:pt>
    <dgm:pt modelId="{88F34B6D-B31D-46CD-8B16-6EF36B8F3BCB}" type="pres">
      <dgm:prSet presAssocID="{72CD440B-88CD-4ED1-A489-31CAA003DF5C}" presName="parTx" presStyleLbl="node1" presStyleIdx="2" presStyleCnt="5">
        <dgm:presLayoutVars>
          <dgm:chMax val="0"/>
          <dgm:chPref val="0"/>
          <dgm:bulletEnabled val="1"/>
        </dgm:presLayoutVars>
      </dgm:prSet>
      <dgm:spPr/>
      <dgm:t>
        <a:bodyPr/>
        <a:lstStyle/>
        <a:p>
          <a:endParaRPr lang="en-US"/>
        </a:p>
      </dgm:t>
    </dgm:pt>
    <dgm:pt modelId="{9766092F-45BD-4AA8-9094-03BDA46B5633}" type="pres">
      <dgm:prSet presAssocID="{72CD440B-88CD-4ED1-A489-31CAA003DF5C}" presName="desTx" presStyleLbl="revTx" presStyleIdx="2" presStyleCnt="5">
        <dgm:presLayoutVars>
          <dgm:bulletEnabled val="1"/>
        </dgm:presLayoutVars>
      </dgm:prSet>
      <dgm:spPr/>
      <dgm:t>
        <a:bodyPr/>
        <a:lstStyle/>
        <a:p>
          <a:endParaRPr lang="en-US"/>
        </a:p>
      </dgm:t>
    </dgm:pt>
    <dgm:pt modelId="{9914BCE6-F8CC-462A-A3C5-8AC3625437CC}" type="pres">
      <dgm:prSet presAssocID="{938F84B9-58A6-4630-92F1-3407B3DEDA17}" presName="space" presStyleCnt="0"/>
      <dgm:spPr/>
    </dgm:pt>
    <dgm:pt modelId="{F1A947CC-E5BF-4991-BBD0-8D76CF64E70E}" type="pres">
      <dgm:prSet presAssocID="{AA821190-4407-48FB-8BEC-2C122A4589B3}" presName="composite" presStyleCnt="0"/>
      <dgm:spPr/>
    </dgm:pt>
    <dgm:pt modelId="{933F6776-E4E8-4D1C-A2D3-F38512497A04}" type="pres">
      <dgm:prSet presAssocID="{AA821190-4407-48FB-8BEC-2C122A4589B3}" presName="parTx" presStyleLbl="node1" presStyleIdx="3" presStyleCnt="5">
        <dgm:presLayoutVars>
          <dgm:chMax val="0"/>
          <dgm:chPref val="0"/>
          <dgm:bulletEnabled val="1"/>
        </dgm:presLayoutVars>
      </dgm:prSet>
      <dgm:spPr/>
      <dgm:t>
        <a:bodyPr/>
        <a:lstStyle/>
        <a:p>
          <a:endParaRPr lang="en-US"/>
        </a:p>
      </dgm:t>
    </dgm:pt>
    <dgm:pt modelId="{E384FCB6-8437-4A9C-8AF9-1D1B309CAEB3}" type="pres">
      <dgm:prSet presAssocID="{AA821190-4407-48FB-8BEC-2C122A4589B3}" presName="desTx" presStyleLbl="revTx" presStyleIdx="3" presStyleCnt="5">
        <dgm:presLayoutVars>
          <dgm:bulletEnabled val="1"/>
        </dgm:presLayoutVars>
      </dgm:prSet>
      <dgm:spPr/>
      <dgm:t>
        <a:bodyPr/>
        <a:lstStyle/>
        <a:p>
          <a:endParaRPr lang="en-US"/>
        </a:p>
      </dgm:t>
    </dgm:pt>
    <dgm:pt modelId="{6B08D4D9-3749-4A8E-9C51-1E5B68A7B0B2}" type="pres">
      <dgm:prSet presAssocID="{8864C00F-85AD-456A-8CFF-9523C0B99291}" presName="space" presStyleCnt="0"/>
      <dgm:spPr/>
    </dgm:pt>
    <dgm:pt modelId="{E0614130-DBCB-4E29-B7D8-BBD2D459D3DC}" type="pres">
      <dgm:prSet presAssocID="{C70291DE-44ED-4B77-87D7-5E9B743F8A8C}" presName="composite" presStyleCnt="0"/>
      <dgm:spPr/>
    </dgm:pt>
    <dgm:pt modelId="{786F3B7D-AB87-4223-8AFE-F765350827F0}" type="pres">
      <dgm:prSet presAssocID="{C70291DE-44ED-4B77-87D7-5E9B743F8A8C}" presName="parTx" presStyleLbl="node1" presStyleIdx="4" presStyleCnt="5">
        <dgm:presLayoutVars>
          <dgm:chMax val="0"/>
          <dgm:chPref val="0"/>
          <dgm:bulletEnabled val="1"/>
        </dgm:presLayoutVars>
      </dgm:prSet>
      <dgm:spPr/>
      <dgm:t>
        <a:bodyPr/>
        <a:lstStyle/>
        <a:p>
          <a:endParaRPr lang="en-US"/>
        </a:p>
      </dgm:t>
    </dgm:pt>
    <dgm:pt modelId="{C6074D8A-E1E0-45B7-BC09-23DB548EFE9C}" type="pres">
      <dgm:prSet presAssocID="{C70291DE-44ED-4B77-87D7-5E9B743F8A8C}" presName="desTx" presStyleLbl="revTx" presStyleIdx="4" presStyleCnt="5">
        <dgm:presLayoutVars>
          <dgm:bulletEnabled val="1"/>
        </dgm:presLayoutVars>
      </dgm:prSet>
      <dgm:spPr/>
      <dgm:t>
        <a:bodyPr/>
        <a:lstStyle/>
        <a:p>
          <a:endParaRPr lang="en-US"/>
        </a:p>
      </dgm:t>
    </dgm:pt>
  </dgm:ptLst>
  <dgm:cxnLst>
    <dgm:cxn modelId="{868E5A41-27A2-4EB6-8D15-6920A1058D1B}" srcId="{0F8B3256-BD39-4ADA-A0D3-D56E0252A724}" destId="{8F99D6AE-22E0-4C43-BC53-0996443866DA}" srcOrd="0" destOrd="0" parTransId="{7EBC50CC-4375-439B-8831-C1F895EFC239}" sibTransId="{2937ED70-FC32-40D0-BB19-9C8E829A9ED2}"/>
    <dgm:cxn modelId="{F978639F-6B62-442F-ABA8-301729479A1C}" srcId="{72CD440B-88CD-4ED1-A489-31CAA003DF5C}" destId="{0A5250B2-BF83-4293-9580-D08E685D9701}" srcOrd="1" destOrd="0" parTransId="{AFC4C5A1-E15D-46B7-AE3B-EE03809AB989}" sibTransId="{D3070B57-3A03-47FA-B8A4-15227C90A0DA}"/>
    <dgm:cxn modelId="{6FD0F226-94BE-4280-ADDE-4AD096C173F9}" srcId="{72CD440B-88CD-4ED1-A489-31CAA003DF5C}" destId="{E8D6F515-9ECE-4324-8D94-8C417196E811}" srcOrd="5" destOrd="0" parTransId="{F19AE38E-E100-4A0E-B506-EF8E91D513D5}" sibTransId="{27FBCB1A-D9F4-4CA6-9A8F-A898BE0511D0}"/>
    <dgm:cxn modelId="{DDE37DC2-6A5D-4F59-BCC0-DCD52646AF06}" srcId="{AA821190-4407-48FB-8BEC-2C122A4589B3}" destId="{86544858-E636-445E-A489-0820367C5022}" srcOrd="1" destOrd="0" parTransId="{D4FDBA87-8EBC-42D1-8823-78F1AF958365}" sibTransId="{CB84B590-560A-4341-82A6-6DD219CA6029}"/>
    <dgm:cxn modelId="{4A07A7B6-8FA5-434C-8EAF-A7B019315288}" type="presOf" srcId="{B040E69F-1424-4C86-A166-398AC763E01B}" destId="{0172E582-34C9-4B2C-9017-705AED923118}" srcOrd="0" destOrd="3" presId="urn:microsoft.com/office/officeart/2005/8/layout/chevron1"/>
    <dgm:cxn modelId="{12F4F566-015D-460E-808E-A52EC9B1349B}" srcId="{60E960A5-BA69-40D3-AA6F-ABE95AAAAB03}" destId="{0F8B3256-BD39-4ADA-A0D3-D56E0252A724}" srcOrd="1" destOrd="0" parTransId="{432740D1-7321-4694-B4F6-8C24C3F6AD60}" sibTransId="{A02E205C-8955-4806-ACF2-96FB0A7FC06A}"/>
    <dgm:cxn modelId="{58BFC47F-111B-462E-8F01-AB8A44D52F02}" srcId="{C70291DE-44ED-4B77-87D7-5E9B743F8A8C}" destId="{F70C8CEF-5B7C-451B-A665-943663885079}" srcOrd="3" destOrd="0" parTransId="{8BA92032-7258-453E-8ED0-F26B57F4ED9E}" sibTransId="{2DCD9678-9C76-461E-BC5F-0082C723985C}"/>
    <dgm:cxn modelId="{54D6206E-3B52-4FFC-9DB5-9DD374D9D8F6}" type="presOf" srcId="{9E333ED8-3E4D-42AA-A3FD-35FC32308DCB}" destId="{C6074D8A-E1E0-45B7-BC09-23DB548EFE9C}" srcOrd="0" destOrd="1" presId="urn:microsoft.com/office/officeart/2005/8/layout/chevron1"/>
    <dgm:cxn modelId="{F9D4733E-B7D8-4908-85FC-B16FAA6EE71F}" type="presOf" srcId="{98201A75-12D7-4802-B4F7-E5F5CFDF1204}" destId="{E384FCB6-8437-4A9C-8AF9-1D1B309CAEB3}" srcOrd="0" destOrd="0" presId="urn:microsoft.com/office/officeart/2005/8/layout/chevron1"/>
    <dgm:cxn modelId="{BD5DE162-510B-45EA-955E-143438C41FAC}" type="presOf" srcId="{8F99D6AE-22E0-4C43-BC53-0996443866DA}" destId="{0172E582-34C9-4B2C-9017-705AED923118}" srcOrd="0" destOrd="0" presId="urn:microsoft.com/office/officeart/2005/8/layout/chevron1"/>
    <dgm:cxn modelId="{C3799CD1-6728-4498-BD5F-CCC06D92E062}" srcId="{72CD440B-88CD-4ED1-A489-31CAA003DF5C}" destId="{BFA08713-55E5-4DDC-B2FD-4F8BBEA84B2D}" srcOrd="2" destOrd="0" parTransId="{7D740001-0D8A-44A6-A1B5-F11A0096EA5E}" sibTransId="{906E4F03-94AF-4C4F-BF81-30DB60591AAB}"/>
    <dgm:cxn modelId="{5F5D45C9-04D1-454B-AAC8-987460B74FCD}" srcId="{0F8B3256-BD39-4ADA-A0D3-D56E0252A724}" destId="{C339EC56-4262-4D5B-87BD-5C05C3F1029C}" srcOrd="5" destOrd="0" parTransId="{4639B10D-1067-4456-8B0D-34B0416AE567}" sibTransId="{F5969EFD-B0FE-47BE-AD5F-53A564280CB3}"/>
    <dgm:cxn modelId="{CA56128E-A778-486E-9AA6-63ED3969D3A8}" type="presOf" srcId="{DBC01A18-E4F0-4BE0-9310-7347D0E79BAD}" destId="{0172E582-34C9-4B2C-9017-705AED923118}" srcOrd="0" destOrd="4" presId="urn:microsoft.com/office/officeart/2005/8/layout/chevron1"/>
    <dgm:cxn modelId="{2ECF838D-4026-4E84-BAF7-C62BCBA1AC2A}" srcId="{C70291DE-44ED-4B77-87D7-5E9B743F8A8C}" destId="{B5A10AE3-EA7A-4BC6-964D-63A602645C5E}" srcOrd="0" destOrd="0" parTransId="{319A016B-4671-4D3A-A710-230A988915CE}" sibTransId="{C5016316-D5E4-4AC7-88F2-5A1647B78CF1}"/>
    <dgm:cxn modelId="{678C22A5-11FA-4690-9047-10757DB4E832}" type="presOf" srcId="{E45503DD-63C0-412E-8B27-FB103F4348EA}" destId="{9766092F-45BD-4AA8-9094-03BDA46B5633}" srcOrd="0" destOrd="3" presId="urn:microsoft.com/office/officeart/2005/8/layout/chevron1"/>
    <dgm:cxn modelId="{B295CE58-5D99-471C-915F-BCC6DDF4C514}" srcId="{0F8B3256-BD39-4ADA-A0D3-D56E0252A724}" destId="{96ED6A35-4A9D-4E45-AD36-BDC6E8B64536}" srcOrd="1" destOrd="0" parTransId="{FA8B6DFF-6B3E-4546-A377-A9691646BD44}" sibTransId="{D86BB936-0AA2-4ED9-83CE-9394C34EE612}"/>
    <dgm:cxn modelId="{B45ED2ED-D57E-4B17-97A1-512563B9DAA4}" type="presOf" srcId="{87CB9B7B-AAA7-4842-B936-268299508C2E}" destId="{E384FCB6-8437-4A9C-8AF9-1D1B309CAEB3}" srcOrd="0" destOrd="2" presId="urn:microsoft.com/office/officeart/2005/8/layout/chevron1"/>
    <dgm:cxn modelId="{A0A4FEE6-4C12-4F3B-B43C-53E5C4955144}" type="presOf" srcId="{512291B0-0D09-4C70-AE78-0CEC8DAC57BB}" destId="{E384FCB6-8437-4A9C-8AF9-1D1B309CAEB3}" srcOrd="0" destOrd="3" presId="urn:microsoft.com/office/officeart/2005/8/layout/chevron1"/>
    <dgm:cxn modelId="{9D2238F7-5093-4233-AD4A-CC34CCB7E72F}" srcId="{60E960A5-BA69-40D3-AA6F-ABE95AAAAB03}" destId="{72CD440B-88CD-4ED1-A489-31CAA003DF5C}" srcOrd="2" destOrd="0" parTransId="{673B5851-19BB-4B37-B33B-E7C143C6E9E6}" sibTransId="{938F84B9-58A6-4630-92F1-3407B3DEDA17}"/>
    <dgm:cxn modelId="{5E7EFCA8-D7B7-46E2-81CE-29E5D99F5AA2}" srcId="{AA821190-4407-48FB-8BEC-2C122A4589B3}" destId="{512291B0-0D09-4C70-AE78-0CEC8DAC57BB}" srcOrd="3" destOrd="0" parTransId="{8EC00C27-8276-48D8-B569-A4E033FF7687}" sibTransId="{635DE24D-D5C6-40C8-AE58-AA8AF366B6A7}"/>
    <dgm:cxn modelId="{B9A55E18-0627-4E50-8F7F-035F36CFF12E}" type="presOf" srcId="{598910A2-A8A7-49FD-BDE2-99CABA96F0C4}" destId="{9766092F-45BD-4AA8-9094-03BDA46B5633}" srcOrd="0" destOrd="6" presId="urn:microsoft.com/office/officeart/2005/8/layout/chevron1"/>
    <dgm:cxn modelId="{2538AE4A-BB7E-455D-890B-0F21232B9867}" srcId="{C70291DE-44ED-4B77-87D7-5E9B743F8A8C}" destId="{8E644718-B939-46AC-B50B-4219CD31D4B1}" srcOrd="2" destOrd="0" parTransId="{7B57D553-F804-4AF2-B3AC-C48658183341}" sibTransId="{9EDD2998-3CD9-4698-85D7-A182E40553DE}"/>
    <dgm:cxn modelId="{14A11ABD-6518-49E9-9420-9B692406B3F6}" srcId="{C70291DE-44ED-4B77-87D7-5E9B743F8A8C}" destId="{9E333ED8-3E4D-42AA-A3FD-35FC32308DCB}" srcOrd="1" destOrd="0" parTransId="{74566BDB-1975-45DA-955A-433045F103AF}" sibTransId="{81B8F93D-3DAE-4B1B-8BE1-196CB5856D7F}"/>
    <dgm:cxn modelId="{DA93150F-7812-4AC6-9D63-A833F9E24E15}" type="presOf" srcId="{AA821190-4407-48FB-8BEC-2C122A4589B3}" destId="{933F6776-E4E8-4D1C-A2D3-F38512497A04}" srcOrd="0" destOrd="0" presId="urn:microsoft.com/office/officeart/2005/8/layout/chevron1"/>
    <dgm:cxn modelId="{75292D52-870F-4720-9E2E-525CCB7911C6}" type="presOf" srcId="{0F8B3256-BD39-4ADA-A0D3-D56E0252A724}" destId="{2B3BC76E-15A9-4E97-AE31-FB23B06EE294}" srcOrd="0" destOrd="0" presId="urn:microsoft.com/office/officeart/2005/8/layout/chevron1"/>
    <dgm:cxn modelId="{367DB8F7-096E-43FF-AFFC-351675E611EC}" type="presOf" srcId="{BFA08713-55E5-4DDC-B2FD-4F8BBEA84B2D}" destId="{9766092F-45BD-4AA8-9094-03BDA46B5633}" srcOrd="0" destOrd="2" presId="urn:microsoft.com/office/officeart/2005/8/layout/chevron1"/>
    <dgm:cxn modelId="{308E5BD8-BD07-40F9-99F6-D9DCEBF64AB7}" type="presOf" srcId="{F70C8CEF-5B7C-451B-A665-943663885079}" destId="{C6074D8A-E1E0-45B7-BC09-23DB548EFE9C}" srcOrd="0" destOrd="3" presId="urn:microsoft.com/office/officeart/2005/8/layout/chevron1"/>
    <dgm:cxn modelId="{B142D645-F009-4A88-B127-2BF2CADD8135}" srcId="{AA821190-4407-48FB-8BEC-2C122A4589B3}" destId="{87CB9B7B-AAA7-4842-B936-268299508C2E}" srcOrd="2" destOrd="0" parTransId="{FF239457-A313-4291-82F2-4CF9F20A85A4}" sibTransId="{9F700C97-15E8-42BA-A065-883176062065}"/>
    <dgm:cxn modelId="{0BEB798C-7756-4946-B1C8-C6462E667857}" srcId="{AA821190-4407-48FB-8BEC-2C122A4589B3}" destId="{98201A75-12D7-4802-B4F7-E5F5CFDF1204}" srcOrd="0" destOrd="0" parTransId="{5B19BAAA-3833-4687-8214-05DB163BC924}" sibTransId="{76945A95-FA0F-4A5D-A6A1-20CE47A11A9E}"/>
    <dgm:cxn modelId="{98D82323-4C91-432C-A144-690524A7A03F}" srcId="{60E960A5-BA69-40D3-AA6F-ABE95AAAAB03}" destId="{F622E753-1A75-4A41-AF93-2F85972B0F5A}" srcOrd="0" destOrd="0" parTransId="{152318C1-C97E-4F7C-AF63-72D1AAF68102}" sibTransId="{EFC009AC-DF93-431F-B5CE-A1FD6F1CE388}"/>
    <dgm:cxn modelId="{11F02744-CD1C-4F21-A7BC-1AEE44A3480C}" type="presOf" srcId="{E8D6F515-9ECE-4324-8D94-8C417196E811}" destId="{9766092F-45BD-4AA8-9094-03BDA46B5633}" srcOrd="0" destOrd="5" presId="urn:microsoft.com/office/officeart/2005/8/layout/chevron1"/>
    <dgm:cxn modelId="{E6CFF080-4D83-40F8-B66E-AFCD3375A2E6}" type="presOf" srcId="{72CD440B-88CD-4ED1-A489-31CAA003DF5C}" destId="{88F34B6D-B31D-46CD-8B16-6EF36B8F3BCB}" srcOrd="0" destOrd="0" presId="urn:microsoft.com/office/officeart/2005/8/layout/chevron1"/>
    <dgm:cxn modelId="{BEA0B0AD-D5E7-46FC-8FFC-051DFD4356F5}" type="presOf" srcId="{F622E753-1A75-4A41-AF93-2F85972B0F5A}" destId="{95044FCC-5F6C-4332-87AA-B1189042A43C}" srcOrd="0" destOrd="0" presId="urn:microsoft.com/office/officeart/2005/8/layout/chevron1"/>
    <dgm:cxn modelId="{17531ED8-764D-4069-B6E0-9F2720F43C5D}" type="presOf" srcId="{96ED6A35-4A9D-4E45-AD36-BDC6E8B64536}" destId="{0172E582-34C9-4B2C-9017-705AED923118}" srcOrd="0" destOrd="1" presId="urn:microsoft.com/office/officeart/2005/8/layout/chevron1"/>
    <dgm:cxn modelId="{656883E1-8512-4420-9992-A11A38B3A968}" type="presOf" srcId="{86544858-E636-445E-A489-0820367C5022}" destId="{E384FCB6-8437-4A9C-8AF9-1D1B309CAEB3}" srcOrd="0" destOrd="1" presId="urn:microsoft.com/office/officeart/2005/8/layout/chevron1"/>
    <dgm:cxn modelId="{FF4CAC20-DEEA-4024-B546-5030697FAF8A}" type="presOf" srcId="{2D2F33FC-3876-4FE0-89DB-4B28D626B562}" destId="{534E3700-3850-4756-B552-526AABD9189F}" srcOrd="0" destOrd="0" presId="urn:microsoft.com/office/officeart/2005/8/layout/chevron1"/>
    <dgm:cxn modelId="{30C1B5DE-3626-4968-A5AC-668D32A5092A}" type="presOf" srcId="{B5A10AE3-EA7A-4BC6-964D-63A602645C5E}" destId="{C6074D8A-E1E0-45B7-BC09-23DB548EFE9C}" srcOrd="0" destOrd="0" presId="urn:microsoft.com/office/officeart/2005/8/layout/chevron1"/>
    <dgm:cxn modelId="{AE8F663F-80A6-491A-9FF5-4C6629DC9496}" type="presOf" srcId="{0A5250B2-BF83-4293-9580-D08E685D9701}" destId="{9766092F-45BD-4AA8-9094-03BDA46B5633}" srcOrd="0" destOrd="1" presId="urn:microsoft.com/office/officeart/2005/8/layout/chevron1"/>
    <dgm:cxn modelId="{CD42C998-3464-4DF7-8964-CBDE3D0BA66F}" srcId="{72CD440B-88CD-4ED1-A489-31CAA003DF5C}" destId="{598910A2-A8A7-49FD-BDE2-99CABA96F0C4}" srcOrd="6" destOrd="0" parTransId="{2A867075-F53A-4907-84BD-C2272D7FD6CF}" sibTransId="{871700F9-2818-4946-BA75-A7DE5FDDCE2F}"/>
    <dgm:cxn modelId="{87F75B9B-4ED9-4FAC-B5C3-DB3759838E3A}" srcId="{0F8B3256-BD39-4ADA-A0D3-D56E0252A724}" destId="{B040E69F-1424-4C86-A166-398AC763E01B}" srcOrd="3" destOrd="0" parTransId="{53736285-CAE7-439F-91AE-D285AC453EE3}" sibTransId="{2A5BCC16-34E2-4E1E-AF7E-6562CB3D6383}"/>
    <dgm:cxn modelId="{9644E28C-EBE2-45B6-ACCF-A4C0AB85041E}" type="presOf" srcId="{7A1BECFD-85F1-4721-ACEA-5F4DB391D471}" destId="{9766092F-45BD-4AA8-9094-03BDA46B5633}" srcOrd="0" destOrd="4" presId="urn:microsoft.com/office/officeart/2005/8/layout/chevron1"/>
    <dgm:cxn modelId="{08331242-12FA-4B9D-A1BA-11A7AC4098CD}" type="presOf" srcId="{C339EC56-4262-4D5B-87BD-5C05C3F1029C}" destId="{0172E582-34C9-4B2C-9017-705AED923118}" srcOrd="0" destOrd="5" presId="urn:microsoft.com/office/officeart/2005/8/layout/chevron1"/>
    <dgm:cxn modelId="{7D745BF2-BF94-47DA-AC1C-4C24637AA3C0}" srcId="{72CD440B-88CD-4ED1-A489-31CAA003DF5C}" destId="{7A1BECFD-85F1-4721-ACEA-5F4DB391D471}" srcOrd="4" destOrd="0" parTransId="{591A5E1C-34EB-492E-AED4-6327DCF42948}" sibTransId="{998665C6-FDD9-4227-917E-C0566DA184F6}"/>
    <dgm:cxn modelId="{60774595-D6B9-49CA-8694-4CB86F1BEBF7}" srcId="{60E960A5-BA69-40D3-AA6F-ABE95AAAAB03}" destId="{C70291DE-44ED-4B77-87D7-5E9B743F8A8C}" srcOrd="4" destOrd="0" parTransId="{A733119F-1B56-4AEA-A89C-A2E2A7F441E4}" sibTransId="{6708308F-4710-4F47-B90E-AF4E0FD6234B}"/>
    <dgm:cxn modelId="{DF6E8FA6-2853-4603-BF10-7EFF7BA33B29}" srcId="{0F8B3256-BD39-4ADA-A0D3-D56E0252A724}" destId="{DBC01A18-E4F0-4BE0-9310-7347D0E79BAD}" srcOrd="4" destOrd="0" parTransId="{4025709C-7D08-4354-A62A-720C3403B286}" sibTransId="{B8D1ECE0-20B5-43A4-838F-411DCB4855FF}"/>
    <dgm:cxn modelId="{3F8DA9DF-DF74-4BE9-B6C9-5C66D0364AC1}" type="presOf" srcId="{C70291DE-44ED-4B77-87D7-5E9B743F8A8C}" destId="{786F3B7D-AB87-4223-8AFE-F765350827F0}" srcOrd="0" destOrd="0" presId="urn:microsoft.com/office/officeart/2005/8/layout/chevron1"/>
    <dgm:cxn modelId="{D44A5667-1029-45A7-94D8-03AE4855C6CA}" srcId="{72CD440B-88CD-4ED1-A489-31CAA003DF5C}" destId="{E45503DD-63C0-412E-8B27-FB103F4348EA}" srcOrd="3" destOrd="0" parTransId="{F845EE2F-441A-4ED4-9E9A-40A03096C74C}" sibTransId="{D44FDAB3-A647-4AC8-8171-0A83AB31C5A9}"/>
    <dgm:cxn modelId="{647EDCE7-D635-4748-B45D-30229DE0AACB}" type="presOf" srcId="{60E960A5-BA69-40D3-AA6F-ABE95AAAAB03}" destId="{F7630B0F-22D1-4F19-9D08-54B42FFFAF82}" srcOrd="0" destOrd="0" presId="urn:microsoft.com/office/officeart/2005/8/layout/chevron1"/>
    <dgm:cxn modelId="{E3872A99-B979-429B-851E-F2D4DC64BDC1}" srcId="{0F8B3256-BD39-4ADA-A0D3-D56E0252A724}" destId="{B7DEE2D6-808E-4F65-B5D2-EE3081326F9F}" srcOrd="2" destOrd="0" parTransId="{95CF649D-6A63-4A85-ADF8-8C1F5BA38BEF}" sibTransId="{681065EF-D6E8-4C01-8788-EFBC9C95F4B4}"/>
    <dgm:cxn modelId="{67E80201-F9DD-46C9-9644-860855A288A4}" srcId="{F622E753-1A75-4A41-AF93-2F85972B0F5A}" destId="{2D2F33FC-3876-4FE0-89DB-4B28D626B562}" srcOrd="0" destOrd="0" parTransId="{CE98A7C0-F314-4B20-BCA4-14A826A3DD99}" sibTransId="{DFB3AC8E-8CA5-4F99-A4C3-8568F19AE384}"/>
    <dgm:cxn modelId="{17E3AF2F-F1FD-41EF-AA2D-2D145CCC0E37}" type="presOf" srcId="{B7DEE2D6-808E-4F65-B5D2-EE3081326F9F}" destId="{0172E582-34C9-4B2C-9017-705AED923118}" srcOrd="0" destOrd="2" presId="urn:microsoft.com/office/officeart/2005/8/layout/chevron1"/>
    <dgm:cxn modelId="{C27F57F3-3513-4A45-A7F9-B647139CBB4D}" srcId="{72CD440B-88CD-4ED1-A489-31CAA003DF5C}" destId="{D202AB0C-4261-4854-8165-CCD308FC9FE7}" srcOrd="0" destOrd="0" parTransId="{9D3E77D7-203A-4D82-AABA-8BAE8E3AC7D4}" sibTransId="{6DC07779-538F-49A2-B127-98679925EACA}"/>
    <dgm:cxn modelId="{3B7F7ADF-1740-4FB6-BD8B-FC6D48D4DE41}" srcId="{60E960A5-BA69-40D3-AA6F-ABE95AAAAB03}" destId="{AA821190-4407-48FB-8BEC-2C122A4589B3}" srcOrd="3" destOrd="0" parTransId="{BB62F497-4156-46D4-97EC-5D63693D3AB9}" sibTransId="{8864C00F-85AD-456A-8CFF-9523C0B99291}"/>
    <dgm:cxn modelId="{A5FD6C52-4003-44A0-9479-3B220C475A1B}" type="presOf" srcId="{D202AB0C-4261-4854-8165-CCD308FC9FE7}" destId="{9766092F-45BD-4AA8-9094-03BDA46B5633}" srcOrd="0" destOrd="0" presId="urn:microsoft.com/office/officeart/2005/8/layout/chevron1"/>
    <dgm:cxn modelId="{207A7AB1-6C6C-429C-B9D9-E4F4A389F1B1}" type="presOf" srcId="{8E644718-B939-46AC-B50B-4219CD31D4B1}" destId="{C6074D8A-E1E0-45B7-BC09-23DB548EFE9C}" srcOrd="0" destOrd="2" presId="urn:microsoft.com/office/officeart/2005/8/layout/chevron1"/>
    <dgm:cxn modelId="{3E8D772C-63A9-4069-9961-7D05576FD1C8}" type="presParOf" srcId="{F7630B0F-22D1-4F19-9D08-54B42FFFAF82}" destId="{5CB4344D-9376-44E5-BB13-9D0EA3F2F8D2}" srcOrd="0" destOrd="0" presId="urn:microsoft.com/office/officeart/2005/8/layout/chevron1"/>
    <dgm:cxn modelId="{C01FDB41-F085-427C-BDBC-D5CAAD38B202}" type="presParOf" srcId="{5CB4344D-9376-44E5-BB13-9D0EA3F2F8D2}" destId="{95044FCC-5F6C-4332-87AA-B1189042A43C}" srcOrd="0" destOrd="0" presId="urn:microsoft.com/office/officeart/2005/8/layout/chevron1"/>
    <dgm:cxn modelId="{1170E842-06FC-42C7-84A5-2727CB857D6B}" type="presParOf" srcId="{5CB4344D-9376-44E5-BB13-9D0EA3F2F8D2}" destId="{534E3700-3850-4756-B552-526AABD9189F}" srcOrd="1" destOrd="0" presId="urn:microsoft.com/office/officeart/2005/8/layout/chevron1"/>
    <dgm:cxn modelId="{323A3DD1-702B-4E5B-8B89-9472C3F2410A}" type="presParOf" srcId="{F7630B0F-22D1-4F19-9D08-54B42FFFAF82}" destId="{06960DA9-E276-4C93-823E-A7DC18B8C812}" srcOrd="1" destOrd="0" presId="urn:microsoft.com/office/officeart/2005/8/layout/chevron1"/>
    <dgm:cxn modelId="{E79E36F9-5FF5-4B2F-B77D-5BAD315CCBAE}" type="presParOf" srcId="{F7630B0F-22D1-4F19-9D08-54B42FFFAF82}" destId="{42DA9BB5-3D00-44C8-B9E2-A8B8A3A602B3}" srcOrd="2" destOrd="0" presId="urn:microsoft.com/office/officeart/2005/8/layout/chevron1"/>
    <dgm:cxn modelId="{0189EC00-A13A-400F-913E-46031111FDBE}" type="presParOf" srcId="{42DA9BB5-3D00-44C8-B9E2-A8B8A3A602B3}" destId="{2B3BC76E-15A9-4E97-AE31-FB23B06EE294}" srcOrd="0" destOrd="0" presId="urn:microsoft.com/office/officeart/2005/8/layout/chevron1"/>
    <dgm:cxn modelId="{52EFA370-66AA-46C1-9A60-FAA5A62D1AE2}" type="presParOf" srcId="{42DA9BB5-3D00-44C8-B9E2-A8B8A3A602B3}" destId="{0172E582-34C9-4B2C-9017-705AED923118}" srcOrd="1" destOrd="0" presId="urn:microsoft.com/office/officeart/2005/8/layout/chevron1"/>
    <dgm:cxn modelId="{2217CC1F-CA0B-4E5B-BD85-8BD04D9C86EA}" type="presParOf" srcId="{F7630B0F-22D1-4F19-9D08-54B42FFFAF82}" destId="{6EE8341E-FC36-472F-A664-6A0B8436ECC7}" srcOrd="3" destOrd="0" presId="urn:microsoft.com/office/officeart/2005/8/layout/chevron1"/>
    <dgm:cxn modelId="{D274A7AE-0496-42D8-9216-6DA8F2835F9B}" type="presParOf" srcId="{F7630B0F-22D1-4F19-9D08-54B42FFFAF82}" destId="{454A604E-8F2A-4C50-B80F-18A1A0C84845}" srcOrd="4" destOrd="0" presId="urn:microsoft.com/office/officeart/2005/8/layout/chevron1"/>
    <dgm:cxn modelId="{6DE90FF0-B96B-4FB9-9AC8-DD5C184696DF}" type="presParOf" srcId="{454A604E-8F2A-4C50-B80F-18A1A0C84845}" destId="{88F34B6D-B31D-46CD-8B16-6EF36B8F3BCB}" srcOrd="0" destOrd="0" presId="urn:microsoft.com/office/officeart/2005/8/layout/chevron1"/>
    <dgm:cxn modelId="{927BD2EB-314D-4240-BF46-964B3F5B9D15}" type="presParOf" srcId="{454A604E-8F2A-4C50-B80F-18A1A0C84845}" destId="{9766092F-45BD-4AA8-9094-03BDA46B5633}" srcOrd="1" destOrd="0" presId="urn:microsoft.com/office/officeart/2005/8/layout/chevron1"/>
    <dgm:cxn modelId="{CBED7E8B-11D1-433C-9071-88B4C0B56A78}" type="presParOf" srcId="{F7630B0F-22D1-4F19-9D08-54B42FFFAF82}" destId="{9914BCE6-F8CC-462A-A3C5-8AC3625437CC}" srcOrd="5" destOrd="0" presId="urn:microsoft.com/office/officeart/2005/8/layout/chevron1"/>
    <dgm:cxn modelId="{4736DAF0-6526-4FE9-90FA-326AF71B054C}" type="presParOf" srcId="{F7630B0F-22D1-4F19-9D08-54B42FFFAF82}" destId="{F1A947CC-E5BF-4991-BBD0-8D76CF64E70E}" srcOrd="6" destOrd="0" presId="urn:microsoft.com/office/officeart/2005/8/layout/chevron1"/>
    <dgm:cxn modelId="{5D464F6A-E5EA-4EF3-9CED-DEA2D14FE1B3}" type="presParOf" srcId="{F1A947CC-E5BF-4991-BBD0-8D76CF64E70E}" destId="{933F6776-E4E8-4D1C-A2D3-F38512497A04}" srcOrd="0" destOrd="0" presId="urn:microsoft.com/office/officeart/2005/8/layout/chevron1"/>
    <dgm:cxn modelId="{FD4ECA33-B9F0-4796-BB54-F1B67F251565}" type="presParOf" srcId="{F1A947CC-E5BF-4991-BBD0-8D76CF64E70E}" destId="{E384FCB6-8437-4A9C-8AF9-1D1B309CAEB3}" srcOrd="1" destOrd="0" presId="urn:microsoft.com/office/officeart/2005/8/layout/chevron1"/>
    <dgm:cxn modelId="{4CC0613B-0733-4292-83FF-BD9DF251DCB8}" type="presParOf" srcId="{F7630B0F-22D1-4F19-9D08-54B42FFFAF82}" destId="{6B08D4D9-3749-4A8E-9C51-1E5B68A7B0B2}" srcOrd="7" destOrd="0" presId="urn:microsoft.com/office/officeart/2005/8/layout/chevron1"/>
    <dgm:cxn modelId="{26FF19FD-C3C1-400E-84DE-B7B1CF5003F6}" type="presParOf" srcId="{F7630B0F-22D1-4F19-9D08-54B42FFFAF82}" destId="{E0614130-DBCB-4E29-B7D8-BBD2D459D3DC}" srcOrd="8" destOrd="0" presId="urn:microsoft.com/office/officeart/2005/8/layout/chevron1"/>
    <dgm:cxn modelId="{F97DC4B9-0ECE-4340-BBEE-149BA5785C57}" type="presParOf" srcId="{E0614130-DBCB-4E29-B7D8-BBD2D459D3DC}" destId="{786F3B7D-AB87-4223-8AFE-F765350827F0}" srcOrd="0" destOrd="0" presId="urn:microsoft.com/office/officeart/2005/8/layout/chevron1"/>
    <dgm:cxn modelId="{57FB25F0-CC08-44FE-A00B-C4CB15A9692E}" type="presParOf" srcId="{E0614130-DBCB-4E29-B7D8-BBD2D459D3DC}" destId="{C6074D8A-E1E0-45B7-BC09-23DB548EFE9C}" srcOrd="1"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5D4757-9D58-0148-95B2-5403ED8DF0EF}" type="doc">
      <dgm:prSet loTypeId="urn:microsoft.com/office/officeart/2005/8/layout/venn3" loCatId="" qsTypeId="urn:microsoft.com/office/officeart/2005/8/quickstyle/simple1" qsCatId="simple" csTypeId="urn:microsoft.com/office/officeart/2005/8/colors/accent1_2" csCatId="accent1" phldr="1"/>
      <dgm:spPr/>
    </dgm:pt>
    <dgm:pt modelId="{E34CBC3F-417B-C84D-9981-012934219640}" type="pres">
      <dgm:prSet presAssocID="{145D4757-9D58-0148-95B2-5403ED8DF0EF}" presName="Name0" presStyleCnt="0">
        <dgm:presLayoutVars>
          <dgm:dir/>
          <dgm:resizeHandles val="exact"/>
        </dgm:presLayoutVars>
      </dgm:prSet>
      <dgm:spPr/>
    </dgm:pt>
  </dgm:ptLst>
  <dgm:cxnLst>
    <dgm:cxn modelId="{5F90FCCE-556A-044D-9641-46E76B3CB34F}" type="presOf" srcId="{145D4757-9D58-0148-95B2-5403ED8DF0EF}" destId="{E34CBC3F-417B-C84D-9981-012934219640}" srcOrd="0"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8F23F97-073E-8344-A32D-FC78CC090551}" type="doc">
      <dgm:prSet loTypeId="urn:microsoft.com/office/officeart/2005/8/layout/venn2" loCatId="" qsTypeId="urn:microsoft.com/office/officeart/2005/8/quickstyle/simple1" qsCatId="simple" csTypeId="urn:microsoft.com/office/officeart/2005/8/colors/accent1_2" csCatId="accent1" phldr="1"/>
      <dgm:spPr/>
      <dgm:t>
        <a:bodyPr/>
        <a:lstStyle/>
        <a:p>
          <a:endParaRPr lang="en-US"/>
        </a:p>
      </dgm:t>
    </dgm:pt>
    <dgm:pt modelId="{AFC74C14-4B34-454A-86FB-51BBFAB529DF}">
      <dgm:prSet phldrT="[Text]"/>
      <dgm:spPr>
        <a:solidFill>
          <a:schemeClr val="tx2">
            <a:lumMod val="40000"/>
            <a:lumOff val="60000"/>
          </a:schemeClr>
        </a:solidFill>
      </dgm:spPr>
      <dgm:t>
        <a:bodyPr/>
        <a:lstStyle/>
        <a:p>
          <a:endParaRPr lang="en-US" dirty="0"/>
        </a:p>
      </dgm:t>
    </dgm:pt>
    <dgm:pt modelId="{4EC10D5C-B7C4-024E-8A9D-2ECA1DC57B1C}" type="parTrans" cxnId="{7073DB9B-4E1E-A945-8324-197534429C08}">
      <dgm:prSet/>
      <dgm:spPr/>
      <dgm:t>
        <a:bodyPr/>
        <a:lstStyle/>
        <a:p>
          <a:endParaRPr lang="en-US"/>
        </a:p>
      </dgm:t>
    </dgm:pt>
    <dgm:pt modelId="{F1181FB8-5D3E-B244-A358-A7E82EE15BB8}" type="sibTrans" cxnId="{7073DB9B-4E1E-A945-8324-197534429C08}">
      <dgm:prSet/>
      <dgm:spPr/>
      <dgm:t>
        <a:bodyPr/>
        <a:lstStyle/>
        <a:p>
          <a:endParaRPr lang="en-US"/>
        </a:p>
      </dgm:t>
    </dgm:pt>
    <dgm:pt modelId="{B65B14A7-CEF1-5A44-9342-E0B89C3C2E26}">
      <dgm:prSet phldrT="[Text]"/>
      <dgm:spPr>
        <a:solidFill>
          <a:schemeClr val="tx1">
            <a:lumMod val="75000"/>
          </a:schemeClr>
        </a:solidFill>
        <a:ln>
          <a:solidFill>
            <a:srgbClr val="FF0000"/>
          </a:solidFill>
        </a:ln>
      </dgm:spPr>
      <dgm:t>
        <a:bodyPr/>
        <a:lstStyle/>
        <a:p>
          <a:r>
            <a:rPr lang="en-US" dirty="0"/>
            <a:t>Relevant</a:t>
          </a:r>
        </a:p>
      </dgm:t>
    </dgm:pt>
    <dgm:pt modelId="{D906378E-2FDB-7045-856E-398EB646B36B}" type="parTrans" cxnId="{E1E8D2B5-2B28-FA46-BC6E-2DD0B1A707B1}">
      <dgm:prSet/>
      <dgm:spPr/>
      <dgm:t>
        <a:bodyPr/>
        <a:lstStyle/>
        <a:p>
          <a:endParaRPr lang="en-US"/>
        </a:p>
      </dgm:t>
    </dgm:pt>
    <dgm:pt modelId="{56EBD293-E8F2-794E-AEE4-C956636AF15D}" type="sibTrans" cxnId="{E1E8D2B5-2B28-FA46-BC6E-2DD0B1A707B1}">
      <dgm:prSet/>
      <dgm:spPr/>
      <dgm:t>
        <a:bodyPr/>
        <a:lstStyle/>
        <a:p>
          <a:endParaRPr lang="en-US"/>
        </a:p>
      </dgm:t>
    </dgm:pt>
    <dgm:pt modelId="{8A5EB9B7-73A1-D14E-B99B-7EB80564E5ED}" type="pres">
      <dgm:prSet presAssocID="{A8F23F97-073E-8344-A32D-FC78CC090551}" presName="Name0" presStyleCnt="0">
        <dgm:presLayoutVars>
          <dgm:chMax val="7"/>
          <dgm:resizeHandles val="exact"/>
        </dgm:presLayoutVars>
      </dgm:prSet>
      <dgm:spPr/>
      <dgm:t>
        <a:bodyPr/>
        <a:lstStyle/>
        <a:p>
          <a:endParaRPr lang="en-US"/>
        </a:p>
      </dgm:t>
    </dgm:pt>
    <dgm:pt modelId="{4A06402D-DB1F-BB40-A270-64B1B1D91FCC}" type="pres">
      <dgm:prSet presAssocID="{A8F23F97-073E-8344-A32D-FC78CC090551}" presName="comp1" presStyleCnt="0"/>
      <dgm:spPr/>
    </dgm:pt>
    <dgm:pt modelId="{E3B6C387-138D-6548-96AF-FAD648478D0B}" type="pres">
      <dgm:prSet presAssocID="{A8F23F97-073E-8344-A32D-FC78CC090551}" presName="circle1" presStyleLbl="node1" presStyleIdx="0" presStyleCnt="2"/>
      <dgm:spPr/>
      <dgm:t>
        <a:bodyPr/>
        <a:lstStyle/>
        <a:p>
          <a:endParaRPr lang="en-US"/>
        </a:p>
      </dgm:t>
    </dgm:pt>
    <dgm:pt modelId="{E03DCDE9-8D8A-4546-8350-DE034D8F0937}" type="pres">
      <dgm:prSet presAssocID="{A8F23F97-073E-8344-A32D-FC78CC090551}" presName="c1text" presStyleLbl="node1" presStyleIdx="0" presStyleCnt="2">
        <dgm:presLayoutVars>
          <dgm:bulletEnabled val="1"/>
        </dgm:presLayoutVars>
      </dgm:prSet>
      <dgm:spPr/>
      <dgm:t>
        <a:bodyPr/>
        <a:lstStyle/>
        <a:p>
          <a:endParaRPr lang="en-US"/>
        </a:p>
      </dgm:t>
    </dgm:pt>
    <dgm:pt modelId="{50B7119E-6D4D-5A44-9A23-D4756A39D829}" type="pres">
      <dgm:prSet presAssocID="{A8F23F97-073E-8344-A32D-FC78CC090551}" presName="comp2" presStyleCnt="0"/>
      <dgm:spPr/>
    </dgm:pt>
    <dgm:pt modelId="{B517C5D4-2249-7246-8D2A-7198B0F8065E}" type="pres">
      <dgm:prSet presAssocID="{A8F23F97-073E-8344-A32D-FC78CC090551}" presName="circle2" presStyleLbl="node1" presStyleIdx="1" presStyleCnt="2" custScaleX="102425" custScaleY="103156" custLinFactNeighborY="-16667"/>
      <dgm:spPr/>
      <dgm:t>
        <a:bodyPr/>
        <a:lstStyle/>
        <a:p>
          <a:endParaRPr lang="en-US"/>
        </a:p>
      </dgm:t>
    </dgm:pt>
    <dgm:pt modelId="{750FECAF-8D10-D64C-8420-62612D25E813}" type="pres">
      <dgm:prSet presAssocID="{A8F23F97-073E-8344-A32D-FC78CC090551}" presName="c2text" presStyleLbl="node1" presStyleIdx="1" presStyleCnt="2">
        <dgm:presLayoutVars>
          <dgm:bulletEnabled val="1"/>
        </dgm:presLayoutVars>
      </dgm:prSet>
      <dgm:spPr/>
      <dgm:t>
        <a:bodyPr/>
        <a:lstStyle/>
        <a:p>
          <a:endParaRPr lang="en-US"/>
        </a:p>
      </dgm:t>
    </dgm:pt>
  </dgm:ptLst>
  <dgm:cxnLst>
    <dgm:cxn modelId="{E2949167-D5AB-2341-AC97-4F3E4E3FEE8D}" type="presOf" srcId="{B65B14A7-CEF1-5A44-9342-E0B89C3C2E26}" destId="{B517C5D4-2249-7246-8D2A-7198B0F8065E}" srcOrd="0" destOrd="0" presId="urn:microsoft.com/office/officeart/2005/8/layout/venn2"/>
    <dgm:cxn modelId="{B0B06E1A-B460-1348-A46E-EBC5F8680FB4}" type="presOf" srcId="{AFC74C14-4B34-454A-86FB-51BBFAB529DF}" destId="{E03DCDE9-8D8A-4546-8350-DE034D8F0937}" srcOrd="1" destOrd="0" presId="urn:microsoft.com/office/officeart/2005/8/layout/venn2"/>
    <dgm:cxn modelId="{3C0523F3-CED9-AB4A-BD4A-E50CEA676171}" type="presOf" srcId="{AFC74C14-4B34-454A-86FB-51BBFAB529DF}" destId="{E3B6C387-138D-6548-96AF-FAD648478D0B}" srcOrd="0" destOrd="0" presId="urn:microsoft.com/office/officeart/2005/8/layout/venn2"/>
    <dgm:cxn modelId="{20D0427A-C071-A54D-BDDC-E114F3BB6953}" type="presOf" srcId="{B65B14A7-CEF1-5A44-9342-E0B89C3C2E26}" destId="{750FECAF-8D10-D64C-8420-62612D25E813}" srcOrd="1" destOrd="0" presId="urn:microsoft.com/office/officeart/2005/8/layout/venn2"/>
    <dgm:cxn modelId="{E1E8D2B5-2B28-FA46-BC6E-2DD0B1A707B1}" srcId="{A8F23F97-073E-8344-A32D-FC78CC090551}" destId="{B65B14A7-CEF1-5A44-9342-E0B89C3C2E26}" srcOrd="1" destOrd="0" parTransId="{D906378E-2FDB-7045-856E-398EB646B36B}" sibTransId="{56EBD293-E8F2-794E-AEE4-C956636AF15D}"/>
    <dgm:cxn modelId="{9A8DAF71-7E8E-9846-AAD4-8DAD5CB3BAD1}" type="presOf" srcId="{A8F23F97-073E-8344-A32D-FC78CC090551}" destId="{8A5EB9B7-73A1-D14E-B99B-7EB80564E5ED}" srcOrd="0" destOrd="0" presId="urn:microsoft.com/office/officeart/2005/8/layout/venn2"/>
    <dgm:cxn modelId="{7073DB9B-4E1E-A945-8324-197534429C08}" srcId="{A8F23F97-073E-8344-A32D-FC78CC090551}" destId="{AFC74C14-4B34-454A-86FB-51BBFAB529DF}" srcOrd="0" destOrd="0" parTransId="{4EC10D5C-B7C4-024E-8A9D-2ECA1DC57B1C}" sibTransId="{F1181FB8-5D3E-B244-A358-A7E82EE15BB8}"/>
    <dgm:cxn modelId="{3DF9963F-4583-8B4B-A58C-50458AC92571}" type="presParOf" srcId="{8A5EB9B7-73A1-D14E-B99B-7EB80564E5ED}" destId="{4A06402D-DB1F-BB40-A270-64B1B1D91FCC}" srcOrd="0" destOrd="0" presId="urn:microsoft.com/office/officeart/2005/8/layout/venn2"/>
    <dgm:cxn modelId="{F6835F56-7787-3F4E-87D2-9B8887388E54}" type="presParOf" srcId="{4A06402D-DB1F-BB40-A270-64B1B1D91FCC}" destId="{E3B6C387-138D-6548-96AF-FAD648478D0B}" srcOrd="0" destOrd="0" presId="urn:microsoft.com/office/officeart/2005/8/layout/venn2"/>
    <dgm:cxn modelId="{F4854C18-4C01-3244-A778-B00EE09DA587}" type="presParOf" srcId="{4A06402D-DB1F-BB40-A270-64B1B1D91FCC}" destId="{E03DCDE9-8D8A-4546-8350-DE034D8F0937}" srcOrd="1" destOrd="0" presId="urn:microsoft.com/office/officeart/2005/8/layout/venn2"/>
    <dgm:cxn modelId="{996221C9-7D95-C94D-8B60-C98CD41E362A}" type="presParOf" srcId="{8A5EB9B7-73A1-D14E-B99B-7EB80564E5ED}" destId="{50B7119E-6D4D-5A44-9A23-D4756A39D829}" srcOrd="1" destOrd="0" presId="urn:microsoft.com/office/officeart/2005/8/layout/venn2"/>
    <dgm:cxn modelId="{853D9E8F-E24C-DD44-96D8-C71147BAB01D}" type="presParOf" srcId="{50B7119E-6D4D-5A44-9A23-D4756A39D829}" destId="{B517C5D4-2249-7246-8D2A-7198B0F8065E}" srcOrd="0" destOrd="0" presId="urn:microsoft.com/office/officeart/2005/8/layout/venn2"/>
    <dgm:cxn modelId="{1B5B2922-D0E3-7C49-B0BB-6CF24D58739E}" type="presParOf" srcId="{50B7119E-6D4D-5A44-9A23-D4756A39D829}" destId="{750FECAF-8D10-D64C-8420-62612D25E813}" srcOrd="1" destOrd="0" presId="urn:microsoft.com/office/officeart/2005/8/layout/venn2"/>
  </dgm:cxnLst>
  <dgm:bg>
    <a:solidFill>
      <a:schemeClr val="bg1"/>
    </a:solid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93409BE-4297-48CA-98C9-8769A458A472}" type="doc">
      <dgm:prSet loTypeId="urn:microsoft.com/office/officeart/2005/8/layout/vList5" loCatId="list" qsTypeId="urn:microsoft.com/office/officeart/2005/8/quickstyle/simple5" qsCatId="simple" csTypeId="urn:microsoft.com/office/officeart/2005/8/colors/accent5_2" csCatId="accent5" phldr="1"/>
      <dgm:spPr/>
      <dgm:t>
        <a:bodyPr/>
        <a:lstStyle/>
        <a:p>
          <a:endParaRPr lang="en-US"/>
        </a:p>
      </dgm:t>
    </dgm:pt>
    <dgm:pt modelId="{BD039F5C-83D4-458B-8D2A-E7CD3DB05625}">
      <dgm:prSet phldrT="[Text]"/>
      <dgm:spPr/>
      <dgm:t>
        <a:bodyPr/>
        <a:lstStyle/>
        <a:p>
          <a:r>
            <a:rPr lang="en-US" dirty="0"/>
            <a:t>Documentary Evidence</a:t>
          </a:r>
        </a:p>
      </dgm:t>
    </dgm:pt>
    <dgm:pt modelId="{5FF0E1FE-19A0-4660-A42D-7BA6CB7F3E6F}" type="parTrans" cxnId="{45418E93-F343-448C-8718-14F09AD7DF32}">
      <dgm:prSet/>
      <dgm:spPr/>
      <dgm:t>
        <a:bodyPr/>
        <a:lstStyle/>
        <a:p>
          <a:endParaRPr lang="en-US"/>
        </a:p>
      </dgm:t>
    </dgm:pt>
    <dgm:pt modelId="{A95B13D4-79E0-4859-B2EC-B7F35A02502B}" type="sibTrans" cxnId="{45418E93-F343-448C-8718-14F09AD7DF32}">
      <dgm:prSet/>
      <dgm:spPr/>
      <dgm:t>
        <a:bodyPr/>
        <a:lstStyle/>
        <a:p>
          <a:endParaRPr lang="en-US"/>
        </a:p>
      </dgm:t>
    </dgm:pt>
    <dgm:pt modelId="{DF6FEB5A-FC84-4E74-938B-7614BB195F28}">
      <dgm:prSet phldrT="[Text]"/>
      <dgm:spPr/>
      <dgm:t>
        <a:bodyPr/>
        <a:lstStyle/>
        <a:p>
          <a:r>
            <a:rPr lang="en-US" dirty="0"/>
            <a:t>Hearsay Evidence</a:t>
          </a:r>
        </a:p>
      </dgm:t>
    </dgm:pt>
    <dgm:pt modelId="{72A7EE7A-C039-4EDB-92D6-1A4BA46D0905}" type="parTrans" cxnId="{A84D4BC7-593E-4DA7-BAF7-E0F6B03EB1D2}">
      <dgm:prSet/>
      <dgm:spPr/>
      <dgm:t>
        <a:bodyPr/>
        <a:lstStyle/>
        <a:p>
          <a:endParaRPr lang="en-US"/>
        </a:p>
      </dgm:t>
    </dgm:pt>
    <dgm:pt modelId="{C504D036-6912-4CFE-B845-D79241A065FE}" type="sibTrans" cxnId="{A84D4BC7-593E-4DA7-BAF7-E0F6B03EB1D2}">
      <dgm:prSet/>
      <dgm:spPr/>
      <dgm:t>
        <a:bodyPr/>
        <a:lstStyle/>
        <a:p>
          <a:endParaRPr lang="en-US"/>
        </a:p>
      </dgm:t>
    </dgm:pt>
    <dgm:pt modelId="{66BB3D25-BDD3-46C3-AC69-84A974CFBA3D}">
      <dgm:prSet/>
      <dgm:spPr/>
      <dgm:t>
        <a:bodyPr/>
        <a:lstStyle/>
        <a:p>
          <a:r>
            <a:rPr lang="en-US" dirty="0"/>
            <a:t>Electronic Evidence</a:t>
          </a:r>
        </a:p>
      </dgm:t>
    </dgm:pt>
    <dgm:pt modelId="{17425404-1F0C-44A7-B1CB-0BA5889B0DAF}" type="parTrans" cxnId="{4E41B0AA-BD35-4109-A4E6-805149B75E0D}">
      <dgm:prSet/>
      <dgm:spPr/>
      <dgm:t>
        <a:bodyPr/>
        <a:lstStyle/>
        <a:p>
          <a:endParaRPr lang="en-US"/>
        </a:p>
      </dgm:t>
    </dgm:pt>
    <dgm:pt modelId="{2AC8DA8F-5051-4524-A25E-EE020C7CB438}" type="sibTrans" cxnId="{4E41B0AA-BD35-4109-A4E6-805149B75E0D}">
      <dgm:prSet/>
      <dgm:spPr/>
      <dgm:t>
        <a:bodyPr/>
        <a:lstStyle/>
        <a:p>
          <a:endParaRPr lang="en-US"/>
        </a:p>
      </dgm:t>
    </dgm:pt>
    <dgm:pt modelId="{4879BF84-3FA3-47C0-8621-EABC671BC817}">
      <dgm:prSet/>
      <dgm:spPr/>
      <dgm:t>
        <a:bodyPr/>
        <a:lstStyle/>
        <a:p>
          <a:r>
            <a:rPr lang="en-US" dirty="0"/>
            <a:t>Real Evidence</a:t>
          </a:r>
        </a:p>
      </dgm:t>
    </dgm:pt>
    <dgm:pt modelId="{CA39A9BF-0BCE-46BB-992A-713330C1000B}" type="parTrans" cxnId="{914E6FC8-8891-4B83-AB9D-CC772AC86908}">
      <dgm:prSet/>
      <dgm:spPr/>
      <dgm:t>
        <a:bodyPr/>
        <a:lstStyle/>
        <a:p>
          <a:endParaRPr lang="en-US"/>
        </a:p>
      </dgm:t>
    </dgm:pt>
    <dgm:pt modelId="{3DE28F2E-3B3C-4AAF-A1B1-E7B5EF2CB6B2}" type="sibTrans" cxnId="{914E6FC8-8891-4B83-AB9D-CC772AC86908}">
      <dgm:prSet/>
      <dgm:spPr/>
      <dgm:t>
        <a:bodyPr/>
        <a:lstStyle/>
        <a:p>
          <a:endParaRPr lang="en-US"/>
        </a:p>
      </dgm:t>
    </dgm:pt>
    <dgm:pt modelId="{ACE07FE3-51B1-41F6-B784-E69D0CD463E6}">
      <dgm:prSet/>
      <dgm:spPr/>
      <dgm:t>
        <a:bodyPr/>
        <a:lstStyle/>
        <a:p>
          <a:r>
            <a:rPr lang="en-US" dirty="0"/>
            <a:t>Direct or Testimonial Evidence</a:t>
          </a:r>
        </a:p>
      </dgm:t>
    </dgm:pt>
    <dgm:pt modelId="{2EB6F1DC-3180-486D-B0E6-59A8C153ECCD}" type="parTrans" cxnId="{93C5D46E-3D19-41C3-BA62-46AF299E2073}">
      <dgm:prSet/>
      <dgm:spPr/>
      <dgm:t>
        <a:bodyPr/>
        <a:lstStyle/>
        <a:p>
          <a:endParaRPr lang="en-US"/>
        </a:p>
      </dgm:t>
    </dgm:pt>
    <dgm:pt modelId="{1D7E7D0B-3CBA-41F2-89F4-7A8A3BC0029D}" type="sibTrans" cxnId="{93C5D46E-3D19-41C3-BA62-46AF299E2073}">
      <dgm:prSet/>
      <dgm:spPr/>
      <dgm:t>
        <a:bodyPr/>
        <a:lstStyle/>
        <a:p>
          <a:endParaRPr lang="en-US"/>
        </a:p>
      </dgm:t>
    </dgm:pt>
    <dgm:pt modelId="{F2B175A8-E769-4141-B067-5806D2C72DC2}">
      <dgm:prSet/>
      <dgm:spPr/>
      <dgm:t>
        <a:bodyPr/>
        <a:lstStyle/>
        <a:p>
          <a:r>
            <a:rPr lang="en-US" dirty="0"/>
            <a:t>Circumstantial Evidence</a:t>
          </a:r>
        </a:p>
      </dgm:t>
    </dgm:pt>
    <dgm:pt modelId="{1E950EB3-CC16-40AA-AA61-619238C33B67}" type="parTrans" cxnId="{28888CC7-1522-496A-B4F9-8CFAE68EEAD6}">
      <dgm:prSet/>
      <dgm:spPr/>
      <dgm:t>
        <a:bodyPr/>
        <a:lstStyle/>
        <a:p>
          <a:endParaRPr lang="en-US"/>
        </a:p>
      </dgm:t>
    </dgm:pt>
    <dgm:pt modelId="{06A027E9-1107-47DD-B1D9-5393F56E6EA9}" type="sibTrans" cxnId="{28888CC7-1522-496A-B4F9-8CFAE68EEAD6}">
      <dgm:prSet/>
      <dgm:spPr/>
      <dgm:t>
        <a:bodyPr/>
        <a:lstStyle/>
        <a:p>
          <a:endParaRPr lang="en-US"/>
        </a:p>
      </dgm:t>
    </dgm:pt>
    <dgm:pt modelId="{D510EE95-C35E-4303-9121-EC0E780D0EF4}">
      <dgm:prSet phldrT="[Text]"/>
      <dgm:spPr/>
      <dgm:t>
        <a:bodyPr/>
        <a:lstStyle/>
        <a:p>
          <a:pPr>
            <a:buNone/>
          </a:pPr>
          <a:r>
            <a:rPr lang="en-US" dirty="0"/>
            <a:t>e.g., supportive writings or documents</a:t>
          </a:r>
        </a:p>
      </dgm:t>
    </dgm:pt>
    <dgm:pt modelId="{B0B9645C-DF4C-46EB-8111-7CB94996CCA0}" type="parTrans" cxnId="{745F3D27-881B-46F6-B50E-3CFA6FF3CB39}">
      <dgm:prSet/>
      <dgm:spPr/>
      <dgm:t>
        <a:bodyPr/>
        <a:lstStyle/>
        <a:p>
          <a:endParaRPr lang="en-US"/>
        </a:p>
      </dgm:t>
    </dgm:pt>
    <dgm:pt modelId="{C3731D78-E4E0-4F57-AB28-70EC99E7F00D}" type="sibTrans" cxnId="{745F3D27-881B-46F6-B50E-3CFA6FF3CB39}">
      <dgm:prSet/>
      <dgm:spPr/>
      <dgm:t>
        <a:bodyPr/>
        <a:lstStyle/>
        <a:p>
          <a:endParaRPr lang="en-US"/>
        </a:p>
      </dgm:t>
    </dgm:pt>
    <dgm:pt modelId="{4C922A71-0928-4988-848B-A2A4D0CF6801}">
      <dgm:prSet/>
      <dgm:spPr/>
      <dgm:t>
        <a:bodyPr/>
        <a:lstStyle/>
        <a:p>
          <a:pPr>
            <a:buNone/>
          </a:pPr>
          <a:r>
            <a:rPr lang="en-US" dirty="0"/>
            <a:t>e.g., photos, text messages, and videos</a:t>
          </a:r>
        </a:p>
      </dgm:t>
    </dgm:pt>
    <dgm:pt modelId="{A026CA8E-E030-40B9-A0AF-1B55FA362F97}" type="parTrans" cxnId="{F30104D8-5E3F-4617-BA17-3220CE978B88}">
      <dgm:prSet/>
      <dgm:spPr/>
      <dgm:t>
        <a:bodyPr/>
        <a:lstStyle/>
        <a:p>
          <a:endParaRPr lang="en-US"/>
        </a:p>
      </dgm:t>
    </dgm:pt>
    <dgm:pt modelId="{163FD994-A204-41A8-97BA-69D3996CDADB}" type="sibTrans" cxnId="{F30104D8-5E3F-4617-BA17-3220CE978B88}">
      <dgm:prSet/>
      <dgm:spPr/>
      <dgm:t>
        <a:bodyPr/>
        <a:lstStyle/>
        <a:p>
          <a:endParaRPr lang="en-US"/>
        </a:p>
      </dgm:t>
    </dgm:pt>
    <dgm:pt modelId="{3CC98030-D85E-4C9A-A4DA-DEF2702F9C90}">
      <dgm:prSet/>
      <dgm:spPr/>
      <dgm:t>
        <a:bodyPr/>
        <a:lstStyle/>
        <a:p>
          <a:pPr>
            <a:buNone/>
          </a:pPr>
          <a:r>
            <a:rPr lang="en-US" dirty="0"/>
            <a:t>i.e., physical objects</a:t>
          </a:r>
        </a:p>
      </dgm:t>
    </dgm:pt>
    <dgm:pt modelId="{81197F7C-03A8-4911-B96D-CDA6E1344EB0}" type="parTrans" cxnId="{4E1ACE4D-31CA-41AE-AE29-75DA54F7E557}">
      <dgm:prSet/>
      <dgm:spPr/>
      <dgm:t>
        <a:bodyPr/>
        <a:lstStyle/>
        <a:p>
          <a:endParaRPr lang="en-US"/>
        </a:p>
      </dgm:t>
    </dgm:pt>
    <dgm:pt modelId="{E141EB19-8F7B-43A6-AAAC-CB77EEEF5F90}" type="sibTrans" cxnId="{4E1ACE4D-31CA-41AE-AE29-75DA54F7E557}">
      <dgm:prSet/>
      <dgm:spPr/>
      <dgm:t>
        <a:bodyPr/>
        <a:lstStyle/>
        <a:p>
          <a:endParaRPr lang="en-US"/>
        </a:p>
      </dgm:t>
    </dgm:pt>
    <dgm:pt modelId="{220F6D04-1A28-45BB-98C2-5005B1B55F82}">
      <dgm:prSet/>
      <dgm:spPr/>
      <dgm:t>
        <a:bodyPr/>
        <a:lstStyle/>
        <a:p>
          <a:pPr>
            <a:buNone/>
          </a:pPr>
          <a:r>
            <a:rPr lang="en-US" dirty="0"/>
            <a:t>e.g., personal observation or experience</a:t>
          </a:r>
        </a:p>
      </dgm:t>
    </dgm:pt>
    <dgm:pt modelId="{72775F23-9A89-49BA-9C52-29FB518A9B37}" type="parTrans" cxnId="{553A473D-1412-4BCC-B118-6D5965A0841C}">
      <dgm:prSet/>
      <dgm:spPr/>
      <dgm:t>
        <a:bodyPr/>
        <a:lstStyle/>
        <a:p>
          <a:endParaRPr lang="en-US"/>
        </a:p>
      </dgm:t>
    </dgm:pt>
    <dgm:pt modelId="{A1661133-6310-47DF-B18A-30EA87D5E459}" type="sibTrans" cxnId="{553A473D-1412-4BCC-B118-6D5965A0841C}">
      <dgm:prSet/>
      <dgm:spPr/>
      <dgm:t>
        <a:bodyPr/>
        <a:lstStyle/>
        <a:p>
          <a:endParaRPr lang="en-US"/>
        </a:p>
      </dgm:t>
    </dgm:pt>
    <dgm:pt modelId="{72C7AD84-21DF-4B74-89F2-777B2EF88EB1}">
      <dgm:prSet/>
      <dgm:spPr/>
      <dgm:t>
        <a:bodyPr/>
        <a:lstStyle/>
        <a:p>
          <a:pPr>
            <a:buNone/>
          </a:pPr>
          <a:r>
            <a:rPr lang="en-US" dirty="0"/>
            <a:t>i.e., not eyewitness, but compelling</a:t>
          </a:r>
        </a:p>
      </dgm:t>
    </dgm:pt>
    <dgm:pt modelId="{9EEC03F7-8C3C-4F27-80C3-DD3312C4CBE0}" type="parTrans" cxnId="{0D774810-C851-4395-9FB6-464AD7B19349}">
      <dgm:prSet/>
      <dgm:spPr/>
      <dgm:t>
        <a:bodyPr/>
        <a:lstStyle/>
        <a:p>
          <a:endParaRPr lang="en-US"/>
        </a:p>
      </dgm:t>
    </dgm:pt>
    <dgm:pt modelId="{542481E1-92DD-4FFB-A94C-0EBC566835DE}" type="sibTrans" cxnId="{0D774810-C851-4395-9FB6-464AD7B19349}">
      <dgm:prSet/>
      <dgm:spPr/>
      <dgm:t>
        <a:bodyPr/>
        <a:lstStyle/>
        <a:p>
          <a:endParaRPr lang="en-US"/>
        </a:p>
      </dgm:t>
    </dgm:pt>
    <dgm:pt modelId="{2A6DD155-D6FE-44A8-9CF9-4EA6B006EAD7}">
      <dgm:prSet/>
      <dgm:spPr/>
      <dgm:t>
        <a:bodyPr/>
        <a:lstStyle/>
        <a:p>
          <a:r>
            <a:rPr lang="en-US" dirty="0"/>
            <a:t>Character Evidence</a:t>
          </a:r>
        </a:p>
      </dgm:t>
    </dgm:pt>
    <dgm:pt modelId="{11D18E5B-B15A-418D-AAD3-9E30F663E1BA}" type="parTrans" cxnId="{FE7C403D-1CF0-403C-ABE1-272B77F0C70B}">
      <dgm:prSet/>
      <dgm:spPr/>
      <dgm:t>
        <a:bodyPr/>
        <a:lstStyle/>
        <a:p>
          <a:endParaRPr lang="en-US"/>
        </a:p>
      </dgm:t>
    </dgm:pt>
    <dgm:pt modelId="{E0055DBD-1198-4593-BB64-46ED84813A30}" type="sibTrans" cxnId="{FE7C403D-1CF0-403C-ABE1-272B77F0C70B}">
      <dgm:prSet/>
      <dgm:spPr/>
      <dgm:t>
        <a:bodyPr/>
        <a:lstStyle/>
        <a:p>
          <a:endParaRPr lang="en-US"/>
        </a:p>
      </dgm:t>
    </dgm:pt>
    <dgm:pt modelId="{0E5DEA73-9BDE-44DD-88B3-41AF4E2B22EA}">
      <dgm:prSet phldrT="[Text]" custT="1"/>
      <dgm:spPr/>
      <dgm:t>
        <a:bodyPr/>
        <a:lstStyle/>
        <a:p>
          <a:pPr marL="0" indent="0">
            <a:buNone/>
          </a:pPr>
          <a:r>
            <a:rPr lang="en-US" sz="1800" dirty="0"/>
            <a:t>e.g., statement made outside the hearing but presented as important information</a:t>
          </a:r>
        </a:p>
      </dgm:t>
    </dgm:pt>
    <dgm:pt modelId="{7202987D-00AB-4539-A974-1E5A88602F5E}" type="parTrans" cxnId="{300D2320-7C3D-41D5-B1FF-935DCF43EC61}">
      <dgm:prSet/>
      <dgm:spPr/>
      <dgm:t>
        <a:bodyPr/>
        <a:lstStyle/>
        <a:p>
          <a:endParaRPr lang="en-US"/>
        </a:p>
      </dgm:t>
    </dgm:pt>
    <dgm:pt modelId="{5F5A93AE-2072-4035-BC8E-4AD15F870F51}" type="sibTrans" cxnId="{300D2320-7C3D-41D5-B1FF-935DCF43EC61}">
      <dgm:prSet/>
      <dgm:spPr/>
      <dgm:t>
        <a:bodyPr/>
        <a:lstStyle/>
        <a:p>
          <a:endParaRPr lang="en-US"/>
        </a:p>
      </dgm:t>
    </dgm:pt>
    <dgm:pt modelId="{C6BEAE29-2AD2-4D5F-9085-3AD36735F96A}">
      <dgm:prSet custT="1"/>
      <dgm:spPr/>
      <dgm:t>
        <a:bodyPr/>
        <a:lstStyle/>
        <a:p>
          <a:pPr marL="0" indent="0">
            <a:buNone/>
          </a:pPr>
          <a:r>
            <a:rPr lang="en-US" sz="1800" dirty="0"/>
            <a:t>subject to relevance determination; often not probative of the underlying allegation</a:t>
          </a:r>
        </a:p>
      </dgm:t>
    </dgm:pt>
    <dgm:pt modelId="{15FA3CA0-3895-4FCE-9A29-319945236CEA}" type="parTrans" cxnId="{4BF4A369-D615-4C9E-8028-ECC3A385ADF9}">
      <dgm:prSet/>
      <dgm:spPr/>
      <dgm:t>
        <a:bodyPr/>
        <a:lstStyle/>
        <a:p>
          <a:endParaRPr lang="en-US"/>
        </a:p>
      </dgm:t>
    </dgm:pt>
    <dgm:pt modelId="{570E96B9-E487-4733-A0C9-56F0133C12D3}" type="sibTrans" cxnId="{4BF4A369-D615-4C9E-8028-ECC3A385ADF9}">
      <dgm:prSet/>
      <dgm:spPr/>
      <dgm:t>
        <a:bodyPr/>
        <a:lstStyle/>
        <a:p>
          <a:endParaRPr lang="en-US"/>
        </a:p>
      </dgm:t>
    </dgm:pt>
    <dgm:pt modelId="{CD052E9C-CC41-4B08-947C-FBD635C19628}" type="pres">
      <dgm:prSet presAssocID="{A93409BE-4297-48CA-98C9-8769A458A472}" presName="Name0" presStyleCnt="0">
        <dgm:presLayoutVars>
          <dgm:dir/>
          <dgm:animLvl val="lvl"/>
          <dgm:resizeHandles val="exact"/>
        </dgm:presLayoutVars>
      </dgm:prSet>
      <dgm:spPr/>
      <dgm:t>
        <a:bodyPr/>
        <a:lstStyle/>
        <a:p>
          <a:endParaRPr lang="en-US"/>
        </a:p>
      </dgm:t>
    </dgm:pt>
    <dgm:pt modelId="{44AE0113-C415-409A-8C20-D7E5C594C8CA}" type="pres">
      <dgm:prSet presAssocID="{BD039F5C-83D4-458B-8D2A-E7CD3DB05625}" presName="linNode" presStyleCnt="0"/>
      <dgm:spPr/>
    </dgm:pt>
    <dgm:pt modelId="{4FB16C18-74A1-44F8-8458-56A7C126FFE6}" type="pres">
      <dgm:prSet presAssocID="{BD039F5C-83D4-458B-8D2A-E7CD3DB05625}" presName="parentText" presStyleLbl="node1" presStyleIdx="0" presStyleCnt="7">
        <dgm:presLayoutVars>
          <dgm:chMax val="1"/>
          <dgm:bulletEnabled val="1"/>
        </dgm:presLayoutVars>
      </dgm:prSet>
      <dgm:spPr/>
      <dgm:t>
        <a:bodyPr/>
        <a:lstStyle/>
        <a:p>
          <a:endParaRPr lang="en-US"/>
        </a:p>
      </dgm:t>
    </dgm:pt>
    <dgm:pt modelId="{CD989014-5BDA-44AF-A505-913BE26B2795}" type="pres">
      <dgm:prSet presAssocID="{BD039F5C-83D4-458B-8D2A-E7CD3DB05625}" presName="descendantText" presStyleLbl="alignAccFollowNode1" presStyleIdx="0" presStyleCnt="7">
        <dgm:presLayoutVars>
          <dgm:bulletEnabled val="1"/>
        </dgm:presLayoutVars>
      </dgm:prSet>
      <dgm:spPr/>
      <dgm:t>
        <a:bodyPr/>
        <a:lstStyle/>
        <a:p>
          <a:endParaRPr lang="en-US"/>
        </a:p>
      </dgm:t>
    </dgm:pt>
    <dgm:pt modelId="{D390F1E8-7B19-42D1-8BE8-4CD4D5562CDC}" type="pres">
      <dgm:prSet presAssocID="{A95B13D4-79E0-4859-B2EC-B7F35A02502B}" presName="sp" presStyleCnt="0"/>
      <dgm:spPr/>
    </dgm:pt>
    <dgm:pt modelId="{B2ACB750-C225-4622-B2C5-4DD265558807}" type="pres">
      <dgm:prSet presAssocID="{66BB3D25-BDD3-46C3-AC69-84A974CFBA3D}" presName="linNode" presStyleCnt="0"/>
      <dgm:spPr/>
    </dgm:pt>
    <dgm:pt modelId="{DEAD1802-AB52-44AE-98C6-4A00E2B2CDBF}" type="pres">
      <dgm:prSet presAssocID="{66BB3D25-BDD3-46C3-AC69-84A974CFBA3D}" presName="parentText" presStyleLbl="node1" presStyleIdx="1" presStyleCnt="7">
        <dgm:presLayoutVars>
          <dgm:chMax val="1"/>
          <dgm:bulletEnabled val="1"/>
        </dgm:presLayoutVars>
      </dgm:prSet>
      <dgm:spPr/>
      <dgm:t>
        <a:bodyPr/>
        <a:lstStyle/>
        <a:p>
          <a:endParaRPr lang="en-US"/>
        </a:p>
      </dgm:t>
    </dgm:pt>
    <dgm:pt modelId="{AA023134-645A-41DE-80EC-589630FF3B58}" type="pres">
      <dgm:prSet presAssocID="{66BB3D25-BDD3-46C3-AC69-84A974CFBA3D}" presName="descendantText" presStyleLbl="alignAccFollowNode1" presStyleIdx="1" presStyleCnt="7">
        <dgm:presLayoutVars>
          <dgm:bulletEnabled val="1"/>
        </dgm:presLayoutVars>
      </dgm:prSet>
      <dgm:spPr/>
      <dgm:t>
        <a:bodyPr/>
        <a:lstStyle/>
        <a:p>
          <a:endParaRPr lang="en-US"/>
        </a:p>
      </dgm:t>
    </dgm:pt>
    <dgm:pt modelId="{1E428A35-3211-44D9-9167-E47375B3C6AC}" type="pres">
      <dgm:prSet presAssocID="{2AC8DA8F-5051-4524-A25E-EE020C7CB438}" presName="sp" presStyleCnt="0"/>
      <dgm:spPr/>
    </dgm:pt>
    <dgm:pt modelId="{386B9CE8-3E49-4024-BC19-1160F58BF3D3}" type="pres">
      <dgm:prSet presAssocID="{4879BF84-3FA3-47C0-8621-EABC671BC817}" presName="linNode" presStyleCnt="0"/>
      <dgm:spPr/>
    </dgm:pt>
    <dgm:pt modelId="{A5421CD3-62C4-4108-82FE-55F088A72002}" type="pres">
      <dgm:prSet presAssocID="{4879BF84-3FA3-47C0-8621-EABC671BC817}" presName="parentText" presStyleLbl="node1" presStyleIdx="2" presStyleCnt="7">
        <dgm:presLayoutVars>
          <dgm:chMax val="1"/>
          <dgm:bulletEnabled val="1"/>
        </dgm:presLayoutVars>
      </dgm:prSet>
      <dgm:spPr/>
      <dgm:t>
        <a:bodyPr/>
        <a:lstStyle/>
        <a:p>
          <a:endParaRPr lang="en-US"/>
        </a:p>
      </dgm:t>
    </dgm:pt>
    <dgm:pt modelId="{9D36A9BB-4ECF-40A5-9FF6-AA768460050D}" type="pres">
      <dgm:prSet presAssocID="{4879BF84-3FA3-47C0-8621-EABC671BC817}" presName="descendantText" presStyleLbl="alignAccFollowNode1" presStyleIdx="2" presStyleCnt="7">
        <dgm:presLayoutVars>
          <dgm:bulletEnabled val="1"/>
        </dgm:presLayoutVars>
      </dgm:prSet>
      <dgm:spPr/>
      <dgm:t>
        <a:bodyPr/>
        <a:lstStyle/>
        <a:p>
          <a:endParaRPr lang="en-US"/>
        </a:p>
      </dgm:t>
    </dgm:pt>
    <dgm:pt modelId="{2E429EA9-4D86-4382-A9B7-5B071154851A}" type="pres">
      <dgm:prSet presAssocID="{3DE28F2E-3B3C-4AAF-A1B1-E7B5EF2CB6B2}" presName="sp" presStyleCnt="0"/>
      <dgm:spPr/>
    </dgm:pt>
    <dgm:pt modelId="{83E3B25C-670F-4DAF-AA5E-9D49B9F60A76}" type="pres">
      <dgm:prSet presAssocID="{ACE07FE3-51B1-41F6-B784-E69D0CD463E6}" presName="linNode" presStyleCnt="0"/>
      <dgm:spPr/>
    </dgm:pt>
    <dgm:pt modelId="{CFF7A86A-F6D3-4778-A39A-6ED7895F3C50}" type="pres">
      <dgm:prSet presAssocID="{ACE07FE3-51B1-41F6-B784-E69D0CD463E6}" presName="parentText" presStyleLbl="node1" presStyleIdx="3" presStyleCnt="7">
        <dgm:presLayoutVars>
          <dgm:chMax val="1"/>
          <dgm:bulletEnabled val="1"/>
        </dgm:presLayoutVars>
      </dgm:prSet>
      <dgm:spPr/>
      <dgm:t>
        <a:bodyPr/>
        <a:lstStyle/>
        <a:p>
          <a:endParaRPr lang="en-US"/>
        </a:p>
      </dgm:t>
    </dgm:pt>
    <dgm:pt modelId="{294FF54F-7B5B-4F09-ACD1-AE4FF3D59B23}" type="pres">
      <dgm:prSet presAssocID="{ACE07FE3-51B1-41F6-B784-E69D0CD463E6}" presName="descendantText" presStyleLbl="alignAccFollowNode1" presStyleIdx="3" presStyleCnt="7">
        <dgm:presLayoutVars>
          <dgm:bulletEnabled val="1"/>
        </dgm:presLayoutVars>
      </dgm:prSet>
      <dgm:spPr/>
      <dgm:t>
        <a:bodyPr/>
        <a:lstStyle/>
        <a:p>
          <a:endParaRPr lang="en-US"/>
        </a:p>
      </dgm:t>
    </dgm:pt>
    <dgm:pt modelId="{CAD1AA3B-6E81-4379-A352-C288BB8EC7C4}" type="pres">
      <dgm:prSet presAssocID="{1D7E7D0B-3CBA-41F2-89F4-7A8A3BC0029D}" presName="sp" presStyleCnt="0"/>
      <dgm:spPr/>
    </dgm:pt>
    <dgm:pt modelId="{0941EB87-ABE8-4408-8F2D-19E25375194D}" type="pres">
      <dgm:prSet presAssocID="{F2B175A8-E769-4141-B067-5806D2C72DC2}" presName="linNode" presStyleCnt="0"/>
      <dgm:spPr/>
    </dgm:pt>
    <dgm:pt modelId="{AA74A8B7-09A8-43E6-A289-D20CF9815F71}" type="pres">
      <dgm:prSet presAssocID="{F2B175A8-E769-4141-B067-5806D2C72DC2}" presName="parentText" presStyleLbl="node1" presStyleIdx="4" presStyleCnt="7">
        <dgm:presLayoutVars>
          <dgm:chMax val="1"/>
          <dgm:bulletEnabled val="1"/>
        </dgm:presLayoutVars>
      </dgm:prSet>
      <dgm:spPr/>
      <dgm:t>
        <a:bodyPr/>
        <a:lstStyle/>
        <a:p>
          <a:endParaRPr lang="en-US"/>
        </a:p>
      </dgm:t>
    </dgm:pt>
    <dgm:pt modelId="{548133A5-F68C-4781-A1B7-FCD79BF4B25B}" type="pres">
      <dgm:prSet presAssocID="{F2B175A8-E769-4141-B067-5806D2C72DC2}" presName="descendantText" presStyleLbl="alignAccFollowNode1" presStyleIdx="4" presStyleCnt="7">
        <dgm:presLayoutVars>
          <dgm:bulletEnabled val="1"/>
        </dgm:presLayoutVars>
      </dgm:prSet>
      <dgm:spPr/>
      <dgm:t>
        <a:bodyPr/>
        <a:lstStyle/>
        <a:p>
          <a:endParaRPr lang="en-US"/>
        </a:p>
      </dgm:t>
    </dgm:pt>
    <dgm:pt modelId="{B16566F7-7E4F-4DDE-B721-D2E3A9618796}" type="pres">
      <dgm:prSet presAssocID="{06A027E9-1107-47DD-B1D9-5393F56E6EA9}" presName="sp" presStyleCnt="0"/>
      <dgm:spPr/>
    </dgm:pt>
    <dgm:pt modelId="{FA86CFC8-5D1A-4442-9BB8-B63754611E9C}" type="pres">
      <dgm:prSet presAssocID="{DF6FEB5A-FC84-4E74-938B-7614BB195F28}" presName="linNode" presStyleCnt="0"/>
      <dgm:spPr/>
    </dgm:pt>
    <dgm:pt modelId="{34996640-A9A0-4F49-A231-6AD4D6BC6753}" type="pres">
      <dgm:prSet presAssocID="{DF6FEB5A-FC84-4E74-938B-7614BB195F28}" presName="parentText" presStyleLbl="node1" presStyleIdx="5" presStyleCnt="7">
        <dgm:presLayoutVars>
          <dgm:chMax val="1"/>
          <dgm:bulletEnabled val="1"/>
        </dgm:presLayoutVars>
      </dgm:prSet>
      <dgm:spPr/>
      <dgm:t>
        <a:bodyPr/>
        <a:lstStyle/>
        <a:p>
          <a:endParaRPr lang="en-US"/>
        </a:p>
      </dgm:t>
    </dgm:pt>
    <dgm:pt modelId="{E20EBBD1-3191-43B4-B3A9-32D63C04B0C6}" type="pres">
      <dgm:prSet presAssocID="{DF6FEB5A-FC84-4E74-938B-7614BB195F28}" presName="descendantText" presStyleLbl="alignAccFollowNode1" presStyleIdx="5" presStyleCnt="7">
        <dgm:presLayoutVars>
          <dgm:bulletEnabled val="1"/>
        </dgm:presLayoutVars>
      </dgm:prSet>
      <dgm:spPr/>
      <dgm:t>
        <a:bodyPr/>
        <a:lstStyle/>
        <a:p>
          <a:endParaRPr lang="en-US"/>
        </a:p>
      </dgm:t>
    </dgm:pt>
    <dgm:pt modelId="{42129177-0A9C-4882-88D2-0D719DD48164}" type="pres">
      <dgm:prSet presAssocID="{C504D036-6912-4CFE-B845-D79241A065FE}" presName="sp" presStyleCnt="0"/>
      <dgm:spPr/>
    </dgm:pt>
    <dgm:pt modelId="{705FB8F1-E526-461D-93B2-F1590504DC41}" type="pres">
      <dgm:prSet presAssocID="{2A6DD155-D6FE-44A8-9CF9-4EA6B006EAD7}" presName="linNode" presStyleCnt="0"/>
      <dgm:spPr/>
    </dgm:pt>
    <dgm:pt modelId="{143B7528-D3E3-4877-9DFE-E67D12E6CBEF}" type="pres">
      <dgm:prSet presAssocID="{2A6DD155-D6FE-44A8-9CF9-4EA6B006EAD7}" presName="parentText" presStyleLbl="node1" presStyleIdx="6" presStyleCnt="7">
        <dgm:presLayoutVars>
          <dgm:chMax val="1"/>
          <dgm:bulletEnabled val="1"/>
        </dgm:presLayoutVars>
      </dgm:prSet>
      <dgm:spPr/>
      <dgm:t>
        <a:bodyPr/>
        <a:lstStyle/>
        <a:p>
          <a:endParaRPr lang="en-US"/>
        </a:p>
      </dgm:t>
    </dgm:pt>
    <dgm:pt modelId="{1E02D9D0-1180-4207-9F5D-AF17CD43A0D3}" type="pres">
      <dgm:prSet presAssocID="{2A6DD155-D6FE-44A8-9CF9-4EA6B006EAD7}" presName="descendantText" presStyleLbl="alignAccFollowNode1" presStyleIdx="6" presStyleCnt="7">
        <dgm:presLayoutVars>
          <dgm:bulletEnabled val="1"/>
        </dgm:presLayoutVars>
      </dgm:prSet>
      <dgm:spPr/>
      <dgm:t>
        <a:bodyPr/>
        <a:lstStyle/>
        <a:p>
          <a:endParaRPr lang="en-US"/>
        </a:p>
      </dgm:t>
    </dgm:pt>
  </dgm:ptLst>
  <dgm:cxnLst>
    <dgm:cxn modelId="{28888CC7-1522-496A-B4F9-8CFAE68EEAD6}" srcId="{A93409BE-4297-48CA-98C9-8769A458A472}" destId="{F2B175A8-E769-4141-B067-5806D2C72DC2}" srcOrd="4" destOrd="0" parTransId="{1E950EB3-CC16-40AA-AA61-619238C33B67}" sibTransId="{06A027E9-1107-47DD-B1D9-5393F56E6EA9}"/>
    <dgm:cxn modelId="{2A4F30EA-210E-4E2B-BC25-538BC223AA6D}" type="presOf" srcId="{72C7AD84-21DF-4B74-89F2-777B2EF88EB1}" destId="{548133A5-F68C-4781-A1B7-FCD79BF4B25B}" srcOrd="0" destOrd="0" presId="urn:microsoft.com/office/officeart/2005/8/layout/vList5"/>
    <dgm:cxn modelId="{F30104D8-5E3F-4617-BA17-3220CE978B88}" srcId="{66BB3D25-BDD3-46C3-AC69-84A974CFBA3D}" destId="{4C922A71-0928-4988-848B-A2A4D0CF6801}" srcOrd="0" destOrd="0" parTransId="{A026CA8E-E030-40B9-A0AF-1B55FA362F97}" sibTransId="{163FD994-A204-41A8-97BA-69D3996CDADB}"/>
    <dgm:cxn modelId="{CFC3F442-E893-4836-A606-928098FED6A2}" type="presOf" srcId="{4C922A71-0928-4988-848B-A2A4D0CF6801}" destId="{AA023134-645A-41DE-80EC-589630FF3B58}" srcOrd="0" destOrd="0" presId="urn:microsoft.com/office/officeart/2005/8/layout/vList5"/>
    <dgm:cxn modelId="{D95B6300-8CC9-4DDD-867A-EE16669BA298}" type="presOf" srcId="{2A6DD155-D6FE-44A8-9CF9-4EA6B006EAD7}" destId="{143B7528-D3E3-4877-9DFE-E67D12E6CBEF}" srcOrd="0" destOrd="0" presId="urn:microsoft.com/office/officeart/2005/8/layout/vList5"/>
    <dgm:cxn modelId="{B46A1F84-61EB-4285-9EC9-1091F6B03BE2}" type="presOf" srcId="{220F6D04-1A28-45BB-98C2-5005B1B55F82}" destId="{294FF54F-7B5B-4F09-ACD1-AE4FF3D59B23}" srcOrd="0" destOrd="0" presId="urn:microsoft.com/office/officeart/2005/8/layout/vList5"/>
    <dgm:cxn modelId="{45418E93-F343-448C-8718-14F09AD7DF32}" srcId="{A93409BE-4297-48CA-98C9-8769A458A472}" destId="{BD039F5C-83D4-458B-8D2A-E7CD3DB05625}" srcOrd="0" destOrd="0" parTransId="{5FF0E1FE-19A0-4660-A42D-7BA6CB7F3E6F}" sibTransId="{A95B13D4-79E0-4859-B2EC-B7F35A02502B}"/>
    <dgm:cxn modelId="{97199AB3-5B12-4514-9E62-E98E168F4C57}" type="presOf" srcId="{F2B175A8-E769-4141-B067-5806D2C72DC2}" destId="{AA74A8B7-09A8-43E6-A289-D20CF9815F71}" srcOrd="0" destOrd="0" presId="urn:microsoft.com/office/officeart/2005/8/layout/vList5"/>
    <dgm:cxn modelId="{44ABC318-140B-4F1A-9E3A-FDB370582EE3}" type="presOf" srcId="{3CC98030-D85E-4C9A-A4DA-DEF2702F9C90}" destId="{9D36A9BB-4ECF-40A5-9FF6-AA768460050D}" srcOrd="0" destOrd="0" presId="urn:microsoft.com/office/officeart/2005/8/layout/vList5"/>
    <dgm:cxn modelId="{4D6A71AB-0118-4D49-9C33-5D6DA819DB1D}" type="presOf" srcId="{D510EE95-C35E-4303-9121-EC0E780D0EF4}" destId="{CD989014-5BDA-44AF-A505-913BE26B2795}" srcOrd="0" destOrd="0" presId="urn:microsoft.com/office/officeart/2005/8/layout/vList5"/>
    <dgm:cxn modelId="{8E2C1EE3-B9EA-4FC4-9A30-0CCB7F1FE140}" type="presOf" srcId="{A93409BE-4297-48CA-98C9-8769A458A472}" destId="{CD052E9C-CC41-4B08-947C-FBD635C19628}" srcOrd="0" destOrd="0" presId="urn:microsoft.com/office/officeart/2005/8/layout/vList5"/>
    <dgm:cxn modelId="{964DDA1E-CA94-4FFE-A6C0-EB8EF689E270}" type="presOf" srcId="{C6BEAE29-2AD2-4D5F-9085-3AD36735F96A}" destId="{1E02D9D0-1180-4207-9F5D-AF17CD43A0D3}" srcOrd="0" destOrd="0" presId="urn:microsoft.com/office/officeart/2005/8/layout/vList5"/>
    <dgm:cxn modelId="{745F3D27-881B-46F6-B50E-3CFA6FF3CB39}" srcId="{BD039F5C-83D4-458B-8D2A-E7CD3DB05625}" destId="{D510EE95-C35E-4303-9121-EC0E780D0EF4}" srcOrd="0" destOrd="0" parTransId="{B0B9645C-DF4C-46EB-8111-7CB94996CCA0}" sibTransId="{C3731D78-E4E0-4F57-AB28-70EC99E7F00D}"/>
    <dgm:cxn modelId="{F7A4F8AC-4495-41A7-9F16-19F214799852}" type="presOf" srcId="{66BB3D25-BDD3-46C3-AC69-84A974CFBA3D}" destId="{DEAD1802-AB52-44AE-98C6-4A00E2B2CDBF}" srcOrd="0" destOrd="0" presId="urn:microsoft.com/office/officeart/2005/8/layout/vList5"/>
    <dgm:cxn modelId="{93C5D46E-3D19-41C3-BA62-46AF299E2073}" srcId="{A93409BE-4297-48CA-98C9-8769A458A472}" destId="{ACE07FE3-51B1-41F6-B784-E69D0CD463E6}" srcOrd="3" destOrd="0" parTransId="{2EB6F1DC-3180-486D-B0E6-59A8C153ECCD}" sibTransId="{1D7E7D0B-3CBA-41F2-89F4-7A8A3BC0029D}"/>
    <dgm:cxn modelId="{FE7C403D-1CF0-403C-ABE1-272B77F0C70B}" srcId="{A93409BE-4297-48CA-98C9-8769A458A472}" destId="{2A6DD155-D6FE-44A8-9CF9-4EA6B006EAD7}" srcOrd="6" destOrd="0" parTransId="{11D18E5B-B15A-418D-AAD3-9E30F663E1BA}" sibTransId="{E0055DBD-1198-4593-BB64-46ED84813A30}"/>
    <dgm:cxn modelId="{300D2320-7C3D-41D5-B1FF-935DCF43EC61}" srcId="{DF6FEB5A-FC84-4E74-938B-7614BB195F28}" destId="{0E5DEA73-9BDE-44DD-88B3-41AF4E2B22EA}" srcOrd="0" destOrd="0" parTransId="{7202987D-00AB-4539-A974-1E5A88602F5E}" sibTransId="{5F5A93AE-2072-4035-BC8E-4AD15F870F51}"/>
    <dgm:cxn modelId="{4E41B0AA-BD35-4109-A4E6-805149B75E0D}" srcId="{A93409BE-4297-48CA-98C9-8769A458A472}" destId="{66BB3D25-BDD3-46C3-AC69-84A974CFBA3D}" srcOrd="1" destOrd="0" parTransId="{17425404-1F0C-44A7-B1CB-0BA5889B0DAF}" sibTransId="{2AC8DA8F-5051-4524-A25E-EE020C7CB438}"/>
    <dgm:cxn modelId="{0D774810-C851-4395-9FB6-464AD7B19349}" srcId="{F2B175A8-E769-4141-B067-5806D2C72DC2}" destId="{72C7AD84-21DF-4B74-89F2-777B2EF88EB1}" srcOrd="0" destOrd="0" parTransId="{9EEC03F7-8C3C-4F27-80C3-DD3312C4CBE0}" sibTransId="{542481E1-92DD-4FFB-A94C-0EBC566835DE}"/>
    <dgm:cxn modelId="{D182ED3A-FE9B-47CE-8967-4C1DBE76AF13}" type="presOf" srcId="{ACE07FE3-51B1-41F6-B784-E69D0CD463E6}" destId="{CFF7A86A-F6D3-4778-A39A-6ED7895F3C50}" srcOrd="0" destOrd="0" presId="urn:microsoft.com/office/officeart/2005/8/layout/vList5"/>
    <dgm:cxn modelId="{7A155AB7-1574-47D0-BDD2-A810542F19D4}" type="presOf" srcId="{0E5DEA73-9BDE-44DD-88B3-41AF4E2B22EA}" destId="{E20EBBD1-3191-43B4-B3A9-32D63C04B0C6}" srcOrd="0" destOrd="0" presId="urn:microsoft.com/office/officeart/2005/8/layout/vList5"/>
    <dgm:cxn modelId="{4E1ACE4D-31CA-41AE-AE29-75DA54F7E557}" srcId="{4879BF84-3FA3-47C0-8621-EABC671BC817}" destId="{3CC98030-D85E-4C9A-A4DA-DEF2702F9C90}" srcOrd="0" destOrd="0" parTransId="{81197F7C-03A8-4911-B96D-CDA6E1344EB0}" sibTransId="{E141EB19-8F7B-43A6-AAAC-CB77EEEF5F90}"/>
    <dgm:cxn modelId="{A84D4BC7-593E-4DA7-BAF7-E0F6B03EB1D2}" srcId="{A93409BE-4297-48CA-98C9-8769A458A472}" destId="{DF6FEB5A-FC84-4E74-938B-7614BB195F28}" srcOrd="5" destOrd="0" parTransId="{72A7EE7A-C039-4EDB-92D6-1A4BA46D0905}" sibTransId="{C504D036-6912-4CFE-B845-D79241A065FE}"/>
    <dgm:cxn modelId="{553A473D-1412-4BCC-B118-6D5965A0841C}" srcId="{ACE07FE3-51B1-41F6-B784-E69D0CD463E6}" destId="{220F6D04-1A28-45BB-98C2-5005B1B55F82}" srcOrd="0" destOrd="0" parTransId="{72775F23-9A89-49BA-9C52-29FB518A9B37}" sibTransId="{A1661133-6310-47DF-B18A-30EA87D5E459}"/>
    <dgm:cxn modelId="{4BF4A369-D615-4C9E-8028-ECC3A385ADF9}" srcId="{2A6DD155-D6FE-44A8-9CF9-4EA6B006EAD7}" destId="{C6BEAE29-2AD2-4D5F-9085-3AD36735F96A}" srcOrd="0" destOrd="0" parTransId="{15FA3CA0-3895-4FCE-9A29-319945236CEA}" sibTransId="{570E96B9-E487-4733-A0C9-56F0133C12D3}"/>
    <dgm:cxn modelId="{C30E6916-4997-4193-BC71-4344C7405E9D}" type="presOf" srcId="{BD039F5C-83D4-458B-8D2A-E7CD3DB05625}" destId="{4FB16C18-74A1-44F8-8458-56A7C126FFE6}" srcOrd="0" destOrd="0" presId="urn:microsoft.com/office/officeart/2005/8/layout/vList5"/>
    <dgm:cxn modelId="{914E6FC8-8891-4B83-AB9D-CC772AC86908}" srcId="{A93409BE-4297-48CA-98C9-8769A458A472}" destId="{4879BF84-3FA3-47C0-8621-EABC671BC817}" srcOrd="2" destOrd="0" parTransId="{CA39A9BF-0BCE-46BB-992A-713330C1000B}" sibTransId="{3DE28F2E-3B3C-4AAF-A1B1-E7B5EF2CB6B2}"/>
    <dgm:cxn modelId="{2B5CB31C-1091-498C-8CEB-ACA88916183D}" type="presOf" srcId="{4879BF84-3FA3-47C0-8621-EABC671BC817}" destId="{A5421CD3-62C4-4108-82FE-55F088A72002}" srcOrd="0" destOrd="0" presId="urn:microsoft.com/office/officeart/2005/8/layout/vList5"/>
    <dgm:cxn modelId="{AEBDFDB6-FA47-4471-BBEF-02BE10124C9C}" type="presOf" srcId="{DF6FEB5A-FC84-4E74-938B-7614BB195F28}" destId="{34996640-A9A0-4F49-A231-6AD4D6BC6753}" srcOrd="0" destOrd="0" presId="urn:microsoft.com/office/officeart/2005/8/layout/vList5"/>
    <dgm:cxn modelId="{CCA5449D-CA7D-4BF8-8394-A18B2E23ACDB}" type="presParOf" srcId="{CD052E9C-CC41-4B08-947C-FBD635C19628}" destId="{44AE0113-C415-409A-8C20-D7E5C594C8CA}" srcOrd="0" destOrd="0" presId="urn:microsoft.com/office/officeart/2005/8/layout/vList5"/>
    <dgm:cxn modelId="{3906D7EA-1DD7-4AAB-956A-61445DC63440}" type="presParOf" srcId="{44AE0113-C415-409A-8C20-D7E5C594C8CA}" destId="{4FB16C18-74A1-44F8-8458-56A7C126FFE6}" srcOrd="0" destOrd="0" presId="urn:microsoft.com/office/officeart/2005/8/layout/vList5"/>
    <dgm:cxn modelId="{68828A95-EC0B-4D9E-86EA-723DE6D68934}" type="presParOf" srcId="{44AE0113-C415-409A-8C20-D7E5C594C8CA}" destId="{CD989014-5BDA-44AF-A505-913BE26B2795}" srcOrd="1" destOrd="0" presId="urn:microsoft.com/office/officeart/2005/8/layout/vList5"/>
    <dgm:cxn modelId="{30D6DD17-289D-401C-8CF7-17CA48A95F4F}" type="presParOf" srcId="{CD052E9C-CC41-4B08-947C-FBD635C19628}" destId="{D390F1E8-7B19-42D1-8BE8-4CD4D5562CDC}" srcOrd="1" destOrd="0" presId="urn:microsoft.com/office/officeart/2005/8/layout/vList5"/>
    <dgm:cxn modelId="{F3AD1EC2-A9F4-41B9-9248-614C1AE7D24D}" type="presParOf" srcId="{CD052E9C-CC41-4B08-947C-FBD635C19628}" destId="{B2ACB750-C225-4622-B2C5-4DD265558807}" srcOrd="2" destOrd="0" presId="urn:microsoft.com/office/officeart/2005/8/layout/vList5"/>
    <dgm:cxn modelId="{6BC4C439-EA86-451C-A336-5CDB5C33D492}" type="presParOf" srcId="{B2ACB750-C225-4622-B2C5-4DD265558807}" destId="{DEAD1802-AB52-44AE-98C6-4A00E2B2CDBF}" srcOrd="0" destOrd="0" presId="urn:microsoft.com/office/officeart/2005/8/layout/vList5"/>
    <dgm:cxn modelId="{72C4D5B4-FEBB-47E0-BAB0-0A485B6B02CC}" type="presParOf" srcId="{B2ACB750-C225-4622-B2C5-4DD265558807}" destId="{AA023134-645A-41DE-80EC-589630FF3B58}" srcOrd="1" destOrd="0" presId="urn:microsoft.com/office/officeart/2005/8/layout/vList5"/>
    <dgm:cxn modelId="{6EDBC72A-4E64-4949-B3AC-97A6A42E7315}" type="presParOf" srcId="{CD052E9C-CC41-4B08-947C-FBD635C19628}" destId="{1E428A35-3211-44D9-9167-E47375B3C6AC}" srcOrd="3" destOrd="0" presId="urn:microsoft.com/office/officeart/2005/8/layout/vList5"/>
    <dgm:cxn modelId="{788CB795-3505-4A44-8692-72871B08CE28}" type="presParOf" srcId="{CD052E9C-CC41-4B08-947C-FBD635C19628}" destId="{386B9CE8-3E49-4024-BC19-1160F58BF3D3}" srcOrd="4" destOrd="0" presId="urn:microsoft.com/office/officeart/2005/8/layout/vList5"/>
    <dgm:cxn modelId="{400826D8-211A-4025-89F7-E1D912587831}" type="presParOf" srcId="{386B9CE8-3E49-4024-BC19-1160F58BF3D3}" destId="{A5421CD3-62C4-4108-82FE-55F088A72002}" srcOrd="0" destOrd="0" presId="urn:microsoft.com/office/officeart/2005/8/layout/vList5"/>
    <dgm:cxn modelId="{F9BE4E2F-1E42-4E88-B76D-2B1009B0F262}" type="presParOf" srcId="{386B9CE8-3E49-4024-BC19-1160F58BF3D3}" destId="{9D36A9BB-4ECF-40A5-9FF6-AA768460050D}" srcOrd="1" destOrd="0" presId="urn:microsoft.com/office/officeart/2005/8/layout/vList5"/>
    <dgm:cxn modelId="{56836735-2144-44BC-AE21-CAD5EC255BD4}" type="presParOf" srcId="{CD052E9C-CC41-4B08-947C-FBD635C19628}" destId="{2E429EA9-4D86-4382-A9B7-5B071154851A}" srcOrd="5" destOrd="0" presId="urn:microsoft.com/office/officeart/2005/8/layout/vList5"/>
    <dgm:cxn modelId="{1EBD94F8-2F4F-4048-A3C1-660D2BE0E44F}" type="presParOf" srcId="{CD052E9C-CC41-4B08-947C-FBD635C19628}" destId="{83E3B25C-670F-4DAF-AA5E-9D49B9F60A76}" srcOrd="6" destOrd="0" presId="urn:microsoft.com/office/officeart/2005/8/layout/vList5"/>
    <dgm:cxn modelId="{CBD1A388-C866-453F-81D5-CCBD589E7590}" type="presParOf" srcId="{83E3B25C-670F-4DAF-AA5E-9D49B9F60A76}" destId="{CFF7A86A-F6D3-4778-A39A-6ED7895F3C50}" srcOrd="0" destOrd="0" presId="urn:microsoft.com/office/officeart/2005/8/layout/vList5"/>
    <dgm:cxn modelId="{E22A0039-3E4A-4F03-B9A1-7BE7A9AD4761}" type="presParOf" srcId="{83E3B25C-670F-4DAF-AA5E-9D49B9F60A76}" destId="{294FF54F-7B5B-4F09-ACD1-AE4FF3D59B23}" srcOrd="1" destOrd="0" presId="urn:microsoft.com/office/officeart/2005/8/layout/vList5"/>
    <dgm:cxn modelId="{9A0EF3E0-6B27-482A-8F44-B03B23F91015}" type="presParOf" srcId="{CD052E9C-CC41-4B08-947C-FBD635C19628}" destId="{CAD1AA3B-6E81-4379-A352-C288BB8EC7C4}" srcOrd="7" destOrd="0" presId="urn:microsoft.com/office/officeart/2005/8/layout/vList5"/>
    <dgm:cxn modelId="{7F7F8C3B-34CE-4A15-8129-D327A642FACA}" type="presParOf" srcId="{CD052E9C-CC41-4B08-947C-FBD635C19628}" destId="{0941EB87-ABE8-4408-8F2D-19E25375194D}" srcOrd="8" destOrd="0" presId="urn:microsoft.com/office/officeart/2005/8/layout/vList5"/>
    <dgm:cxn modelId="{01F55FB0-6AED-4FA2-A7C0-11614861D6A4}" type="presParOf" srcId="{0941EB87-ABE8-4408-8F2D-19E25375194D}" destId="{AA74A8B7-09A8-43E6-A289-D20CF9815F71}" srcOrd="0" destOrd="0" presId="urn:microsoft.com/office/officeart/2005/8/layout/vList5"/>
    <dgm:cxn modelId="{9164A89D-3B79-41A2-94D6-E5F9DCF322CF}" type="presParOf" srcId="{0941EB87-ABE8-4408-8F2D-19E25375194D}" destId="{548133A5-F68C-4781-A1B7-FCD79BF4B25B}" srcOrd="1" destOrd="0" presId="urn:microsoft.com/office/officeart/2005/8/layout/vList5"/>
    <dgm:cxn modelId="{C6BA5BBD-1D58-452A-B41F-EEC380F7637C}" type="presParOf" srcId="{CD052E9C-CC41-4B08-947C-FBD635C19628}" destId="{B16566F7-7E4F-4DDE-B721-D2E3A9618796}" srcOrd="9" destOrd="0" presId="urn:microsoft.com/office/officeart/2005/8/layout/vList5"/>
    <dgm:cxn modelId="{23656BBA-8814-4563-8013-30E197C8DBB7}" type="presParOf" srcId="{CD052E9C-CC41-4B08-947C-FBD635C19628}" destId="{FA86CFC8-5D1A-4442-9BB8-B63754611E9C}" srcOrd="10" destOrd="0" presId="urn:microsoft.com/office/officeart/2005/8/layout/vList5"/>
    <dgm:cxn modelId="{56F78C9F-0177-406C-9F16-7A175033664C}" type="presParOf" srcId="{FA86CFC8-5D1A-4442-9BB8-B63754611E9C}" destId="{34996640-A9A0-4F49-A231-6AD4D6BC6753}" srcOrd="0" destOrd="0" presId="urn:microsoft.com/office/officeart/2005/8/layout/vList5"/>
    <dgm:cxn modelId="{6EFC2ACE-F71D-4E3C-BE2D-C0F362D5F1E5}" type="presParOf" srcId="{FA86CFC8-5D1A-4442-9BB8-B63754611E9C}" destId="{E20EBBD1-3191-43B4-B3A9-32D63C04B0C6}" srcOrd="1" destOrd="0" presId="urn:microsoft.com/office/officeart/2005/8/layout/vList5"/>
    <dgm:cxn modelId="{61137A4A-B5ED-4C12-8D23-FE336A4AA70B}" type="presParOf" srcId="{CD052E9C-CC41-4B08-947C-FBD635C19628}" destId="{42129177-0A9C-4882-88D2-0D719DD48164}" srcOrd="11" destOrd="0" presId="urn:microsoft.com/office/officeart/2005/8/layout/vList5"/>
    <dgm:cxn modelId="{8447F250-1AAC-4BBF-9B2A-775613C77BCA}" type="presParOf" srcId="{CD052E9C-CC41-4B08-947C-FBD635C19628}" destId="{705FB8F1-E526-461D-93B2-F1590504DC41}" srcOrd="12" destOrd="0" presId="urn:microsoft.com/office/officeart/2005/8/layout/vList5"/>
    <dgm:cxn modelId="{214380B6-E78F-48F8-9AF0-7DDDC44150D9}" type="presParOf" srcId="{705FB8F1-E526-461D-93B2-F1590504DC41}" destId="{143B7528-D3E3-4877-9DFE-E67D12E6CBEF}" srcOrd="0" destOrd="0" presId="urn:microsoft.com/office/officeart/2005/8/layout/vList5"/>
    <dgm:cxn modelId="{82238350-2AE5-48AF-BEBE-34E963B1878E}" type="presParOf" srcId="{705FB8F1-E526-461D-93B2-F1590504DC41}" destId="{1E02D9D0-1180-4207-9F5D-AF17CD43A0D3}"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953B7F6-9DEE-8B4A-8A99-BBD97994BE04}" type="doc">
      <dgm:prSet loTypeId="urn:microsoft.com/office/officeart/2005/8/layout/hierarchy2" loCatId="" qsTypeId="urn:microsoft.com/office/officeart/2005/8/quickstyle/3d1" qsCatId="3D" csTypeId="urn:microsoft.com/office/officeart/2005/8/colors/accent2_4" csCatId="accent2" phldr="1"/>
      <dgm:spPr/>
      <dgm:t>
        <a:bodyPr/>
        <a:lstStyle/>
        <a:p>
          <a:endParaRPr lang="en-US"/>
        </a:p>
      </dgm:t>
    </dgm:pt>
    <dgm:pt modelId="{533252F6-16AF-7146-BBA2-B2258923C18D}">
      <dgm:prSet phldrT="[Text]" custT="1"/>
      <dgm:spPr/>
      <dgm:t>
        <a:bodyPr/>
        <a:lstStyle/>
        <a:p>
          <a:r>
            <a:rPr lang="en-US" sz="1800" dirty="0">
              <a:latin typeface="+mn-lt"/>
              <a:cs typeface="Helvetica"/>
            </a:rPr>
            <a:t>Request for Appeal</a:t>
          </a:r>
        </a:p>
      </dgm:t>
    </dgm:pt>
    <dgm:pt modelId="{22CDECBC-2408-F246-A490-7D5575E3A707}" type="parTrans" cxnId="{EC6EDEE9-2F8F-1E4E-8C2B-AACB4B668D2F}">
      <dgm:prSet/>
      <dgm:spPr/>
      <dgm:t>
        <a:bodyPr/>
        <a:lstStyle/>
        <a:p>
          <a:endParaRPr lang="en-US"/>
        </a:p>
      </dgm:t>
    </dgm:pt>
    <dgm:pt modelId="{E1E1D2D0-5FA2-AD4F-B7CF-85802D4027B0}" type="sibTrans" cxnId="{EC6EDEE9-2F8F-1E4E-8C2B-AACB4B668D2F}">
      <dgm:prSet/>
      <dgm:spPr/>
      <dgm:t>
        <a:bodyPr/>
        <a:lstStyle/>
        <a:p>
          <a:endParaRPr lang="en-US"/>
        </a:p>
      </dgm:t>
    </dgm:pt>
    <dgm:pt modelId="{54E1DA8A-AE2D-EB4F-B610-1BAF5A752DC0}">
      <dgm:prSet phldrT="[Text]" custT="1"/>
      <dgm:spPr/>
      <dgm:t>
        <a:bodyPr/>
        <a:lstStyle/>
        <a:p>
          <a:r>
            <a:rPr lang="en-US" sz="1800" dirty="0">
              <a:latin typeface="+mn-lt"/>
              <a:cs typeface="Helvetica"/>
            </a:rPr>
            <a:t>Accepted</a:t>
          </a:r>
        </a:p>
      </dgm:t>
    </dgm:pt>
    <dgm:pt modelId="{6502DFBE-30E5-4E49-B2CA-DEDC1820FB48}" type="parTrans" cxnId="{E3261E74-DF29-A343-88EF-A321D366D812}">
      <dgm:prSet custT="1"/>
      <dgm:spPr/>
      <dgm:t>
        <a:bodyPr/>
        <a:lstStyle/>
        <a:p>
          <a:endParaRPr lang="en-US" sz="600" dirty="0"/>
        </a:p>
      </dgm:t>
    </dgm:pt>
    <dgm:pt modelId="{09382929-D394-234B-A189-E511B1E4E047}" type="sibTrans" cxnId="{E3261E74-DF29-A343-88EF-A321D366D812}">
      <dgm:prSet/>
      <dgm:spPr/>
      <dgm:t>
        <a:bodyPr/>
        <a:lstStyle/>
        <a:p>
          <a:endParaRPr lang="en-US"/>
        </a:p>
      </dgm:t>
    </dgm:pt>
    <dgm:pt modelId="{47AEDF6B-74DE-D045-A1F3-C63601F23AE9}">
      <dgm:prSet phldrT="[Text]" custT="1"/>
      <dgm:spPr/>
      <dgm:t>
        <a:bodyPr/>
        <a:lstStyle/>
        <a:p>
          <a:r>
            <a:rPr lang="en-US" sz="1800" dirty="0">
              <a:latin typeface="+mn-lt"/>
              <a:cs typeface="Helvetica"/>
            </a:rPr>
            <a:t>Decision Stands</a:t>
          </a:r>
        </a:p>
      </dgm:t>
    </dgm:pt>
    <dgm:pt modelId="{F4E34F05-AE67-1B4F-A255-BEBABA61C0ED}" type="parTrans" cxnId="{9BD24A61-E7FA-D74A-AE26-2445CC9FAEB1}">
      <dgm:prSet custT="1"/>
      <dgm:spPr/>
      <dgm:t>
        <a:bodyPr/>
        <a:lstStyle/>
        <a:p>
          <a:endParaRPr lang="en-US" sz="600" dirty="0"/>
        </a:p>
      </dgm:t>
    </dgm:pt>
    <dgm:pt modelId="{CCBAE875-B2EA-954D-8438-66D1EFFD834D}" type="sibTrans" cxnId="{9BD24A61-E7FA-D74A-AE26-2445CC9FAEB1}">
      <dgm:prSet/>
      <dgm:spPr/>
      <dgm:t>
        <a:bodyPr/>
        <a:lstStyle/>
        <a:p>
          <a:endParaRPr lang="en-US"/>
        </a:p>
      </dgm:t>
    </dgm:pt>
    <dgm:pt modelId="{8E669D4E-7605-4A4B-AF0D-32E010506785}">
      <dgm:prSet phldrT="[Text]" custT="1"/>
      <dgm:spPr/>
      <dgm:t>
        <a:bodyPr/>
        <a:lstStyle/>
        <a:p>
          <a:r>
            <a:rPr lang="en-US" sz="1800" dirty="0">
              <a:latin typeface="+mn-lt"/>
              <a:cs typeface="Helvetica"/>
            </a:rPr>
            <a:t>Remand</a:t>
          </a:r>
        </a:p>
      </dgm:t>
    </dgm:pt>
    <dgm:pt modelId="{A052D891-D5A9-EE41-B8E3-876D43057C56}" type="parTrans" cxnId="{4431FA54-14A1-194B-8E1A-806B7137AA8E}">
      <dgm:prSet custT="1"/>
      <dgm:spPr/>
      <dgm:t>
        <a:bodyPr/>
        <a:lstStyle/>
        <a:p>
          <a:endParaRPr lang="en-US" sz="600" dirty="0"/>
        </a:p>
      </dgm:t>
    </dgm:pt>
    <dgm:pt modelId="{B7539A8E-A90D-AD4B-9CE8-5D0089569653}" type="sibTrans" cxnId="{4431FA54-14A1-194B-8E1A-806B7137AA8E}">
      <dgm:prSet/>
      <dgm:spPr/>
      <dgm:t>
        <a:bodyPr/>
        <a:lstStyle/>
        <a:p>
          <a:endParaRPr lang="en-US"/>
        </a:p>
      </dgm:t>
    </dgm:pt>
    <dgm:pt modelId="{5F990AAF-0ABF-784F-876E-4D0FA3D6EBA7}">
      <dgm:prSet phldrT="[Text]" custT="1"/>
      <dgm:spPr/>
      <dgm:t>
        <a:bodyPr/>
        <a:lstStyle/>
        <a:p>
          <a:r>
            <a:rPr lang="en-US" sz="1800" dirty="0">
              <a:latin typeface="+mn-lt"/>
              <a:cs typeface="Helvetica"/>
            </a:rPr>
            <a:t>Denied</a:t>
          </a:r>
        </a:p>
      </dgm:t>
    </dgm:pt>
    <dgm:pt modelId="{FDEB32A8-CED6-5041-B969-56B06BC1FBE0}" type="parTrans" cxnId="{EB1E6339-70C4-6A41-989D-1173B0524E18}">
      <dgm:prSet custT="1"/>
      <dgm:spPr/>
      <dgm:t>
        <a:bodyPr/>
        <a:lstStyle/>
        <a:p>
          <a:endParaRPr lang="en-US" sz="600" dirty="0"/>
        </a:p>
      </dgm:t>
    </dgm:pt>
    <dgm:pt modelId="{3763D781-2596-B842-9326-73F09670E4AF}" type="sibTrans" cxnId="{EB1E6339-70C4-6A41-989D-1173B0524E18}">
      <dgm:prSet/>
      <dgm:spPr/>
      <dgm:t>
        <a:bodyPr/>
        <a:lstStyle/>
        <a:p>
          <a:endParaRPr lang="en-US"/>
        </a:p>
      </dgm:t>
    </dgm:pt>
    <dgm:pt modelId="{87B017CC-2054-814C-B424-55DAF3CA6F62}">
      <dgm:prSet phldrT="[Text]" custT="1"/>
      <dgm:spPr/>
      <dgm:t>
        <a:bodyPr/>
        <a:lstStyle/>
        <a:p>
          <a:r>
            <a:rPr lang="en-US" sz="1800" dirty="0">
              <a:latin typeface="+mn-lt"/>
              <a:cs typeface="Helvetica"/>
            </a:rPr>
            <a:t>Decision Stands</a:t>
          </a:r>
        </a:p>
      </dgm:t>
    </dgm:pt>
    <dgm:pt modelId="{B3A34F61-5048-A644-B64C-6B64D97B962D}" type="parTrans" cxnId="{EA79E5E3-6541-A24C-A64B-14BE0488E864}">
      <dgm:prSet custT="1"/>
      <dgm:spPr/>
      <dgm:t>
        <a:bodyPr/>
        <a:lstStyle/>
        <a:p>
          <a:endParaRPr lang="en-US" sz="600" dirty="0"/>
        </a:p>
      </dgm:t>
    </dgm:pt>
    <dgm:pt modelId="{DDCFFE64-CBD7-084E-B44C-A9391B87EDF2}" type="sibTrans" cxnId="{EA79E5E3-6541-A24C-A64B-14BE0488E864}">
      <dgm:prSet/>
      <dgm:spPr/>
      <dgm:t>
        <a:bodyPr/>
        <a:lstStyle/>
        <a:p>
          <a:endParaRPr lang="en-US"/>
        </a:p>
      </dgm:t>
    </dgm:pt>
    <dgm:pt modelId="{8E188DDD-3B78-124D-AD18-2A2CD69B696F}">
      <dgm:prSet phldrT="[Text]" custT="1"/>
      <dgm:spPr/>
      <dgm:t>
        <a:bodyPr/>
        <a:lstStyle/>
        <a:p>
          <a:r>
            <a:rPr lang="en-US" sz="1800" dirty="0">
              <a:latin typeface="+mn-lt"/>
              <a:cs typeface="Helvetica"/>
            </a:rPr>
            <a:t>Sanction Adjusted</a:t>
          </a:r>
        </a:p>
      </dgm:t>
    </dgm:pt>
    <dgm:pt modelId="{F877EA56-AF29-184D-B46F-B4B6C3AB08DA}" type="parTrans" cxnId="{5E8C5196-FCD2-1A41-83AC-0D7F72510DDB}">
      <dgm:prSet custT="1"/>
      <dgm:spPr/>
      <dgm:t>
        <a:bodyPr/>
        <a:lstStyle/>
        <a:p>
          <a:endParaRPr lang="en-US" sz="600" dirty="0"/>
        </a:p>
      </dgm:t>
    </dgm:pt>
    <dgm:pt modelId="{03B1B32B-4682-9743-BAD2-4BAAD02D374C}" type="sibTrans" cxnId="{5E8C5196-FCD2-1A41-83AC-0D7F72510DDB}">
      <dgm:prSet/>
      <dgm:spPr/>
      <dgm:t>
        <a:bodyPr/>
        <a:lstStyle/>
        <a:p>
          <a:endParaRPr lang="en-US"/>
        </a:p>
      </dgm:t>
    </dgm:pt>
    <dgm:pt modelId="{E04ECCF3-72C0-D749-AC2E-9148512EC961}">
      <dgm:prSet phldrT="[Text]" custT="1"/>
      <dgm:spPr/>
      <dgm:t>
        <a:bodyPr/>
        <a:lstStyle/>
        <a:p>
          <a:r>
            <a:rPr lang="en-US" sz="1800" dirty="0">
              <a:solidFill>
                <a:schemeClr val="tx1"/>
              </a:solidFill>
              <a:latin typeface="+mn-lt"/>
              <a:cs typeface="Helvetica"/>
            </a:rPr>
            <a:t>New Investigation</a:t>
          </a:r>
        </a:p>
      </dgm:t>
    </dgm:pt>
    <dgm:pt modelId="{1A3E3856-F771-C047-8F6A-F42C8D6AD0BB}" type="parTrans" cxnId="{2DD8064B-48AA-6F42-A3BE-2626941DE697}">
      <dgm:prSet custT="1"/>
      <dgm:spPr/>
      <dgm:t>
        <a:bodyPr/>
        <a:lstStyle/>
        <a:p>
          <a:endParaRPr lang="en-US" sz="600" dirty="0"/>
        </a:p>
      </dgm:t>
    </dgm:pt>
    <dgm:pt modelId="{0F61DAF6-3266-3640-9599-EDD22D85E46E}" type="sibTrans" cxnId="{2DD8064B-48AA-6F42-A3BE-2626941DE697}">
      <dgm:prSet/>
      <dgm:spPr/>
      <dgm:t>
        <a:bodyPr/>
        <a:lstStyle/>
        <a:p>
          <a:endParaRPr lang="en-US"/>
        </a:p>
      </dgm:t>
    </dgm:pt>
    <dgm:pt modelId="{A0A4A332-25FB-B04F-B146-0FB7E2B4D373}">
      <dgm:prSet phldrT="[Text]" custT="1"/>
      <dgm:spPr/>
      <dgm:t>
        <a:bodyPr/>
        <a:lstStyle/>
        <a:p>
          <a:r>
            <a:rPr lang="en-US" sz="1800" dirty="0">
              <a:solidFill>
                <a:schemeClr val="tx1"/>
              </a:solidFill>
              <a:latin typeface="+mn-lt"/>
              <a:cs typeface="Helvetica"/>
            </a:rPr>
            <a:t>New Hearing</a:t>
          </a:r>
        </a:p>
      </dgm:t>
    </dgm:pt>
    <dgm:pt modelId="{26D7A869-3B3D-D045-A1D0-C878F297EF21}" type="parTrans" cxnId="{1A5358D5-0A8C-0C41-B0B8-71190A85278D}">
      <dgm:prSet custT="1"/>
      <dgm:spPr/>
      <dgm:t>
        <a:bodyPr/>
        <a:lstStyle/>
        <a:p>
          <a:endParaRPr lang="en-US" sz="600" dirty="0"/>
        </a:p>
      </dgm:t>
    </dgm:pt>
    <dgm:pt modelId="{38C5C7A8-73B6-8B4A-97C7-D355242C3076}" type="sibTrans" cxnId="{1A5358D5-0A8C-0C41-B0B8-71190A85278D}">
      <dgm:prSet/>
      <dgm:spPr/>
      <dgm:t>
        <a:bodyPr/>
        <a:lstStyle/>
        <a:p>
          <a:endParaRPr lang="en-US"/>
        </a:p>
      </dgm:t>
    </dgm:pt>
    <dgm:pt modelId="{81D10B17-75A2-4C4A-BF2C-C8CAE0088B0D}">
      <dgm:prSet phldrT="[Text]" custT="1"/>
      <dgm:spPr/>
      <dgm:t>
        <a:bodyPr/>
        <a:lstStyle/>
        <a:p>
          <a:r>
            <a:rPr lang="en-US" sz="1800" dirty="0">
              <a:solidFill>
                <a:schemeClr val="tx1"/>
              </a:solidFill>
              <a:latin typeface="+mn-lt"/>
              <a:cs typeface="Helvetica"/>
            </a:rPr>
            <a:t>Sanctions-Only Hearing</a:t>
          </a:r>
        </a:p>
      </dgm:t>
    </dgm:pt>
    <dgm:pt modelId="{1EFF9915-9962-4844-AC0E-FDC6C9CE7A20}" type="parTrans" cxnId="{88D1E34B-EB1B-3F46-B7F9-73A9E8C4AACF}">
      <dgm:prSet custT="1"/>
      <dgm:spPr/>
      <dgm:t>
        <a:bodyPr/>
        <a:lstStyle/>
        <a:p>
          <a:endParaRPr lang="en-US" sz="600" dirty="0"/>
        </a:p>
      </dgm:t>
    </dgm:pt>
    <dgm:pt modelId="{1BE56F18-EF66-004E-8195-99FFD211A593}" type="sibTrans" cxnId="{88D1E34B-EB1B-3F46-B7F9-73A9E8C4AACF}">
      <dgm:prSet/>
      <dgm:spPr/>
      <dgm:t>
        <a:bodyPr/>
        <a:lstStyle/>
        <a:p>
          <a:endParaRPr lang="en-US"/>
        </a:p>
      </dgm:t>
    </dgm:pt>
    <dgm:pt modelId="{7459877B-8E42-7A48-AEAC-411006C74C44}" type="pres">
      <dgm:prSet presAssocID="{B953B7F6-9DEE-8B4A-8A99-BBD97994BE04}" presName="diagram" presStyleCnt="0">
        <dgm:presLayoutVars>
          <dgm:chPref val="1"/>
          <dgm:dir/>
          <dgm:animOne val="branch"/>
          <dgm:animLvl val="lvl"/>
          <dgm:resizeHandles val="exact"/>
        </dgm:presLayoutVars>
      </dgm:prSet>
      <dgm:spPr/>
      <dgm:t>
        <a:bodyPr/>
        <a:lstStyle/>
        <a:p>
          <a:endParaRPr lang="en-US"/>
        </a:p>
      </dgm:t>
    </dgm:pt>
    <dgm:pt modelId="{3B7B0863-4780-4646-8D14-3AD9CFF7E337}" type="pres">
      <dgm:prSet presAssocID="{533252F6-16AF-7146-BBA2-B2258923C18D}" presName="root1" presStyleCnt="0"/>
      <dgm:spPr/>
    </dgm:pt>
    <dgm:pt modelId="{814CEB4D-EF1A-FE4A-93AC-01C48ACA9D99}" type="pres">
      <dgm:prSet presAssocID="{533252F6-16AF-7146-BBA2-B2258923C18D}" presName="LevelOneTextNode" presStyleLbl="node0" presStyleIdx="0" presStyleCnt="1">
        <dgm:presLayoutVars>
          <dgm:chPref val="3"/>
        </dgm:presLayoutVars>
      </dgm:prSet>
      <dgm:spPr>
        <a:prstGeom prst="rect">
          <a:avLst/>
        </a:prstGeom>
      </dgm:spPr>
      <dgm:t>
        <a:bodyPr/>
        <a:lstStyle/>
        <a:p>
          <a:endParaRPr lang="en-US"/>
        </a:p>
      </dgm:t>
    </dgm:pt>
    <dgm:pt modelId="{73AB040D-933A-6147-A88D-DE9248980BAE}" type="pres">
      <dgm:prSet presAssocID="{533252F6-16AF-7146-BBA2-B2258923C18D}" presName="level2hierChild" presStyleCnt="0"/>
      <dgm:spPr/>
    </dgm:pt>
    <dgm:pt modelId="{CC4ED1FC-7BD9-924A-AC07-35667E026CCF}" type="pres">
      <dgm:prSet presAssocID="{6502DFBE-30E5-4E49-B2CA-DEDC1820FB48}" presName="conn2-1" presStyleLbl="parChTrans1D2" presStyleIdx="0" presStyleCnt="2"/>
      <dgm:spPr/>
      <dgm:t>
        <a:bodyPr/>
        <a:lstStyle/>
        <a:p>
          <a:endParaRPr lang="en-US"/>
        </a:p>
      </dgm:t>
    </dgm:pt>
    <dgm:pt modelId="{293371E0-47B8-3743-BE1D-E3551D260C78}" type="pres">
      <dgm:prSet presAssocID="{6502DFBE-30E5-4E49-B2CA-DEDC1820FB48}" presName="connTx" presStyleLbl="parChTrans1D2" presStyleIdx="0" presStyleCnt="2"/>
      <dgm:spPr/>
      <dgm:t>
        <a:bodyPr/>
        <a:lstStyle/>
        <a:p>
          <a:endParaRPr lang="en-US"/>
        </a:p>
      </dgm:t>
    </dgm:pt>
    <dgm:pt modelId="{DE173EF0-5129-E94A-8113-E97B01D9D243}" type="pres">
      <dgm:prSet presAssocID="{54E1DA8A-AE2D-EB4F-B610-1BAF5A752DC0}" presName="root2" presStyleCnt="0"/>
      <dgm:spPr/>
    </dgm:pt>
    <dgm:pt modelId="{0E38263D-CFFB-1446-92DC-0B6A70AE1771}" type="pres">
      <dgm:prSet presAssocID="{54E1DA8A-AE2D-EB4F-B610-1BAF5A752DC0}" presName="LevelTwoTextNode" presStyleLbl="node2" presStyleIdx="0" presStyleCnt="2">
        <dgm:presLayoutVars>
          <dgm:chPref val="3"/>
        </dgm:presLayoutVars>
      </dgm:prSet>
      <dgm:spPr>
        <a:prstGeom prst="rect">
          <a:avLst/>
        </a:prstGeom>
      </dgm:spPr>
      <dgm:t>
        <a:bodyPr/>
        <a:lstStyle/>
        <a:p>
          <a:endParaRPr lang="en-US"/>
        </a:p>
      </dgm:t>
    </dgm:pt>
    <dgm:pt modelId="{A49543A9-EAE5-FA4F-9360-478714F1EA22}" type="pres">
      <dgm:prSet presAssocID="{54E1DA8A-AE2D-EB4F-B610-1BAF5A752DC0}" presName="level3hierChild" presStyleCnt="0"/>
      <dgm:spPr/>
    </dgm:pt>
    <dgm:pt modelId="{E0928527-417F-604D-9D63-49871F4B1615}" type="pres">
      <dgm:prSet presAssocID="{F4E34F05-AE67-1B4F-A255-BEBABA61C0ED}" presName="conn2-1" presStyleLbl="parChTrans1D3" presStyleIdx="0" presStyleCnt="4"/>
      <dgm:spPr/>
      <dgm:t>
        <a:bodyPr/>
        <a:lstStyle/>
        <a:p>
          <a:endParaRPr lang="en-US"/>
        </a:p>
      </dgm:t>
    </dgm:pt>
    <dgm:pt modelId="{1FE7D556-09CB-BC40-B7D9-5D17F315BC09}" type="pres">
      <dgm:prSet presAssocID="{F4E34F05-AE67-1B4F-A255-BEBABA61C0ED}" presName="connTx" presStyleLbl="parChTrans1D3" presStyleIdx="0" presStyleCnt="4"/>
      <dgm:spPr/>
      <dgm:t>
        <a:bodyPr/>
        <a:lstStyle/>
        <a:p>
          <a:endParaRPr lang="en-US"/>
        </a:p>
      </dgm:t>
    </dgm:pt>
    <dgm:pt modelId="{4AE1F44B-6EDD-D145-A518-36F9EC498B14}" type="pres">
      <dgm:prSet presAssocID="{47AEDF6B-74DE-D045-A1F3-C63601F23AE9}" presName="root2" presStyleCnt="0"/>
      <dgm:spPr/>
    </dgm:pt>
    <dgm:pt modelId="{8CBCD552-1A80-AE47-A6BB-EB50BF290BB9}" type="pres">
      <dgm:prSet presAssocID="{47AEDF6B-74DE-D045-A1F3-C63601F23AE9}" presName="LevelTwoTextNode" presStyleLbl="node3" presStyleIdx="0" presStyleCnt="4">
        <dgm:presLayoutVars>
          <dgm:chPref val="3"/>
        </dgm:presLayoutVars>
      </dgm:prSet>
      <dgm:spPr>
        <a:prstGeom prst="rect">
          <a:avLst/>
        </a:prstGeom>
      </dgm:spPr>
      <dgm:t>
        <a:bodyPr/>
        <a:lstStyle/>
        <a:p>
          <a:endParaRPr lang="en-US"/>
        </a:p>
      </dgm:t>
    </dgm:pt>
    <dgm:pt modelId="{FD59D3AE-81AB-9842-903A-16A494DC88A5}" type="pres">
      <dgm:prSet presAssocID="{47AEDF6B-74DE-D045-A1F3-C63601F23AE9}" presName="level3hierChild" presStyleCnt="0"/>
      <dgm:spPr/>
    </dgm:pt>
    <dgm:pt modelId="{A0FEC2DE-1835-B641-B7E7-EE8534119C5D}" type="pres">
      <dgm:prSet presAssocID="{A052D891-D5A9-EE41-B8E3-876D43057C56}" presName="conn2-1" presStyleLbl="parChTrans1D3" presStyleIdx="1" presStyleCnt="4"/>
      <dgm:spPr/>
      <dgm:t>
        <a:bodyPr/>
        <a:lstStyle/>
        <a:p>
          <a:endParaRPr lang="en-US"/>
        </a:p>
      </dgm:t>
    </dgm:pt>
    <dgm:pt modelId="{200FD476-4910-E042-849E-741BD73C5BC1}" type="pres">
      <dgm:prSet presAssocID="{A052D891-D5A9-EE41-B8E3-876D43057C56}" presName="connTx" presStyleLbl="parChTrans1D3" presStyleIdx="1" presStyleCnt="4"/>
      <dgm:spPr/>
      <dgm:t>
        <a:bodyPr/>
        <a:lstStyle/>
        <a:p>
          <a:endParaRPr lang="en-US"/>
        </a:p>
      </dgm:t>
    </dgm:pt>
    <dgm:pt modelId="{8FEAF7A0-C6DA-5E41-9133-E88ED20B7F1B}" type="pres">
      <dgm:prSet presAssocID="{8E669D4E-7605-4A4B-AF0D-32E010506785}" presName="root2" presStyleCnt="0"/>
      <dgm:spPr/>
    </dgm:pt>
    <dgm:pt modelId="{84AC6E71-AE0C-B947-9FD5-C3D9F541F673}" type="pres">
      <dgm:prSet presAssocID="{8E669D4E-7605-4A4B-AF0D-32E010506785}" presName="LevelTwoTextNode" presStyleLbl="node3" presStyleIdx="1" presStyleCnt="4">
        <dgm:presLayoutVars>
          <dgm:chPref val="3"/>
        </dgm:presLayoutVars>
      </dgm:prSet>
      <dgm:spPr>
        <a:prstGeom prst="rect">
          <a:avLst/>
        </a:prstGeom>
      </dgm:spPr>
      <dgm:t>
        <a:bodyPr/>
        <a:lstStyle/>
        <a:p>
          <a:endParaRPr lang="en-US"/>
        </a:p>
      </dgm:t>
    </dgm:pt>
    <dgm:pt modelId="{5DEC576C-F19B-CB4E-AAFD-0DB90BB57DDC}" type="pres">
      <dgm:prSet presAssocID="{8E669D4E-7605-4A4B-AF0D-32E010506785}" presName="level3hierChild" presStyleCnt="0"/>
      <dgm:spPr/>
    </dgm:pt>
    <dgm:pt modelId="{242FBF9D-FF0F-D547-974E-66F0966D391B}" type="pres">
      <dgm:prSet presAssocID="{1A3E3856-F771-C047-8F6A-F42C8D6AD0BB}" presName="conn2-1" presStyleLbl="parChTrans1D4" presStyleIdx="0" presStyleCnt="3"/>
      <dgm:spPr/>
      <dgm:t>
        <a:bodyPr/>
        <a:lstStyle/>
        <a:p>
          <a:endParaRPr lang="en-US"/>
        </a:p>
      </dgm:t>
    </dgm:pt>
    <dgm:pt modelId="{2B61A59A-79F4-7347-B37C-C627B28B80BE}" type="pres">
      <dgm:prSet presAssocID="{1A3E3856-F771-C047-8F6A-F42C8D6AD0BB}" presName="connTx" presStyleLbl="parChTrans1D4" presStyleIdx="0" presStyleCnt="3"/>
      <dgm:spPr/>
      <dgm:t>
        <a:bodyPr/>
        <a:lstStyle/>
        <a:p>
          <a:endParaRPr lang="en-US"/>
        </a:p>
      </dgm:t>
    </dgm:pt>
    <dgm:pt modelId="{23A8BC27-D6BB-E24E-9EBB-051F33B20167}" type="pres">
      <dgm:prSet presAssocID="{E04ECCF3-72C0-D749-AC2E-9148512EC961}" presName="root2" presStyleCnt="0"/>
      <dgm:spPr/>
    </dgm:pt>
    <dgm:pt modelId="{E5AC00CC-6004-4C42-AC9B-34C87C7EE550}" type="pres">
      <dgm:prSet presAssocID="{E04ECCF3-72C0-D749-AC2E-9148512EC961}" presName="LevelTwoTextNode" presStyleLbl="node4" presStyleIdx="0" presStyleCnt="3">
        <dgm:presLayoutVars>
          <dgm:chPref val="3"/>
        </dgm:presLayoutVars>
      </dgm:prSet>
      <dgm:spPr>
        <a:prstGeom prst="rect">
          <a:avLst/>
        </a:prstGeom>
      </dgm:spPr>
      <dgm:t>
        <a:bodyPr/>
        <a:lstStyle/>
        <a:p>
          <a:endParaRPr lang="en-US"/>
        </a:p>
      </dgm:t>
    </dgm:pt>
    <dgm:pt modelId="{FFD29150-AB5D-AF4C-8001-D05E1AD1D270}" type="pres">
      <dgm:prSet presAssocID="{E04ECCF3-72C0-D749-AC2E-9148512EC961}" presName="level3hierChild" presStyleCnt="0"/>
      <dgm:spPr/>
    </dgm:pt>
    <dgm:pt modelId="{6A2F89DB-C871-354A-9B31-890E41C7E492}" type="pres">
      <dgm:prSet presAssocID="{26D7A869-3B3D-D045-A1D0-C878F297EF21}" presName="conn2-1" presStyleLbl="parChTrans1D4" presStyleIdx="1" presStyleCnt="3"/>
      <dgm:spPr/>
      <dgm:t>
        <a:bodyPr/>
        <a:lstStyle/>
        <a:p>
          <a:endParaRPr lang="en-US"/>
        </a:p>
      </dgm:t>
    </dgm:pt>
    <dgm:pt modelId="{FA4B7F64-AE55-FB4E-8F84-CFE37399BD1E}" type="pres">
      <dgm:prSet presAssocID="{26D7A869-3B3D-D045-A1D0-C878F297EF21}" presName="connTx" presStyleLbl="parChTrans1D4" presStyleIdx="1" presStyleCnt="3"/>
      <dgm:spPr/>
      <dgm:t>
        <a:bodyPr/>
        <a:lstStyle/>
        <a:p>
          <a:endParaRPr lang="en-US"/>
        </a:p>
      </dgm:t>
    </dgm:pt>
    <dgm:pt modelId="{33F548BD-5721-7244-BD5D-1214585101B1}" type="pres">
      <dgm:prSet presAssocID="{A0A4A332-25FB-B04F-B146-0FB7E2B4D373}" presName="root2" presStyleCnt="0"/>
      <dgm:spPr/>
    </dgm:pt>
    <dgm:pt modelId="{86EB0A54-8EFF-FD4A-9AB0-28B71E12917A}" type="pres">
      <dgm:prSet presAssocID="{A0A4A332-25FB-B04F-B146-0FB7E2B4D373}" presName="LevelTwoTextNode" presStyleLbl="node4" presStyleIdx="1" presStyleCnt="3">
        <dgm:presLayoutVars>
          <dgm:chPref val="3"/>
        </dgm:presLayoutVars>
      </dgm:prSet>
      <dgm:spPr>
        <a:prstGeom prst="rect">
          <a:avLst/>
        </a:prstGeom>
      </dgm:spPr>
      <dgm:t>
        <a:bodyPr/>
        <a:lstStyle/>
        <a:p>
          <a:endParaRPr lang="en-US"/>
        </a:p>
      </dgm:t>
    </dgm:pt>
    <dgm:pt modelId="{672685BA-09FC-3643-BA95-811893CCCB32}" type="pres">
      <dgm:prSet presAssocID="{A0A4A332-25FB-B04F-B146-0FB7E2B4D373}" presName="level3hierChild" presStyleCnt="0"/>
      <dgm:spPr/>
    </dgm:pt>
    <dgm:pt modelId="{C5AF62CF-11CC-C14C-90E5-1E3EABCEBC97}" type="pres">
      <dgm:prSet presAssocID="{1EFF9915-9962-4844-AC0E-FDC6C9CE7A20}" presName="conn2-1" presStyleLbl="parChTrans1D4" presStyleIdx="2" presStyleCnt="3"/>
      <dgm:spPr/>
      <dgm:t>
        <a:bodyPr/>
        <a:lstStyle/>
        <a:p>
          <a:endParaRPr lang="en-US"/>
        </a:p>
      </dgm:t>
    </dgm:pt>
    <dgm:pt modelId="{EA0C3240-4050-374E-AAA1-0D70D740B874}" type="pres">
      <dgm:prSet presAssocID="{1EFF9915-9962-4844-AC0E-FDC6C9CE7A20}" presName="connTx" presStyleLbl="parChTrans1D4" presStyleIdx="2" presStyleCnt="3"/>
      <dgm:spPr/>
      <dgm:t>
        <a:bodyPr/>
        <a:lstStyle/>
        <a:p>
          <a:endParaRPr lang="en-US"/>
        </a:p>
      </dgm:t>
    </dgm:pt>
    <dgm:pt modelId="{813C7EEF-9008-0D47-A1ED-0D2AFF5E6C7E}" type="pres">
      <dgm:prSet presAssocID="{81D10B17-75A2-4C4A-BF2C-C8CAE0088B0D}" presName="root2" presStyleCnt="0"/>
      <dgm:spPr/>
    </dgm:pt>
    <dgm:pt modelId="{CDAD8FCD-0DEC-2B4E-A016-BFB529022193}" type="pres">
      <dgm:prSet presAssocID="{81D10B17-75A2-4C4A-BF2C-C8CAE0088B0D}" presName="LevelTwoTextNode" presStyleLbl="node4" presStyleIdx="2" presStyleCnt="3">
        <dgm:presLayoutVars>
          <dgm:chPref val="3"/>
        </dgm:presLayoutVars>
      </dgm:prSet>
      <dgm:spPr>
        <a:prstGeom prst="rect">
          <a:avLst/>
        </a:prstGeom>
      </dgm:spPr>
      <dgm:t>
        <a:bodyPr/>
        <a:lstStyle/>
        <a:p>
          <a:endParaRPr lang="en-US"/>
        </a:p>
      </dgm:t>
    </dgm:pt>
    <dgm:pt modelId="{DF229427-9196-7747-976D-7FA3C7686649}" type="pres">
      <dgm:prSet presAssocID="{81D10B17-75A2-4C4A-BF2C-C8CAE0088B0D}" presName="level3hierChild" presStyleCnt="0"/>
      <dgm:spPr/>
    </dgm:pt>
    <dgm:pt modelId="{7E280F06-6880-2143-9DA9-98ADB3CEFFCE}" type="pres">
      <dgm:prSet presAssocID="{F877EA56-AF29-184D-B46F-B4B6C3AB08DA}" presName="conn2-1" presStyleLbl="parChTrans1D3" presStyleIdx="2" presStyleCnt="4"/>
      <dgm:spPr/>
      <dgm:t>
        <a:bodyPr/>
        <a:lstStyle/>
        <a:p>
          <a:endParaRPr lang="en-US"/>
        </a:p>
      </dgm:t>
    </dgm:pt>
    <dgm:pt modelId="{A4F6185F-CE13-EE4F-954D-65732703C046}" type="pres">
      <dgm:prSet presAssocID="{F877EA56-AF29-184D-B46F-B4B6C3AB08DA}" presName="connTx" presStyleLbl="parChTrans1D3" presStyleIdx="2" presStyleCnt="4"/>
      <dgm:spPr/>
      <dgm:t>
        <a:bodyPr/>
        <a:lstStyle/>
        <a:p>
          <a:endParaRPr lang="en-US"/>
        </a:p>
      </dgm:t>
    </dgm:pt>
    <dgm:pt modelId="{97935270-0637-3D45-8835-0E4CF2B10904}" type="pres">
      <dgm:prSet presAssocID="{8E188DDD-3B78-124D-AD18-2A2CD69B696F}" presName="root2" presStyleCnt="0"/>
      <dgm:spPr/>
    </dgm:pt>
    <dgm:pt modelId="{D8AC3A6C-98FD-E54C-943E-5521897F82B0}" type="pres">
      <dgm:prSet presAssocID="{8E188DDD-3B78-124D-AD18-2A2CD69B696F}" presName="LevelTwoTextNode" presStyleLbl="node3" presStyleIdx="2" presStyleCnt="4">
        <dgm:presLayoutVars>
          <dgm:chPref val="3"/>
        </dgm:presLayoutVars>
      </dgm:prSet>
      <dgm:spPr>
        <a:prstGeom prst="rect">
          <a:avLst/>
        </a:prstGeom>
      </dgm:spPr>
      <dgm:t>
        <a:bodyPr/>
        <a:lstStyle/>
        <a:p>
          <a:endParaRPr lang="en-US"/>
        </a:p>
      </dgm:t>
    </dgm:pt>
    <dgm:pt modelId="{35D7CB54-AA6D-8F4D-8523-1477988CACC6}" type="pres">
      <dgm:prSet presAssocID="{8E188DDD-3B78-124D-AD18-2A2CD69B696F}" presName="level3hierChild" presStyleCnt="0"/>
      <dgm:spPr/>
    </dgm:pt>
    <dgm:pt modelId="{B5694BA1-4397-7B4A-883E-357A81C7A971}" type="pres">
      <dgm:prSet presAssocID="{FDEB32A8-CED6-5041-B969-56B06BC1FBE0}" presName="conn2-1" presStyleLbl="parChTrans1D2" presStyleIdx="1" presStyleCnt="2"/>
      <dgm:spPr/>
      <dgm:t>
        <a:bodyPr/>
        <a:lstStyle/>
        <a:p>
          <a:endParaRPr lang="en-US"/>
        </a:p>
      </dgm:t>
    </dgm:pt>
    <dgm:pt modelId="{01E00CC8-E601-DE43-92FA-5586B8A8A5CD}" type="pres">
      <dgm:prSet presAssocID="{FDEB32A8-CED6-5041-B969-56B06BC1FBE0}" presName="connTx" presStyleLbl="parChTrans1D2" presStyleIdx="1" presStyleCnt="2"/>
      <dgm:spPr/>
      <dgm:t>
        <a:bodyPr/>
        <a:lstStyle/>
        <a:p>
          <a:endParaRPr lang="en-US"/>
        </a:p>
      </dgm:t>
    </dgm:pt>
    <dgm:pt modelId="{D5255D4E-971A-5843-B3E5-48CE582B9648}" type="pres">
      <dgm:prSet presAssocID="{5F990AAF-0ABF-784F-876E-4D0FA3D6EBA7}" presName="root2" presStyleCnt="0"/>
      <dgm:spPr/>
    </dgm:pt>
    <dgm:pt modelId="{4CBD302D-3180-394F-B497-C2FF58D7EFF5}" type="pres">
      <dgm:prSet presAssocID="{5F990AAF-0ABF-784F-876E-4D0FA3D6EBA7}" presName="LevelTwoTextNode" presStyleLbl="node2" presStyleIdx="1" presStyleCnt="2">
        <dgm:presLayoutVars>
          <dgm:chPref val="3"/>
        </dgm:presLayoutVars>
      </dgm:prSet>
      <dgm:spPr>
        <a:prstGeom prst="rect">
          <a:avLst/>
        </a:prstGeom>
      </dgm:spPr>
      <dgm:t>
        <a:bodyPr/>
        <a:lstStyle/>
        <a:p>
          <a:endParaRPr lang="en-US"/>
        </a:p>
      </dgm:t>
    </dgm:pt>
    <dgm:pt modelId="{ED8B0053-5EC2-B542-9D64-33BCCFC4D3D2}" type="pres">
      <dgm:prSet presAssocID="{5F990AAF-0ABF-784F-876E-4D0FA3D6EBA7}" presName="level3hierChild" presStyleCnt="0"/>
      <dgm:spPr/>
    </dgm:pt>
    <dgm:pt modelId="{FF02BE21-D1C1-5740-B621-550AA55D36E0}" type="pres">
      <dgm:prSet presAssocID="{B3A34F61-5048-A644-B64C-6B64D97B962D}" presName="conn2-1" presStyleLbl="parChTrans1D3" presStyleIdx="3" presStyleCnt="4"/>
      <dgm:spPr/>
      <dgm:t>
        <a:bodyPr/>
        <a:lstStyle/>
        <a:p>
          <a:endParaRPr lang="en-US"/>
        </a:p>
      </dgm:t>
    </dgm:pt>
    <dgm:pt modelId="{4BB4EF9C-BE0F-2444-96E7-FF717BB0B287}" type="pres">
      <dgm:prSet presAssocID="{B3A34F61-5048-A644-B64C-6B64D97B962D}" presName="connTx" presStyleLbl="parChTrans1D3" presStyleIdx="3" presStyleCnt="4"/>
      <dgm:spPr/>
      <dgm:t>
        <a:bodyPr/>
        <a:lstStyle/>
        <a:p>
          <a:endParaRPr lang="en-US"/>
        </a:p>
      </dgm:t>
    </dgm:pt>
    <dgm:pt modelId="{ECFA5014-6A34-EF4B-A02F-8368E7DDCE63}" type="pres">
      <dgm:prSet presAssocID="{87B017CC-2054-814C-B424-55DAF3CA6F62}" presName="root2" presStyleCnt="0"/>
      <dgm:spPr/>
    </dgm:pt>
    <dgm:pt modelId="{FB7DCC7D-4254-9140-ACB9-8F9F289A6F5E}" type="pres">
      <dgm:prSet presAssocID="{87B017CC-2054-814C-B424-55DAF3CA6F62}" presName="LevelTwoTextNode" presStyleLbl="node3" presStyleIdx="3" presStyleCnt="4">
        <dgm:presLayoutVars>
          <dgm:chPref val="3"/>
        </dgm:presLayoutVars>
      </dgm:prSet>
      <dgm:spPr>
        <a:prstGeom prst="rect">
          <a:avLst/>
        </a:prstGeom>
      </dgm:spPr>
      <dgm:t>
        <a:bodyPr/>
        <a:lstStyle/>
        <a:p>
          <a:endParaRPr lang="en-US"/>
        </a:p>
      </dgm:t>
    </dgm:pt>
    <dgm:pt modelId="{063BC21C-2C12-7E41-8165-A9581B21E7C8}" type="pres">
      <dgm:prSet presAssocID="{87B017CC-2054-814C-B424-55DAF3CA6F62}" presName="level3hierChild" presStyleCnt="0"/>
      <dgm:spPr/>
    </dgm:pt>
  </dgm:ptLst>
  <dgm:cxnLst>
    <dgm:cxn modelId="{E8A6D235-AE84-344F-96B2-87FBA1CF5CBD}" type="presOf" srcId="{F877EA56-AF29-184D-B46F-B4B6C3AB08DA}" destId="{7E280F06-6880-2143-9DA9-98ADB3CEFFCE}" srcOrd="0" destOrd="0" presId="urn:microsoft.com/office/officeart/2005/8/layout/hierarchy2"/>
    <dgm:cxn modelId="{3CE6BE6A-C597-964C-9AC7-7341890AF5BD}" type="presOf" srcId="{47AEDF6B-74DE-D045-A1F3-C63601F23AE9}" destId="{8CBCD552-1A80-AE47-A6BB-EB50BF290BB9}" srcOrd="0" destOrd="0" presId="urn:microsoft.com/office/officeart/2005/8/layout/hierarchy2"/>
    <dgm:cxn modelId="{203F4793-92BC-244E-A9CC-E503C7DA0E93}" type="presOf" srcId="{81D10B17-75A2-4C4A-BF2C-C8CAE0088B0D}" destId="{CDAD8FCD-0DEC-2B4E-A016-BFB529022193}" srcOrd="0" destOrd="0" presId="urn:microsoft.com/office/officeart/2005/8/layout/hierarchy2"/>
    <dgm:cxn modelId="{E47992E7-845C-9B4D-8F95-57E2F0DB45F6}" type="presOf" srcId="{B3A34F61-5048-A644-B64C-6B64D97B962D}" destId="{FF02BE21-D1C1-5740-B621-550AA55D36E0}" srcOrd="0" destOrd="0" presId="urn:microsoft.com/office/officeart/2005/8/layout/hierarchy2"/>
    <dgm:cxn modelId="{EA79E5E3-6541-A24C-A64B-14BE0488E864}" srcId="{5F990AAF-0ABF-784F-876E-4D0FA3D6EBA7}" destId="{87B017CC-2054-814C-B424-55DAF3CA6F62}" srcOrd="0" destOrd="0" parTransId="{B3A34F61-5048-A644-B64C-6B64D97B962D}" sibTransId="{DDCFFE64-CBD7-084E-B44C-A9391B87EDF2}"/>
    <dgm:cxn modelId="{3A4B8C56-F69F-6D41-BF03-11C39F2F8E0A}" type="presOf" srcId="{8E188DDD-3B78-124D-AD18-2A2CD69B696F}" destId="{D8AC3A6C-98FD-E54C-943E-5521897F82B0}" srcOrd="0" destOrd="0" presId="urn:microsoft.com/office/officeart/2005/8/layout/hierarchy2"/>
    <dgm:cxn modelId="{ECF117C7-34AB-564E-BEBB-8CD1312A6874}" type="presOf" srcId="{E04ECCF3-72C0-D749-AC2E-9148512EC961}" destId="{E5AC00CC-6004-4C42-AC9B-34C87C7EE550}" srcOrd="0" destOrd="0" presId="urn:microsoft.com/office/officeart/2005/8/layout/hierarchy2"/>
    <dgm:cxn modelId="{8FDE7671-ED32-6F46-B875-782DDFD61C4F}" type="presOf" srcId="{87B017CC-2054-814C-B424-55DAF3CA6F62}" destId="{FB7DCC7D-4254-9140-ACB9-8F9F289A6F5E}" srcOrd="0" destOrd="0" presId="urn:microsoft.com/office/officeart/2005/8/layout/hierarchy2"/>
    <dgm:cxn modelId="{D4D72776-EEF6-5440-BBB6-97A368A97B95}" type="presOf" srcId="{B953B7F6-9DEE-8B4A-8A99-BBD97994BE04}" destId="{7459877B-8E42-7A48-AEAC-411006C74C44}" srcOrd="0" destOrd="0" presId="urn:microsoft.com/office/officeart/2005/8/layout/hierarchy2"/>
    <dgm:cxn modelId="{D0014E31-D6D2-114D-8BDE-60A99D575E8F}" type="presOf" srcId="{5F990AAF-0ABF-784F-876E-4D0FA3D6EBA7}" destId="{4CBD302D-3180-394F-B497-C2FF58D7EFF5}" srcOrd="0" destOrd="0" presId="urn:microsoft.com/office/officeart/2005/8/layout/hierarchy2"/>
    <dgm:cxn modelId="{221C41E0-1984-D24F-BCD7-0DA9D9BC48FE}" type="presOf" srcId="{6502DFBE-30E5-4E49-B2CA-DEDC1820FB48}" destId="{293371E0-47B8-3743-BE1D-E3551D260C78}" srcOrd="1" destOrd="0" presId="urn:microsoft.com/office/officeart/2005/8/layout/hierarchy2"/>
    <dgm:cxn modelId="{C1AE766F-AEEB-3C4A-9566-86640C220726}" type="presOf" srcId="{A052D891-D5A9-EE41-B8E3-876D43057C56}" destId="{A0FEC2DE-1835-B641-B7E7-EE8534119C5D}" srcOrd="0" destOrd="0" presId="urn:microsoft.com/office/officeart/2005/8/layout/hierarchy2"/>
    <dgm:cxn modelId="{88D1E34B-EB1B-3F46-B7F9-73A9E8C4AACF}" srcId="{8E669D4E-7605-4A4B-AF0D-32E010506785}" destId="{81D10B17-75A2-4C4A-BF2C-C8CAE0088B0D}" srcOrd="2" destOrd="0" parTransId="{1EFF9915-9962-4844-AC0E-FDC6C9CE7A20}" sibTransId="{1BE56F18-EF66-004E-8195-99FFD211A593}"/>
    <dgm:cxn modelId="{C44EA646-1401-2047-85F4-3F4A69C86365}" type="presOf" srcId="{F877EA56-AF29-184D-B46F-B4B6C3AB08DA}" destId="{A4F6185F-CE13-EE4F-954D-65732703C046}" srcOrd="1" destOrd="0" presId="urn:microsoft.com/office/officeart/2005/8/layout/hierarchy2"/>
    <dgm:cxn modelId="{3923FFBF-9276-774D-A8C0-9FECE330F1D1}" type="presOf" srcId="{FDEB32A8-CED6-5041-B969-56B06BC1FBE0}" destId="{B5694BA1-4397-7B4A-883E-357A81C7A971}" srcOrd="0" destOrd="0" presId="urn:microsoft.com/office/officeart/2005/8/layout/hierarchy2"/>
    <dgm:cxn modelId="{E54231C7-6A4F-4F4A-8CE7-FDF06850F447}" type="presOf" srcId="{1A3E3856-F771-C047-8F6A-F42C8D6AD0BB}" destId="{242FBF9D-FF0F-D547-974E-66F0966D391B}" srcOrd="0" destOrd="0" presId="urn:microsoft.com/office/officeart/2005/8/layout/hierarchy2"/>
    <dgm:cxn modelId="{75460E59-D494-0445-967E-FFBC3B20159A}" type="presOf" srcId="{1EFF9915-9962-4844-AC0E-FDC6C9CE7A20}" destId="{C5AF62CF-11CC-C14C-90E5-1E3EABCEBC97}" srcOrd="0" destOrd="0" presId="urn:microsoft.com/office/officeart/2005/8/layout/hierarchy2"/>
    <dgm:cxn modelId="{DA73AE45-A0CA-AE48-A2FB-5730B1734F27}" type="presOf" srcId="{26D7A869-3B3D-D045-A1D0-C878F297EF21}" destId="{FA4B7F64-AE55-FB4E-8F84-CFE37399BD1E}" srcOrd="1" destOrd="0" presId="urn:microsoft.com/office/officeart/2005/8/layout/hierarchy2"/>
    <dgm:cxn modelId="{6CF42E9A-D4B7-1040-9F36-867E99F20F76}" type="presOf" srcId="{1A3E3856-F771-C047-8F6A-F42C8D6AD0BB}" destId="{2B61A59A-79F4-7347-B37C-C627B28B80BE}" srcOrd="1" destOrd="0" presId="urn:microsoft.com/office/officeart/2005/8/layout/hierarchy2"/>
    <dgm:cxn modelId="{FCE54E6B-9A32-A641-8593-7A1F410C70FB}" type="presOf" srcId="{B3A34F61-5048-A644-B64C-6B64D97B962D}" destId="{4BB4EF9C-BE0F-2444-96E7-FF717BB0B287}" srcOrd="1" destOrd="0" presId="urn:microsoft.com/office/officeart/2005/8/layout/hierarchy2"/>
    <dgm:cxn modelId="{2DD8064B-48AA-6F42-A3BE-2626941DE697}" srcId="{8E669D4E-7605-4A4B-AF0D-32E010506785}" destId="{E04ECCF3-72C0-D749-AC2E-9148512EC961}" srcOrd="0" destOrd="0" parTransId="{1A3E3856-F771-C047-8F6A-F42C8D6AD0BB}" sibTransId="{0F61DAF6-3266-3640-9599-EDD22D85E46E}"/>
    <dgm:cxn modelId="{1A5358D5-0A8C-0C41-B0B8-71190A85278D}" srcId="{8E669D4E-7605-4A4B-AF0D-32E010506785}" destId="{A0A4A332-25FB-B04F-B146-0FB7E2B4D373}" srcOrd="1" destOrd="0" parTransId="{26D7A869-3B3D-D045-A1D0-C878F297EF21}" sibTransId="{38C5C7A8-73B6-8B4A-97C7-D355242C3076}"/>
    <dgm:cxn modelId="{6F7697F6-5744-EA47-A446-4141FBB6ACF2}" type="presOf" srcId="{533252F6-16AF-7146-BBA2-B2258923C18D}" destId="{814CEB4D-EF1A-FE4A-93AC-01C48ACA9D99}" srcOrd="0" destOrd="0" presId="urn:microsoft.com/office/officeart/2005/8/layout/hierarchy2"/>
    <dgm:cxn modelId="{37896911-E5BB-044D-AB4E-3677EFFBA0BA}" type="presOf" srcId="{6502DFBE-30E5-4E49-B2CA-DEDC1820FB48}" destId="{CC4ED1FC-7BD9-924A-AC07-35667E026CCF}" srcOrd="0" destOrd="0" presId="urn:microsoft.com/office/officeart/2005/8/layout/hierarchy2"/>
    <dgm:cxn modelId="{EB1E6339-70C4-6A41-989D-1173B0524E18}" srcId="{533252F6-16AF-7146-BBA2-B2258923C18D}" destId="{5F990AAF-0ABF-784F-876E-4D0FA3D6EBA7}" srcOrd="1" destOrd="0" parTransId="{FDEB32A8-CED6-5041-B969-56B06BC1FBE0}" sibTransId="{3763D781-2596-B842-9326-73F09670E4AF}"/>
    <dgm:cxn modelId="{98DC555D-ABB6-4A46-90CC-B2BE75C3E32B}" type="presOf" srcId="{54E1DA8A-AE2D-EB4F-B610-1BAF5A752DC0}" destId="{0E38263D-CFFB-1446-92DC-0B6A70AE1771}" srcOrd="0" destOrd="0" presId="urn:microsoft.com/office/officeart/2005/8/layout/hierarchy2"/>
    <dgm:cxn modelId="{E3261E74-DF29-A343-88EF-A321D366D812}" srcId="{533252F6-16AF-7146-BBA2-B2258923C18D}" destId="{54E1DA8A-AE2D-EB4F-B610-1BAF5A752DC0}" srcOrd="0" destOrd="0" parTransId="{6502DFBE-30E5-4E49-B2CA-DEDC1820FB48}" sibTransId="{09382929-D394-234B-A189-E511B1E4E047}"/>
    <dgm:cxn modelId="{2D5A3B89-684A-CF42-885E-0937489EC326}" type="presOf" srcId="{A0A4A332-25FB-B04F-B146-0FB7E2B4D373}" destId="{86EB0A54-8EFF-FD4A-9AB0-28B71E12917A}" srcOrd="0" destOrd="0" presId="urn:microsoft.com/office/officeart/2005/8/layout/hierarchy2"/>
    <dgm:cxn modelId="{4431FA54-14A1-194B-8E1A-806B7137AA8E}" srcId="{54E1DA8A-AE2D-EB4F-B610-1BAF5A752DC0}" destId="{8E669D4E-7605-4A4B-AF0D-32E010506785}" srcOrd="1" destOrd="0" parTransId="{A052D891-D5A9-EE41-B8E3-876D43057C56}" sibTransId="{B7539A8E-A90D-AD4B-9CE8-5D0089569653}"/>
    <dgm:cxn modelId="{1C45BEE1-C3A2-4145-B845-4BF150342DFF}" type="presOf" srcId="{F4E34F05-AE67-1B4F-A255-BEBABA61C0ED}" destId="{E0928527-417F-604D-9D63-49871F4B1615}" srcOrd="0" destOrd="0" presId="urn:microsoft.com/office/officeart/2005/8/layout/hierarchy2"/>
    <dgm:cxn modelId="{EA66792F-089E-5644-8192-8BBB050EC6A4}" type="presOf" srcId="{26D7A869-3B3D-D045-A1D0-C878F297EF21}" destId="{6A2F89DB-C871-354A-9B31-890E41C7E492}" srcOrd="0" destOrd="0" presId="urn:microsoft.com/office/officeart/2005/8/layout/hierarchy2"/>
    <dgm:cxn modelId="{9BD24A61-E7FA-D74A-AE26-2445CC9FAEB1}" srcId="{54E1DA8A-AE2D-EB4F-B610-1BAF5A752DC0}" destId="{47AEDF6B-74DE-D045-A1F3-C63601F23AE9}" srcOrd="0" destOrd="0" parTransId="{F4E34F05-AE67-1B4F-A255-BEBABA61C0ED}" sibTransId="{CCBAE875-B2EA-954D-8438-66D1EFFD834D}"/>
    <dgm:cxn modelId="{1C925C13-4919-9B4E-8C5F-6DE6282E78D5}" type="presOf" srcId="{1EFF9915-9962-4844-AC0E-FDC6C9CE7A20}" destId="{EA0C3240-4050-374E-AAA1-0D70D740B874}" srcOrd="1" destOrd="0" presId="urn:microsoft.com/office/officeart/2005/8/layout/hierarchy2"/>
    <dgm:cxn modelId="{EC6EDEE9-2F8F-1E4E-8C2B-AACB4B668D2F}" srcId="{B953B7F6-9DEE-8B4A-8A99-BBD97994BE04}" destId="{533252F6-16AF-7146-BBA2-B2258923C18D}" srcOrd="0" destOrd="0" parTransId="{22CDECBC-2408-F246-A490-7D5575E3A707}" sibTransId="{E1E1D2D0-5FA2-AD4F-B7CF-85802D4027B0}"/>
    <dgm:cxn modelId="{87A42C94-79F1-304D-AF16-B2B886FA3CAE}" type="presOf" srcId="{F4E34F05-AE67-1B4F-A255-BEBABA61C0ED}" destId="{1FE7D556-09CB-BC40-B7D9-5D17F315BC09}" srcOrd="1" destOrd="0" presId="urn:microsoft.com/office/officeart/2005/8/layout/hierarchy2"/>
    <dgm:cxn modelId="{5E8C5196-FCD2-1A41-83AC-0D7F72510DDB}" srcId="{54E1DA8A-AE2D-EB4F-B610-1BAF5A752DC0}" destId="{8E188DDD-3B78-124D-AD18-2A2CD69B696F}" srcOrd="2" destOrd="0" parTransId="{F877EA56-AF29-184D-B46F-B4B6C3AB08DA}" sibTransId="{03B1B32B-4682-9743-BAD2-4BAAD02D374C}"/>
    <dgm:cxn modelId="{4C55DE82-0B97-C84B-BC1B-B77BE9F646C4}" type="presOf" srcId="{FDEB32A8-CED6-5041-B969-56B06BC1FBE0}" destId="{01E00CC8-E601-DE43-92FA-5586B8A8A5CD}" srcOrd="1" destOrd="0" presId="urn:microsoft.com/office/officeart/2005/8/layout/hierarchy2"/>
    <dgm:cxn modelId="{960BEF09-A3D8-094B-A021-9B09AA969BDB}" type="presOf" srcId="{A052D891-D5A9-EE41-B8E3-876D43057C56}" destId="{200FD476-4910-E042-849E-741BD73C5BC1}" srcOrd="1" destOrd="0" presId="urn:microsoft.com/office/officeart/2005/8/layout/hierarchy2"/>
    <dgm:cxn modelId="{131F7AEB-9CE7-AF44-BD83-7BB6B56396AF}" type="presOf" srcId="{8E669D4E-7605-4A4B-AF0D-32E010506785}" destId="{84AC6E71-AE0C-B947-9FD5-C3D9F541F673}" srcOrd="0" destOrd="0" presId="urn:microsoft.com/office/officeart/2005/8/layout/hierarchy2"/>
    <dgm:cxn modelId="{3B0A787E-83CE-1641-AAD7-DC4E2893E096}" type="presParOf" srcId="{7459877B-8E42-7A48-AEAC-411006C74C44}" destId="{3B7B0863-4780-4646-8D14-3AD9CFF7E337}" srcOrd="0" destOrd="0" presId="urn:microsoft.com/office/officeart/2005/8/layout/hierarchy2"/>
    <dgm:cxn modelId="{395720D9-C678-4C4B-9CC9-66E68403927E}" type="presParOf" srcId="{3B7B0863-4780-4646-8D14-3AD9CFF7E337}" destId="{814CEB4D-EF1A-FE4A-93AC-01C48ACA9D99}" srcOrd="0" destOrd="0" presId="urn:microsoft.com/office/officeart/2005/8/layout/hierarchy2"/>
    <dgm:cxn modelId="{1F699A20-51AA-B244-889C-61081C064390}" type="presParOf" srcId="{3B7B0863-4780-4646-8D14-3AD9CFF7E337}" destId="{73AB040D-933A-6147-A88D-DE9248980BAE}" srcOrd="1" destOrd="0" presId="urn:microsoft.com/office/officeart/2005/8/layout/hierarchy2"/>
    <dgm:cxn modelId="{F9EC0F82-7F06-4245-8A9B-09AC7E06419B}" type="presParOf" srcId="{73AB040D-933A-6147-A88D-DE9248980BAE}" destId="{CC4ED1FC-7BD9-924A-AC07-35667E026CCF}" srcOrd="0" destOrd="0" presId="urn:microsoft.com/office/officeart/2005/8/layout/hierarchy2"/>
    <dgm:cxn modelId="{7784DA20-A1B1-5547-9B61-C7CBF7FE3CAC}" type="presParOf" srcId="{CC4ED1FC-7BD9-924A-AC07-35667E026CCF}" destId="{293371E0-47B8-3743-BE1D-E3551D260C78}" srcOrd="0" destOrd="0" presId="urn:microsoft.com/office/officeart/2005/8/layout/hierarchy2"/>
    <dgm:cxn modelId="{9C0E577B-CD1C-E34F-A54B-DAD9A40D8A15}" type="presParOf" srcId="{73AB040D-933A-6147-A88D-DE9248980BAE}" destId="{DE173EF0-5129-E94A-8113-E97B01D9D243}" srcOrd="1" destOrd="0" presId="urn:microsoft.com/office/officeart/2005/8/layout/hierarchy2"/>
    <dgm:cxn modelId="{6F06F5D3-8CFD-B841-99B7-A5A9F091852E}" type="presParOf" srcId="{DE173EF0-5129-E94A-8113-E97B01D9D243}" destId="{0E38263D-CFFB-1446-92DC-0B6A70AE1771}" srcOrd="0" destOrd="0" presId="urn:microsoft.com/office/officeart/2005/8/layout/hierarchy2"/>
    <dgm:cxn modelId="{EC26DA17-DE0E-B449-B66C-4C43A2008184}" type="presParOf" srcId="{DE173EF0-5129-E94A-8113-E97B01D9D243}" destId="{A49543A9-EAE5-FA4F-9360-478714F1EA22}" srcOrd="1" destOrd="0" presId="urn:microsoft.com/office/officeart/2005/8/layout/hierarchy2"/>
    <dgm:cxn modelId="{B9A376FB-8F5D-0B44-AC1B-F4EC19CF1F7C}" type="presParOf" srcId="{A49543A9-EAE5-FA4F-9360-478714F1EA22}" destId="{E0928527-417F-604D-9D63-49871F4B1615}" srcOrd="0" destOrd="0" presId="urn:microsoft.com/office/officeart/2005/8/layout/hierarchy2"/>
    <dgm:cxn modelId="{36A9B334-FC91-664E-8ADF-8EEC9982CD0D}" type="presParOf" srcId="{E0928527-417F-604D-9D63-49871F4B1615}" destId="{1FE7D556-09CB-BC40-B7D9-5D17F315BC09}" srcOrd="0" destOrd="0" presId="urn:microsoft.com/office/officeart/2005/8/layout/hierarchy2"/>
    <dgm:cxn modelId="{0B2E1FCF-7FCB-7041-86C1-0CD5F1846EF2}" type="presParOf" srcId="{A49543A9-EAE5-FA4F-9360-478714F1EA22}" destId="{4AE1F44B-6EDD-D145-A518-36F9EC498B14}" srcOrd="1" destOrd="0" presId="urn:microsoft.com/office/officeart/2005/8/layout/hierarchy2"/>
    <dgm:cxn modelId="{7A4F8941-80CB-DE45-B412-B63B9C95387E}" type="presParOf" srcId="{4AE1F44B-6EDD-D145-A518-36F9EC498B14}" destId="{8CBCD552-1A80-AE47-A6BB-EB50BF290BB9}" srcOrd="0" destOrd="0" presId="urn:microsoft.com/office/officeart/2005/8/layout/hierarchy2"/>
    <dgm:cxn modelId="{63AE3034-F2E3-1440-90E1-9CA6203D33CC}" type="presParOf" srcId="{4AE1F44B-6EDD-D145-A518-36F9EC498B14}" destId="{FD59D3AE-81AB-9842-903A-16A494DC88A5}" srcOrd="1" destOrd="0" presId="urn:microsoft.com/office/officeart/2005/8/layout/hierarchy2"/>
    <dgm:cxn modelId="{741A632A-23C6-1C47-964D-16899E0F3E0D}" type="presParOf" srcId="{A49543A9-EAE5-FA4F-9360-478714F1EA22}" destId="{A0FEC2DE-1835-B641-B7E7-EE8534119C5D}" srcOrd="2" destOrd="0" presId="urn:microsoft.com/office/officeart/2005/8/layout/hierarchy2"/>
    <dgm:cxn modelId="{98E4C161-6235-CF4F-8FB7-008C52422959}" type="presParOf" srcId="{A0FEC2DE-1835-B641-B7E7-EE8534119C5D}" destId="{200FD476-4910-E042-849E-741BD73C5BC1}" srcOrd="0" destOrd="0" presId="urn:microsoft.com/office/officeart/2005/8/layout/hierarchy2"/>
    <dgm:cxn modelId="{1B5D0B7F-66D1-A148-875D-9F993E55823F}" type="presParOf" srcId="{A49543A9-EAE5-FA4F-9360-478714F1EA22}" destId="{8FEAF7A0-C6DA-5E41-9133-E88ED20B7F1B}" srcOrd="3" destOrd="0" presId="urn:microsoft.com/office/officeart/2005/8/layout/hierarchy2"/>
    <dgm:cxn modelId="{91119592-7542-1847-B00A-89C298F11C48}" type="presParOf" srcId="{8FEAF7A0-C6DA-5E41-9133-E88ED20B7F1B}" destId="{84AC6E71-AE0C-B947-9FD5-C3D9F541F673}" srcOrd="0" destOrd="0" presId="urn:microsoft.com/office/officeart/2005/8/layout/hierarchy2"/>
    <dgm:cxn modelId="{04285D4E-DE72-DC41-A6E8-DCBAC49BC599}" type="presParOf" srcId="{8FEAF7A0-C6DA-5E41-9133-E88ED20B7F1B}" destId="{5DEC576C-F19B-CB4E-AAFD-0DB90BB57DDC}" srcOrd="1" destOrd="0" presId="urn:microsoft.com/office/officeart/2005/8/layout/hierarchy2"/>
    <dgm:cxn modelId="{F8476DC8-5461-FF42-A033-FBF3733B0AE6}" type="presParOf" srcId="{5DEC576C-F19B-CB4E-AAFD-0DB90BB57DDC}" destId="{242FBF9D-FF0F-D547-974E-66F0966D391B}" srcOrd="0" destOrd="0" presId="urn:microsoft.com/office/officeart/2005/8/layout/hierarchy2"/>
    <dgm:cxn modelId="{7D0E45C3-9EAB-E74C-A7C7-DCA8DB2E57A4}" type="presParOf" srcId="{242FBF9D-FF0F-D547-974E-66F0966D391B}" destId="{2B61A59A-79F4-7347-B37C-C627B28B80BE}" srcOrd="0" destOrd="0" presId="urn:microsoft.com/office/officeart/2005/8/layout/hierarchy2"/>
    <dgm:cxn modelId="{F9B96FE2-8F6F-6149-9F40-DDD459990ACF}" type="presParOf" srcId="{5DEC576C-F19B-CB4E-AAFD-0DB90BB57DDC}" destId="{23A8BC27-D6BB-E24E-9EBB-051F33B20167}" srcOrd="1" destOrd="0" presId="urn:microsoft.com/office/officeart/2005/8/layout/hierarchy2"/>
    <dgm:cxn modelId="{29C06FEA-A80B-1047-9CCB-39DA37C888E9}" type="presParOf" srcId="{23A8BC27-D6BB-E24E-9EBB-051F33B20167}" destId="{E5AC00CC-6004-4C42-AC9B-34C87C7EE550}" srcOrd="0" destOrd="0" presId="urn:microsoft.com/office/officeart/2005/8/layout/hierarchy2"/>
    <dgm:cxn modelId="{5CD04C3B-F023-494E-B80C-639050BF2A70}" type="presParOf" srcId="{23A8BC27-D6BB-E24E-9EBB-051F33B20167}" destId="{FFD29150-AB5D-AF4C-8001-D05E1AD1D270}" srcOrd="1" destOrd="0" presId="urn:microsoft.com/office/officeart/2005/8/layout/hierarchy2"/>
    <dgm:cxn modelId="{5EF69C15-53B5-5843-AB82-6147922AF27F}" type="presParOf" srcId="{5DEC576C-F19B-CB4E-AAFD-0DB90BB57DDC}" destId="{6A2F89DB-C871-354A-9B31-890E41C7E492}" srcOrd="2" destOrd="0" presId="urn:microsoft.com/office/officeart/2005/8/layout/hierarchy2"/>
    <dgm:cxn modelId="{AFDD1A32-67F0-F748-A726-9D9968278BCD}" type="presParOf" srcId="{6A2F89DB-C871-354A-9B31-890E41C7E492}" destId="{FA4B7F64-AE55-FB4E-8F84-CFE37399BD1E}" srcOrd="0" destOrd="0" presId="urn:microsoft.com/office/officeart/2005/8/layout/hierarchy2"/>
    <dgm:cxn modelId="{2C7BE584-C162-324B-855B-25B26E989AA2}" type="presParOf" srcId="{5DEC576C-F19B-CB4E-AAFD-0DB90BB57DDC}" destId="{33F548BD-5721-7244-BD5D-1214585101B1}" srcOrd="3" destOrd="0" presId="urn:microsoft.com/office/officeart/2005/8/layout/hierarchy2"/>
    <dgm:cxn modelId="{2CE98803-0A7E-D04C-8C89-F8A47C2CB714}" type="presParOf" srcId="{33F548BD-5721-7244-BD5D-1214585101B1}" destId="{86EB0A54-8EFF-FD4A-9AB0-28B71E12917A}" srcOrd="0" destOrd="0" presId="urn:microsoft.com/office/officeart/2005/8/layout/hierarchy2"/>
    <dgm:cxn modelId="{68DC9F97-29E9-DA46-8CFD-659BEAB9DDC7}" type="presParOf" srcId="{33F548BD-5721-7244-BD5D-1214585101B1}" destId="{672685BA-09FC-3643-BA95-811893CCCB32}" srcOrd="1" destOrd="0" presId="urn:microsoft.com/office/officeart/2005/8/layout/hierarchy2"/>
    <dgm:cxn modelId="{4B4A4833-6108-7849-AF9A-681E1F72F94B}" type="presParOf" srcId="{5DEC576C-F19B-CB4E-AAFD-0DB90BB57DDC}" destId="{C5AF62CF-11CC-C14C-90E5-1E3EABCEBC97}" srcOrd="4" destOrd="0" presId="urn:microsoft.com/office/officeart/2005/8/layout/hierarchy2"/>
    <dgm:cxn modelId="{17942C03-CA39-2F40-B51F-C8DFF90B4F77}" type="presParOf" srcId="{C5AF62CF-11CC-C14C-90E5-1E3EABCEBC97}" destId="{EA0C3240-4050-374E-AAA1-0D70D740B874}" srcOrd="0" destOrd="0" presId="urn:microsoft.com/office/officeart/2005/8/layout/hierarchy2"/>
    <dgm:cxn modelId="{447AEC72-590F-5A49-BAC5-496EE0BC3143}" type="presParOf" srcId="{5DEC576C-F19B-CB4E-AAFD-0DB90BB57DDC}" destId="{813C7EEF-9008-0D47-A1ED-0D2AFF5E6C7E}" srcOrd="5" destOrd="0" presId="urn:microsoft.com/office/officeart/2005/8/layout/hierarchy2"/>
    <dgm:cxn modelId="{B2D1A371-6B6B-9B44-9EBE-6C98F07D7A1E}" type="presParOf" srcId="{813C7EEF-9008-0D47-A1ED-0D2AFF5E6C7E}" destId="{CDAD8FCD-0DEC-2B4E-A016-BFB529022193}" srcOrd="0" destOrd="0" presId="urn:microsoft.com/office/officeart/2005/8/layout/hierarchy2"/>
    <dgm:cxn modelId="{2DCCCDFC-7848-C940-ABFA-D765F74EC5C9}" type="presParOf" srcId="{813C7EEF-9008-0D47-A1ED-0D2AFF5E6C7E}" destId="{DF229427-9196-7747-976D-7FA3C7686649}" srcOrd="1" destOrd="0" presId="urn:microsoft.com/office/officeart/2005/8/layout/hierarchy2"/>
    <dgm:cxn modelId="{0123BB11-5730-FC48-813C-54912A74DCDB}" type="presParOf" srcId="{A49543A9-EAE5-FA4F-9360-478714F1EA22}" destId="{7E280F06-6880-2143-9DA9-98ADB3CEFFCE}" srcOrd="4" destOrd="0" presId="urn:microsoft.com/office/officeart/2005/8/layout/hierarchy2"/>
    <dgm:cxn modelId="{47DB4AAD-D7F3-7F4A-9445-C3AFE25C18E0}" type="presParOf" srcId="{7E280F06-6880-2143-9DA9-98ADB3CEFFCE}" destId="{A4F6185F-CE13-EE4F-954D-65732703C046}" srcOrd="0" destOrd="0" presId="urn:microsoft.com/office/officeart/2005/8/layout/hierarchy2"/>
    <dgm:cxn modelId="{29CD65A8-CF2B-7E4C-8D6F-C19A7F59061C}" type="presParOf" srcId="{A49543A9-EAE5-FA4F-9360-478714F1EA22}" destId="{97935270-0637-3D45-8835-0E4CF2B10904}" srcOrd="5" destOrd="0" presId="urn:microsoft.com/office/officeart/2005/8/layout/hierarchy2"/>
    <dgm:cxn modelId="{CA9EBA94-DEE1-DA43-A953-DDFA29A77C59}" type="presParOf" srcId="{97935270-0637-3D45-8835-0E4CF2B10904}" destId="{D8AC3A6C-98FD-E54C-943E-5521897F82B0}" srcOrd="0" destOrd="0" presId="urn:microsoft.com/office/officeart/2005/8/layout/hierarchy2"/>
    <dgm:cxn modelId="{02851FBC-2554-784A-8146-7AE514155B94}" type="presParOf" srcId="{97935270-0637-3D45-8835-0E4CF2B10904}" destId="{35D7CB54-AA6D-8F4D-8523-1477988CACC6}" srcOrd="1" destOrd="0" presId="urn:microsoft.com/office/officeart/2005/8/layout/hierarchy2"/>
    <dgm:cxn modelId="{5994A605-09B1-4D42-B519-92FD5D549DE7}" type="presParOf" srcId="{73AB040D-933A-6147-A88D-DE9248980BAE}" destId="{B5694BA1-4397-7B4A-883E-357A81C7A971}" srcOrd="2" destOrd="0" presId="urn:microsoft.com/office/officeart/2005/8/layout/hierarchy2"/>
    <dgm:cxn modelId="{E0DD6364-D01E-9B4A-B63A-2DE78123AFE5}" type="presParOf" srcId="{B5694BA1-4397-7B4A-883E-357A81C7A971}" destId="{01E00CC8-E601-DE43-92FA-5586B8A8A5CD}" srcOrd="0" destOrd="0" presId="urn:microsoft.com/office/officeart/2005/8/layout/hierarchy2"/>
    <dgm:cxn modelId="{B04871FB-36B2-374E-913D-078296101012}" type="presParOf" srcId="{73AB040D-933A-6147-A88D-DE9248980BAE}" destId="{D5255D4E-971A-5843-B3E5-48CE582B9648}" srcOrd="3" destOrd="0" presId="urn:microsoft.com/office/officeart/2005/8/layout/hierarchy2"/>
    <dgm:cxn modelId="{5C80E2F4-EA56-2F41-BCFF-D0D2AEDD553F}" type="presParOf" srcId="{D5255D4E-971A-5843-B3E5-48CE582B9648}" destId="{4CBD302D-3180-394F-B497-C2FF58D7EFF5}" srcOrd="0" destOrd="0" presId="urn:microsoft.com/office/officeart/2005/8/layout/hierarchy2"/>
    <dgm:cxn modelId="{AF238777-000F-A041-9C71-B8A6E7649F9F}" type="presParOf" srcId="{D5255D4E-971A-5843-B3E5-48CE582B9648}" destId="{ED8B0053-5EC2-B542-9D64-33BCCFC4D3D2}" srcOrd="1" destOrd="0" presId="urn:microsoft.com/office/officeart/2005/8/layout/hierarchy2"/>
    <dgm:cxn modelId="{3212ABCD-F266-5147-A030-ABD979DA8A51}" type="presParOf" srcId="{ED8B0053-5EC2-B542-9D64-33BCCFC4D3D2}" destId="{FF02BE21-D1C1-5740-B621-550AA55D36E0}" srcOrd="0" destOrd="0" presId="urn:microsoft.com/office/officeart/2005/8/layout/hierarchy2"/>
    <dgm:cxn modelId="{22C9D76E-15F8-CF42-85DA-FC0CA33E614B}" type="presParOf" srcId="{FF02BE21-D1C1-5740-B621-550AA55D36E0}" destId="{4BB4EF9C-BE0F-2444-96E7-FF717BB0B287}" srcOrd="0" destOrd="0" presId="urn:microsoft.com/office/officeart/2005/8/layout/hierarchy2"/>
    <dgm:cxn modelId="{58D38C66-0E2A-5A44-A963-514E0B11F3B0}" type="presParOf" srcId="{ED8B0053-5EC2-B542-9D64-33BCCFC4D3D2}" destId="{ECFA5014-6A34-EF4B-A02F-8368E7DDCE63}" srcOrd="1" destOrd="0" presId="urn:microsoft.com/office/officeart/2005/8/layout/hierarchy2"/>
    <dgm:cxn modelId="{04F1B991-210F-5942-B850-659C4F9EB048}" type="presParOf" srcId="{ECFA5014-6A34-EF4B-A02F-8368E7DDCE63}" destId="{FB7DCC7D-4254-9140-ACB9-8F9F289A6F5E}" srcOrd="0" destOrd="0" presId="urn:microsoft.com/office/officeart/2005/8/layout/hierarchy2"/>
    <dgm:cxn modelId="{1C56AC0A-4209-D447-B530-E4685268E6CF}" type="presParOf" srcId="{ECFA5014-6A34-EF4B-A02F-8368E7DDCE63}" destId="{063BC21C-2C12-7E41-8165-A9581B21E7C8}"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044FCC-5F6C-4332-87AA-B1189042A43C}">
      <dsp:nvSpPr>
        <dsp:cNvPr id="0" name=""/>
        <dsp:cNvSpPr/>
      </dsp:nvSpPr>
      <dsp:spPr>
        <a:xfrm>
          <a:off x="4065" y="26091"/>
          <a:ext cx="1864718" cy="745887"/>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kern="1200" dirty="0"/>
            <a:t>Incident</a:t>
          </a:r>
        </a:p>
      </dsp:txBody>
      <dsp:txXfrm>
        <a:off x="377009" y="26091"/>
        <a:ext cx="1118831" cy="745887"/>
      </dsp:txXfrm>
    </dsp:sp>
    <dsp:sp modelId="{534E3700-3850-4756-B552-526AABD9189F}">
      <dsp:nvSpPr>
        <dsp:cNvPr id="0" name=""/>
        <dsp:cNvSpPr/>
      </dsp:nvSpPr>
      <dsp:spPr>
        <a:xfrm>
          <a:off x="4065" y="865215"/>
          <a:ext cx="1491774" cy="3652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66750">
            <a:lnSpc>
              <a:spcPct val="90000"/>
            </a:lnSpc>
            <a:spcBef>
              <a:spcPct val="0"/>
            </a:spcBef>
            <a:spcAft>
              <a:spcPts val="1200"/>
            </a:spcAft>
            <a:buChar char="••"/>
          </a:pPr>
          <a:r>
            <a:rPr lang="en-US" sz="1500" kern="1200" dirty="0"/>
            <a:t>Complaint or Notice to TIXC</a:t>
          </a:r>
        </a:p>
      </dsp:txBody>
      <dsp:txXfrm>
        <a:off x="4065" y="865215"/>
        <a:ext cx="1491774" cy="3652119"/>
      </dsp:txXfrm>
    </dsp:sp>
    <dsp:sp modelId="{2B3BC76E-15A9-4E97-AE31-FB23B06EE294}">
      <dsp:nvSpPr>
        <dsp:cNvPr id="0" name=""/>
        <dsp:cNvSpPr/>
      </dsp:nvSpPr>
      <dsp:spPr>
        <a:xfrm>
          <a:off x="1652784" y="26091"/>
          <a:ext cx="1864718" cy="745887"/>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kern="1200" dirty="0">
              <a:solidFill>
                <a:schemeClr val="tx1"/>
              </a:solidFill>
            </a:rPr>
            <a:t>Initial Assessment</a:t>
          </a:r>
        </a:p>
      </dsp:txBody>
      <dsp:txXfrm>
        <a:off x="2025728" y="26091"/>
        <a:ext cx="1118831" cy="745887"/>
      </dsp:txXfrm>
    </dsp:sp>
    <dsp:sp modelId="{0172E582-34C9-4B2C-9017-705AED923118}">
      <dsp:nvSpPr>
        <dsp:cNvPr id="0" name=""/>
        <dsp:cNvSpPr/>
      </dsp:nvSpPr>
      <dsp:spPr>
        <a:xfrm>
          <a:off x="1652784" y="865215"/>
          <a:ext cx="1491774" cy="3652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66750">
            <a:lnSpc>
              <a:spcPct val="90000"/>
            </a:lnSpc>
            <a:spcBef>
              <a:spcPct val="0"/>
            </a:spcBef>
            <a:spcAft>
              <a:spcPts val="1200"/>
            </a:spcAft>
            <a:buChar char="••"/>
          </a:pPr>
          <a:r>
            <a:rPr lang="en-US" sz="1500" i="1" kern="1200" dirty="0">
              <a:solidFill>
                <a:srgbClr val="00256D">
                  <a:hueOff val="0"/>
                  <a:satOff val="0"/>
                  <a:lumOff val="0"/>
                  <a:alphaOff val="0"/>
                </a:srgbClr>
              </a:solidFill>
              <a:latin typeface="Assistant"/>
              <a:ea typeface="+mn-ea"/>
              <a:cs typeface="+mn-cs"/>
            </a:rPr>
            <a:t>Following a formal complaint</a:t>
          </a:r>
        </a:p>
        <a:p>
          <a:pPr marL="114300" lvl="1" indent="-114300" algn="l" defTabSz="666750">
            <a:lnSpc>
              <a:spcPct val="90000"/>
            </a:lnSpc>
            <a:spcBef>
              <a:spcPct val="0"/>
            </a:spcBef>
            <a:spcAft>
              <a:spcPts val="1200"/>
            </a:spcAft>
            <a:buChar char="••"/>
          </a:pPr>
          <a:r>
            <a:rPr lang="en-US" sz="1500" kern="1200" dirty="0">
              <a:solidFill>
                <a:srgbClr val="00256D">
                  <a:hueOff val="0"/>
                  <a:satOff val="0"/>
                  <a:lumOff val="0"/>
                  <a:alphaOff val="0"/>
                </a:srgbClr>
              </a:solidFill>
              <a:latin typeface="Assistant"/>
              <a:ea typeface="+mn-ea"/>
              <a:cs typeface="+mn-cs"/>
            </a:rPr>
            <a:t>Jurisdiction</a:t>
          </a:r>
        </a:p>
        <a:p>
          <a:pPr marL="114300" lvl="1" indent="-114300" algn="l" defTabSz="666750">
            <a:lnSpc>
              <a:spcPct val="90000"/>
            </a:lnSpc>
            <a:spcBef>
              <a:spcPct val="0"/>
            </a:spcBef>
            <a:spcAft>
              <a:spcPts val="1200"/>
            </a:spcAft>
            <a:buChar char="••"/>
          </a:pPr>
          <a:r>
            <a:rPr lang="en-US" sz="1500" kern="1200" dirty="0">
              <a:solidFill>
                <a:srgbClr val="00256D">
                  <a:hueOff val="0"/>
                  <a:satOff val="0"/>
                  <a:lumOff val="0"/>
                  <a:alphaOff val="0"/>
                </a:srgbClr>
              </a:solidFill>
              <a:latin typeface="Assistant"/>
              <a:ea typeface="+mn-ea"/>
              <a:cs typeface="+mn-cs"/>
            </a:rPr>
            <a:t>Dismissal?</a:t>
          </a:r>
        </a:p>
        <a:p>
          <a:pPr marL="114300" lvl="1" indent="-114300" algn="l" defTabSz="666750">
            <a:lnSpc>
              <a:spcPct val="90000"/>
            </a:lnSpc>
            <a:spcBef>
              <a:spcPct val="0"/>
            </a:spcBef>
            <a:spcAft>
              <a:spcPts val="1200"/>
            </a:spcAft>
            <a:buChar char="••"/>
          </a:pPr>
          <a:r>
            <a:rPr lang="en-US" sz="1500" kern="1200" dirty="0">
              <a:solidFill>
                <a:srgbClr val="00256D">
                  <a:hueOff val="0"/>
                  <a:satOff val="0"/>
                  <a:lumOff val="0"/>
                  <a:alphaOff val="0"/>
                </a:srgbClr>
              </a:solidFill>
              <a:latin typeface="Assistant"/>
              <a:ea typeface="+mn-ea"/>
              <a:cs typeface="+mn-cs"/>
            </a:rPr>
            <a:t>Policy violation implicated?</a:t>
          </a:r>
        </a:p>
        <a:p>
          <a:pPr marL="114300" lvl="1" indent="-114300" algn="l" defTabSz="666750">
            <a:lnSpc>
              <a:spcPct val="90000"/>
            </a:lnSpc>
            <a:spcBef>
              <a:spcPct val="0"/>
            </a:spcBef>
            <a:spcAft>
              <a:spcPts val="1200"/>
            </a:spcAft>
            <a:buChar char="••"/>
          </a:pPr>
          <a:r>
            <a:rPr lang="en-US" sz="1500" kern="1200" dirty="0">
              <a:solidFill>
                <a:srgbClr val="00256D">
                  <a:hueOff val="0"/>
                  <a:satOff val="0"/>
                  <a:lumOff val="0"/>
                  <a:alphaOff val="0"/>
                </a:srgbClr>
              </a:solidFill>
              <a:latin typeface="Assistant"/>
              <a:ea typeface="+mn-ea"/>
              <a:cs typeface="+mn-cs"/>
            </a:rPr>
            <a:t>Reinstatement to another process?</a:t>
          </a:r>
        </a:p>
        <a:p>
          <a:pPr marL="114300" lvl="1" indent="-114300" algn="l" defTabSz="666750">
            <a:lnSpc>
              <a:spcPct val="90000"/>
            </a:lnSpc>
            <a:spcBef>
              <a:spcPct val="0"/>
            </a:spcBef>
            <a:spcAft>
              <a:spcPts val="1200"/>
            </a:spcAft>
            <a:buChar char="••"/>
          </a:pPr>
          <a:r>
            <a:rPr lang="en-US" sz="1500" kern="1200" dirty="0">
              <a:solidFill>
                <a:srgbClr val="00256D">
                  <a:hueOff val="0"/>
                  <a:satOff val="0"/>
                  <a:lumOff val="0"/>
                  <a:alphaOff val="0"/>
                </a:srgbClr>
              </a:solidFill>
              <a:latin typeface="Assistant"/>
              <a:ea typeface="+mn-ea"/>
              <a:cs typeface="+mn-cs"/>
            </a:rPr>
            <a:t>Informal or formal resolution?</a:t>
          </a:r>
        </a:p>
      </dsp:txBody>
      <dsp:txXfrm>
        <a:off x="1652784" y="865215"/>
        <a:ext cx="1491774" cy="3652119"/>
      </dsp:txXfrm>
    </dsp:sp>
    <dsp:sp modelId="{88F34B6D-B31D-46CD-8B16-6EF36B8F3BCB}">
      <dsp:nvSpPr>
        <dsp:cNvPr id="0" name=""/>
        <dsp:cNvSpPr/>
      </dsp:nvSpPr>
      <dsp:spPr>
        <a:xfrm>
          <a:off x="3301503" y="26091"/>
          <a:ext cx="1864718" cy="745887"/>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kern="1200" dirty="0">
              <a:solidFill>
                <a:schemeClr val="tx1"/>
              </a:solidFill>
            </a:rPr>
            <a:t>Formal Investigation &amp; Report</a:t>
          </a:r>
        </a:p>
      </dsp:txBody>
      <dsp:txXfrm>
        <a:off x="3674447" y="26091"/>
        <a:ext cx="1118831" cy="745887"/>
      </dsp:txXfrm>
    </dsp:sp>
    <dsp:sp modelId="{9766092F-45BD-4AA8-9094-03BDA46B5633}">
      <dsp:nvSpPr>
        <dsp:cNvPr id="0" name=""/>
        <dsp:cNvSpPr/>
      </dsp:nvSpPr>
      <dsp:spPr>
        <a:xfrm>
          <a:off x="3301503" y="865215"/>
          <a:ext cx="1491774" cy="3652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66750">
            <a:lnSpc>
              <a:spcPct val="90000"/>
            </a:lnSpc>
            <a:spcBef>
              <a:spcPct val="0"/>
            </a:spcBef>
            <a:spcAft>
              <a:spcPts val="1200"/>
            </a:spcAft>
            <a:buChar char="••"/>
          </a:pPr>
          <a:r>
            <a:rPr lang="en-US" sz="1500" kern="1200" dirty="0"/>
            <a:t>Notice to Parties</a:t>
          </a:r>
        </a:p>
        <a:p>
          <a:pPr marL="114300" lvl="1" indent="-114300" algn="l" defTabSz="666750">
            <a:lnSpc>
              <a:spcPct val="90000"/>
            </a:lnSpc>
            <a:spcBef>
              <a:spcPct val="0"/>
            </a:spcBef>
            <a:spcAft>
              <a:spcPts val="1200"/>
            </a:spcAft>
            <a:buChar char="••"/>
          </a:pPr>
          <a:r>
            <a:rPr lang="en-US" sz="1500" kern="1200" dirty="0"/>
            <a:t>Identification of witnesses</a:t>
          </a:r>
        </a:p>
        <a:p>
          <a:pPr marL="114300" lvl="1" indent="-114300" algn="l" defTabSz="666750">
            <a:lnSpc>
              <a:spcPct val="90000"/>
            </a:lnSpc>
            <a:spcBef>
              <a:spcPct val="0"/>
            </a:spcBef>
            <a:spcAft>
              <a:spcPts val="1200"/>
            </a:spcAft>
            <a:buChar char="••"/>
          </a:pPr>
          <a:r>
            <a:rPr lang="en-US" sz="1500" kern="1200" dirty="0"/>
            <a:t>Interview scheduling</a:t>
          </a:r>
        </a:p>
        <a:p>
          <a:pPr marL="114300" lvl="1" indent="-114300" algn="l" defTabSz="666750">
            <a:lnSpc>
              <a:spcPct val="90000"/>
            </a:lnSpc>
            <a:spcBef>
              <a:spcPct val="0"/>
            </a:spcBef>
            <a:spcAft>
              <a:spcPts val="1200"/>
            </a:spcAft>
            <a:buChar char="••"/>
          </a:pPr>
          <a:r>
            <a:rPr lang="en-US" sz="1500" kern="1200" dirty="0"/>
            <a:t>Evidence collection</a:t>
          </a:r>
        </a:p>
        <a:p>
          <a:pPr marL="114300" lvl="1" indent="-114300" algn="l" defTabSz="666750">
            <a:lnSpc>
              <a:spcPct val="90000"/>
            </a:lnSpc>
            <a:spcBef>
              <a:spcPct val="0"/>
            </a:spcBef>
            <a:spcAft>
              <a:spcPts val="1200"/>
            </a:spcAft>
            <a:buChar char="••"/>
          </a:pPr>
          <a:r>
            <a:rPr lang="en-US" sz="1500" kern="1200" dirty="0"/>
            <a:t>Report drafted</a:t>
          </a:r>
        </a:p>
        <a:p>
          <a:pPr marL="114300" lvl="1" indent="-114300" algn="l" defTabSz="666750">
            <a:lnSpc>
              <a:spcPct val="90000"/>
            </a:lnSpc>
            <a:spcBef>
              <a:spcPct val="0"/>
            </a:spcBef>
            <a:spcAft>
              <a:spcPts val="1200"/>
            </a:spcAft>
            <a:buChar char="••"/>
          </a:pPr>
          <a:r>
            <a:rPr lang="en-US" sz="1500" kern="1200" dirty="0"/>
            <a:t>Evidence &amp; report shared</a:t>
          </a:r>
        </a:p>
        <a:p>
          <a:pPr marL="114300" lvl="1" indent="-114300" algn="l" defTabSz="666750">
            <a:lnSpc>
              <a:spcPct val="90000"/>
            </a:lnSpc>
            <a:spcBef>
              <a:spcPct val="0"/>
            </a:spcBef>
            <a:spcAft>
              <a:spcPts val="1200"/>
            </a:spcAft>
            <a:buChar char="••"/>
          </a:pPr>
          <a:r>
            <a:rPr lang="en-US" sz="1500" kern="1200" dirty="0"/>
            <a:t>Investigation report finalized</a:t>
          </a:r>
        </a:p>
      </dsp:txBody>
      <dsp:txXfrm>
        <a:off x="3301503" y="865215"/>
        <a:ext cx="1491774" cy="3652119"/>
      </dsp:txXfrm>
    </dsp:sp>
    <dsp:sp modelId="{933F6776-E4E8-4D1C-A2D3-F38512497A04}">
      <dsp:nvSpPr>
        <dsp:cNvPr id="0" name=""/>
        <dsp:cNvSpPr/>
      </dsp:nvSpPr>
      <dsp:spPr>
        <a:xfrm>
          <a:off x="4950221" y="26091"/>
          <a:ext cx="1864718" cy="745887"/>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kern="1200" dirty="0"/>
            <a:t>Hearing</a:t>
          </a:r>
        </a:p>
      </dsp:txBody>
      <dsp:txXfrm>
        <a:off x="5323165" y="26091"/>
        <a:ext cx="1118831" cy="745887"/>
      </dsp:txXfrm>
    </dsp:sp>
    <dsp:sp modelId="{E384FCB6-8437-4A9C-8AF9-1D1B309CAEB3}">
      <dsp:nvSpPr>
        <dsp:cNvPr id="0" name=""/>
        <dsp:cNvSpPr/>
      </dsp:nvSpPr>
      <dsp:spPr>
        <a:xfrm>
          <a:off x="4950221" y="865215"/>
          <a:ext cx="1491774" cy="3652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66750">
            <a:lnSpc>
              <a:spcPct val="90000"/>
            </a:lnSpc>
            <a:spcBef>
              <a:spcPct val="0"/>
            </a:spcBef>
            <a:spcAft>
              <a:spcPts val="1200"/>
            </a:spcAft>
            <a:buChar char="••"/>
          </a:pPr>
          <a:r>
            <a:rPr lang="en-US" sz="1500" kern="1200" dirty="0"/>
            <a:t>Determination</a:t>
          </a:r>
        </a:p>
        <a:p>
          <a:pPr marL="114300" lvl="1" indent="-114300" algn="l" defTabSz="666750">
            <a:lnSpc>
              <a:spcPct val="90000"/>
            </a:lnSpc>
            <a:spcBef>
              <a:spcPct val="0"/>
            </a:spcBef>
            <a:spcAft>
              <a:spcPts val="1200"/>
            </a:spcAft>
            <a:buChar char="••"/>
          </a:pPr>
          <a:r>
            <a:rPr lang="en-US" sz="1500" kern="1200" dirty="0"/>
            <a:t>Cross-examination</a:t>
          </a:r>
        </a:p>
        <a:p>
          <a:pPr marL="114300" lvl="1" indent="-114300" algn="l" defTabSz="666750">
            <a:lnSpc>
              <a:spcPct val="90000"/>
            </a:lnSpc>
            <a:spcBef>
              <a:spcPct val="0"/>
            </a:spcBef>
            <a:spcAft>
              <a:spcPts val="1200"/>
            </a:spcAft>
            <a:buChar char="••"/>
          </a:pPr>
          <a:r>
            <a:rPr lang="en-US" sz="1500" kern="1200" dirty="0"/>
            <a:t>Sanction?</a:t>
          </a:r>
        </a:p>
        <a:p>
          <a:pPr marL="114300" lvl="1" indent="-114300" algn="l" defTabSz="666750">
            <a:lnSpc>
              <a:spcPct val="90000"/>
            </a:lnSpc>
            <a:spcBef>
              <a:spcPct val="0"/>
            </a:spcBef>
            <a:spcAft>
              <a:spcPts val="1200"/>
            </a:spcAft>
            <a:buChar char="••"/>
          </a:pPr>
          <a:r>
            <a:rPr lang="en-US" sz="1500" kern="1200" dirty="0"/>
            <a:t>Remedies</a:t>
          </a:r>
        </a:p>
      </dsp:txBody>
      <dsp:txXfrm>
        <a:off x="4950221" y="865215"/>
        <a:ext cx="1491774" cy="3652119"/>
      </dsp:txXfrm>
    </dsp:sp>
    <dsp:sp modelId="{786F3B7D-AB87-4223-8AFE-F765350827F0}">
      <dsp:nvSpPr>
        <dsp:cNvPr id="0" name=""/>
        <dsp:cNvSpPr/>
      </dsp:nvSpPr>
      <dsp:spPr>
        <a:xfrm>
          <a:off x="6598940" y="26091"/>
          <a:ext cx="1864718" cy="745887"/>
        </a:xfrm>
        <a:prstGeom prst="chevron">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kern="1200" dirty="0"/>
            <a:t>Appeal</a:t>
          </a:r>
        </a:p>
      </dsp:txBody>
      <dsp:txXfrm>
        <a:off x="6971884" y="26091"/>
        <a:ext cx="1118831" cy="745887"/>
      </dsp:txXfrm>
    </dsp:sp>
    <dsp:sp modelId="{C6074D8A-E1E0-45B7-BC09-23DB548EFE9C}">
      <dsp:nvSpPr>
        <dsp:cNvPr id="0" name=""/>
        <dsp:cNvSpPr/>
      </dsp:nvSpPr>
      <dsp:spPr>
        <a:xfrm>
          <a:off x="6598940" y="865215"/>
          <a:ext cx="1491774" cy="3652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66750">
            <a:lnSpc>
              <a:spcPct val="90000"/>
            </a:lnSpc>
            <a:spcBef>
              <a:spcPct val="0"/>
            </a:spcBef>
            <a:spcAft>
              <a:spcPts val="1200"/>
            </a:spcAft>
            <a:buChar char="••"/>
          </a:pPr>
          <a:r>
            <a:rPr lang="en-US" sz="1500" kern="1200" dirty="0"/>
            <a:t>Standing?</a:t>
          </a:r>
        </a:p>
        <a:p>
          <a:pPr marL="114300" lvl="1" indent="-114300" algn="l" defTabSz="666750">
            <a:lnSpc>
              <a:spcPct val="90000"/>
            </a:lnSpc>
            <a:spcBef>
              <a:spcPct val="0"/>
            </a:spcBef>
            <a:spcAft>
              <a:spcPts val="1200"/>
            </a:spcAft>
            <a:buChar char="••"/>
          </a:pPr>
          <a:r>
            <a:rPr lang="en-US" sz="1500" kern="1200" dirty="0"/>
            <a:t>Vacate?</a:t>
          </a:r>
        </a:p>
        <a:p>
          <a:pPr marL="114300" lvl="1" indent="-114300" algn="l" defTabSz="666750">
            <a:lnSpc>
              <a:spcPct val="90000"/>
            </a:lnSpc>
            <a:spcBef>
              <a:spcPct val="0"/>
            </a:spcBef>
            <a:spcAft>
              <a:spcPts val="1200"/>
            </a:spcAft>
            <a:buChar char="••"/>
          </a:pPr>
          <a:r>
            <a:rPr lang="en-US" sz="1500" kern="1200" dirty="0"/>
            <a:t>Remand?</a:t>
          </a:r>
        </a:p>
        <a:p>
          <a:pPr marL="114300" lvl="1" indent="-114300" algn="l" defTabSz="666750">
            <a:lnSpc>
              <a:spcPct val="90000"/>
            </a:lnSpc>
            <a:spcBef>
              <a:spcPct val="0"/>
            </a:spcBef>
            <a:spcAft>
              <a:spcPts val="1200"/>
            </a:spcAft>
            <a:buChar char="••"/>
          </a:pPr>
          <a:r>
            <a:rPr lang="en-US" sz="1500" kern="1200" dirty="0"/>
            <a:t>Substitute?</a:t>
          </a:r>
        </a:p>
      </dsp:txBody>
      <dsp:txXfrm>
        <a:off x="6598940" y="865215"/>
        <a:ext cx="1491774" cy="36521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B6C387-138D-6548-96AF-FAD648478D0B}">
      <dsp:nvSpPr>
        <dsp:cNvPr id="0" name=""/>
        <dsp:cNvSpPr/>
      </dsp:nvSpPr>
      <dsp:spPr>
        <a:xfrm>
          <a:off x="1016000" y="-24048"/>
          <a:ext cx="4064000" cy="4064000"/>
        </a:xfrm>
        <a:prstGeom prst="ellipse">
          <a:avLst/>
        </a:prstGeom>
        <a:solidFill>
          <a:schemeClr val="tx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lvl="0" algn="ctr" defTabSz="1022350">
            <a:lnSpc>
              <a:spcPct val="90000"/>
            </a:lnSpc>
            <a:spcBef>
              <a:spcPct val="0"/>
            </a:spcBef>
            <a:spcAft>
              <a:spcPct val="35000"/>
            </a:spcAft>
          </a:pPr>
          <a:endParaRPr lang="en-US" sz="2300" kern="1200" dirty="0"/>
        </a:p>
      </dsp:txBody>
      <dsp:txXfrm>
        <a:off x="1981200" y="280751"/>
        <a:ext cx="2133600" cy="690880"/>
      </dsp:txXfrm>
    </dsp:sp>
    <dsp:sp modelId="{B517C5D4-2249-7246-8D2A-7198B0F8065E}">
      <dsp:nvSpPr>
        <dsp:cNvPr id="0" name=""/>
        <dsp:cNvSpPr/>
      </dsp:nvSpPr>
      <dsp:spPr>
        <a:xfrm>
          <a:off x="1487043" y="435843"/>
          <a:ext cx="3121913" cy="3144194"/>
        </a:xfrm>
        <a:prstGeom prst="ellipse">
          <a:avLst/>
        </a:prstGeom>
        <a:solidFill>
          <a:schemeClr val="tx1">
            <a:lumMod val="75000"/>
          </a:schemeClr>
        </a:solidFill>
        <a:ln w="12700" cap="flat" cmpd="sng" algn="ctr">
          <a:solidFill>
            <a:srgbClr val="FF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pPr>
          <a:r>
            <a:rPr lang="en-US" sz="3600" kern="1200" dirty="0"/>
            <a:t>Relevant</a:t>
          </a:r>
        </a:p>
      </dsp:txBody>
      <dsp:txXfrm>
        <a:off x="1944236" y="1221892"/>
        <a:ext cx="2207526" cy="157209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989014-5BDA-44AF-A505-913BE26B2795}">
      <dsp:nvSpPr>
        <dsp:cNvPr id="0" name=""/>
        <dsp:cNvSpPr/>
      </dsp:nvSpPr>
      <dsp:spPr>
        <a:xfrm rot="5400000">
          <a:off x="5029507" y="-2106413"/>
          <a:ext cx="666896" cy="5047488"/>
        </a:xfrm>
        <a:prstGeom prst="round2SameRect">
          <a:avLst/>
        </a:prstGeom>
        <a:solidFill>
          <a:schemeClr val="accent5">
            <a:alpha val="90000"/>
            <a:tint val="40000"/>
            <a:hueOff val="0"/>
            <a:satOff val="0"/>
            <a:lumOff val="0"/>
            <a:alphaOff val="0"/>
          </a:schemeClr>
        </a:solidFill>
        <a:ln w="6350" cap="flat" cmpd="sng" algn="ctr">
          <a:solidFill>
            <a:schemeClr val="accent5">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kern="1200" dirty="0"/>
            <a:t>e.g., supportive writings or documents</a:t>
          </a:r>
        </a:p>
      </dsp:txBody>
      <dsp:txXfrm rot="-5400000">
        <a:off x="2839212" y="116437"/>
        <a:ext cx="5014933" cy="601786"/>
      </dsp:txXfrm>
    </dsp:sp>
    <dsp:sp modelId="{4FB16C18-74A1-44F8-8458-56A7C126FFE6}">
      <dsp:nvSpPr>
        <dsp:cNvPr id="0" name=""/>
        <dsp:cNvSpPr/>
      </dsp:nvSpPr>
      <dsp:spPr>
        <a:xfrm>
          <a:off x="0" y="520"/>
          <a:ext cx="2839212" cy="833621"/>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US" sz="2200" kern="1200" dirty="0"/>
            <a:t>Documentary Evidence</a:t>
          </a:r>
        </a:p>
      </dsp:txBody>
      <dsp:txXfrm>
        <a:off x="40694" y="41214"/>
        <a:ext cx="2757824" cy="752233"/>
      </dsp:txXfrm>
    </dsp:sp>
    <dsp:sp modelId="{AA023134-645A-41DE-80EC-589630FF3B58}">
      <dsp:nvSpPr>
        <dsp:cNvPr id="0" name=""/>
        <dsp:cNvSpPr/>
      </dsp:nvSpPr>
      <dsp:spPr>
        <a:xfrm rot="5400000">
          <a:off x="5029507" y="-1231111"/>
          <a:ext cx="666896" cy="5047488"/>
        </a:xfrm>
        <a:prstGeom prst="round2SameRect">
          <a:avLst/>
        </a:prstGeom>
        <a:solidFill>
          <a:schemeClr val="accent5">
            <a:alpha val="90000"/>
            <a:tint val="40000"/>
            <a:hueOff val="0"/>
            <a:satOff val="0"/>
            <a:lumOff val="0"/>
            <a:alphaOff val="0"/>
          </a:schemeClr>
        </a:solidFill>
        <a:ln w="6350" cap="flat" cmpd="sng" algn="ctr">
          <a:solidFill>
            <a:schemeClr val="accent5">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kern="1200" dirty="0"/>
            <a:t>e.g., photos, text messages, and videos</a:t>
          </a:r>
        </a:p>
      </dsp:txBody>
      <dsp:txXfrm rot="-5400000">
        <a:off x="2839212" y="991739"/>
        <a:ext cx="5014933" cy="601786"/>
      </dsp:txXfrm>
    </dsp:sp>
    <dsp:sp modelId="{DEAD1802-AB52-44AE-98C6-4A00E2B2CDBF}">
      <dsp:nvSpPr>
        <dsp:cNvPr id="0" name=""/>
        <dsp:cNvSpPr/>
      </dsp:nvSpPr>
      <dsp:spPr>
        <a:xfrm>
          <a:off x="0" y="875822"/>
          <a:ext cx="2839212" cy="833621"/>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US" sz="2200" kern="1200" dirty="0"/>
            <a:t>Electronic Evidence</a:t>
          </a:r>
        </a:p>
      </dsp:txBody>
      <dsp:txXfrm>
        <a:off x="40694" y="916516"/>
        <a:ext cx="2757824" cy="752233"/>
      </dsp:txXfrm>
    </dsp:sp>
    <dsp:sp modelId="{9D36A9BB-4ECF-40A5-9FF6-AA768460050D}">
      <dsp:nvSpPr>
        <dsp:cNvPr id="0" name=""/>
        <dsp:cNvSpPr/>
      </dsp:nvSpPr>
      <dsp:spPr>
        <a:xfrm rot="5400000">
          <a:off x="5029507" y="-355808"/>
          <a:ext cx="666896" cy="5047488"/>
        </a:xfrm>
        <a:prstGeom prst="round2SameRect">
          <a:avLst/>
        </a:prstGeom>
        <a:solidFill>
          <a:schemeClr val="accent5">
            <a:alpha val="90000"/>
            <a:tint val="40000"/>
            <a:hueOff val="0"/>
            <a:satOff val="0"/>
            <a:lumOff val="0"/>
            <a:alphaOff val="0"/>
          </a:schemeClr>
        </a:solidFill>
        <a:ln w="6350" cap="flat" cmpd="sng" algn="ctr">
          <a:solidFill>
            <a:schemeClr val="accent5">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kern="1200" dirty="0"/>
            <a:t>i.e., physical objects</a:t>
          </a:r>
        </a:p>
      </dsp:txBody>
      <dsp:txXfrm rot="-5400000">
        <a:off x="2839212" y="1867042"/>
        <a:ext cx="5014933" cy="601786"/>
      </dsp:txXfrm>
    </dsp:sp>
    <dsp:sp modelId="{A5421CD3-62C4-4108-82FE-55F088A72002}">
      <dsp:nvSpPr>
        <dsp:cNvPr id="0" name=""/>
        <dsp:cNvSpPr/>
      </dsp:nvSpPr>
      <dsp:spPr>
        <a:xfrm>
          <a:off x="0" y="1751124"/>
          <a:ext cx="2839212" cy="833621"/>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US" sz="2200" kern="1200" dirty="0"/>
            <a:t>Real Evidence</a:t>
          </a:r>
        </a:p>
      </dsp:txBody>
      <dsp:txXfrm>
        <a:off x="40694" y="1791818"/>
        <a:ext cx="2757824" cy="752233"/>
      </dsp:txXfrm>
    </dsp:sp>
    <dsp:sp modelId="{294FF54F-7B5B-4F09-ACD1-AE4FF3D59B23}">
      <dsp:nvSpPr>
        <dsp:cNvPr id="0" name=""/>
        <dsp:cNvSpPr/>
      </dsp:nvSpPr>
      <dsp:spPr>
        <a:xfrm rot="5400000">
          <a:off x="5029507" y="519493"/>
          <a:ext cx="666896" cy="5047488"/>
        </a:xfrm>
        <a:prstGeom prst="round2SameRect">
          <a:avLst/>
        </a:prstGeom>
        <a:solidFill>
          <a:schemeClr val="accent5">
            <a:alpha val="90000"/>
            <a:tint val="40000"/>
            <a:hueOff val="0"/>
            <a:satOff val="0"/>
            <a:lumOff val="0"/>
            <a:alphaOff val="0"/>
          </a:schemeClr>
        </a:solidFill>
        <a:ln w="6350" cap="flat" cmpd="sng" algn="ctr">
          <a:solidFill>
            <a:schemeClr val="accent5">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kern="1200" dirty="0"/>
            <a:t>e.g., personal observation or experience</a:t>
          </a:r>
        </a:p>
      </dsp:txBody>
      <dsp:txXfrm rot="-5400000">
        <a:off x="2839212" y="2742344"/>
        <a:ext cx="5014933" cy="601786"/>
      </dsp:txXfrm>
    </dsp:sp>
    <dsp:sp modelId="{CFF7A86A-F6D3-4778-A39A-6ED7895F3C50}">
      <dsp:nvSpPr>
        <dsp:cNvPr id="0" name=""/>
        <dsp:cNvSpPr/>
      </dsp:nvSpPr>
      <dsp:spPr>
        <a:xfrm>
          <a:off x="0" y="2626426"/>
          <a:ext cx="2839212" cy="833621"/>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US" sz="2200" kern="1200" dirty="0"/>
            <a:t>Direct or Testimonial Evidence</a:t>
          </a:r>
        </a:p>
      </dsp:txBody>
      <dsp:txXfrm>
        <a:off x="40694" y="2667120"/>
        <a:ext cx="2757824" cy="752233"/>
      </dsp:txXfrm>
    </dsp:sp>
    <dsp:sp modelId="{548133A5-F68C-4781-A1B7-FCD79BF4B25B}">
      <dsp:nvSpPr>
        <dsp:cNvPr id="0" name=""/>
        <dsp:cNvSpPr/>
      </dsp:nvSpPr>
      <dsp:spPr>
        <a:xfrm rot="5400000">
          <a:off x="5029507" y="1394795"/>
          <a:ext cx="666896" cy="5047488"/>
        </a:xfrm>
        <a:prstGeom prst="round2SameRect">
          <a:avLst/>
        </a:prstGeom>
        <a:solidFill>
          <a:schemeClr val="accent5">
            <a:alpha val="90000"/>
            <a:tint val="40000"/>
            <a:hueOff val="0"/>
            <a:satOff val="0"/>
            <a:lumOff val="0"/>
            <a:alphaOff val="0"/>
          </a:schemeClr>
        </a:solidFill>
        <a:ln w="6350" cap="flat" cmpd="sng" algn="ctr">
          <a:solidFill>
            <a:schemeClr val="accent5">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kern="1200" dirty="0"/>
            <a:t>i.e., not eyewitness, but compelling</a:t>
          </a:r>
        </a:p>
      </dsp:txBody>
      <dsp:txXfrm rot="-5400000">
        <a:off x="2839212" y="3617646"/>
        <a:ext cx="5014933" cy="601786"/>
      </dsp:txXfrm>
    </dsp:sp>
    <dsp:sp modelId="{AA74A8B7-09A8-43E6-A289-D20CF9815F71}">
      <dsp:nvSpPr>
        <dsp:cNvPr id="0" name=""/>
        <dsp:cNvSpPr/>
      </dsp:nvSpPr>
      <dsp:spPr>
        <a:xfrm>
          <a:off x="0" y="3501729"/>
          <a:ext cx="2839212" cy="833621"/>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US" sz="2200" kern="1200" dirty="0"/>
            <a:t>Circumstantial Evidence</a:t>
          </a:r>
        </a:p>
      </dsp:txBody>
      <dsp:txXfrm>
        <a:off x="40694" y="3542423"/>
        <a:ext cx="2757824" cy="752233"/>
      </dsp:txXfrm>
    </dsp:sp>
    <dsp:sp modelId="{E20EBBD1-3191-43B4-B3A9-32D63C04B0C6}">
      <dsp:nvSpPr>
        <dsp:cNvPr id="0" name=""/>
        <dsp:cNvSpPr/>
      </dsp:nvSpPr>
      <dsp:spPr>
        <a:xfrm rot="5400000">
          <a:off x="5029507" y="2270098"/>
          <a:ext cx="666896" cy="5047488"/>
        </a:xfrm>
        <a:prstGeom prst="round2SameRect">
          <a:avLst/>
        </a:prstGeom>
        <a:solidFill>
          <a:schemeClr val="accent5">
            <a:alpha val="90000"/>
            <a:tint val="40000"/>
            <a:hueOff val="0"/>
            <a:satOff val="0"/>
            <a:lumOff val="0"/>
            <a:alphaOff val="0"/>
          </a:schemeClr>
        </a:solidFill>
        <a:ln w="6350" cap="flat" cmpd="sng" algn="ctr">
          <a:solidFill>
            <a:schemeClr val="accent5">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7630" tIns="43815" rIns="87630" bIns="43815" numCol="1" spcCol="1270" anchor="ctr" anchorCtr="0">
          <a:noAutofit/>
        </a:bodyPr>
        <a:lstStyle/>
        <a:p>
          <a:pPr marL="0" lvl="1" indent="0" algn="l" defTabSz="800100">
            <a:lnSpc>
              <a:spcPct val="90000"/>
            </a:lnSpc>
            <a:spcBef>
              <a:spcPct val="0"/>
            </a:spcBef>
            <a:spcAft>
              <a:spcPct val="15000"/>
            </a:spcAft>
            <a:buChar char="••"/>
          </a:pPr>
          <a:r>
            <a:rPr lang="en-US" sz="1800" kern="1200" dirty="0"/>
            <a:t>e.g., statement made outside the hearing but presented as important information</a:t>
          </a:r>
        </a:p>
      </dsp:txBody>
      <dsp:txXfrm rot="-5400000">
        <a:off x="2839212" y="4492949"/>
        <a:ext cx="5014933" cy="601786"/>
      </dsp:txXfrm>
    </dsp:sp>
    <dsp:sp modelId="{34996640-A9A0-4F49-A231-6AD4D6BC6753}">
      <dsp:nvSpPr>
        <dsp:cNvPr id="0" name=""/>
        <dsp:cNvSpPr/>
      </dsp:nvSpPr>
      <dsp:spPr>
        <a:xfrm>
          <a:off x="0" y="4377031"/>
          <a:ext cx="2839212" cy="833621"/>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US" sz="2200" kern="1200" dirty="0"/>
            <a:t>Hearsay Evidence</a:t>
          </a:r>
        </a:p>
      </dsp:txBody>
      <dsp:txXfrm>
        <a:off x="40694" y="4417725"/>
        <a:ext cx="2757824" cy="752233"/>
      </dsp:txXfrm>
    </dsp:sp>
    <dsp:sp modelId="{1E02D9D0-1180-4207-9F5D-AF17CD43A0D3}">
      <dsp:nvSpPr>
        <dsp:cNvPr id="0" name=""/>
        <dsp:cNvSpPr/>
      </dsp:nvSpPr>
      <dsp:spPr>
        <a:xfrm rot="5400000">
          <a:off x="5029507" y="3145400"/>
          <a:ext cx="666896" cy="5047488"/>
        </a:xfrm>
        <a:prstGeom prst="round2SameRect">
          <a:avLst/>
        </a:prstGeom>
        <a:solidFill>
          <a:schemeClr val="accent5">
            <a:alpha val="90000"/>
            <a:tint val="40000"/>
            <a:hueOff val="0"/>
            <a:satOff val="0"/>
            <a:lumOff val="0"/>
            <a:alphaOff val="0"/>
          </a:schemeClr>
        </a:solidFill>
        <a:ln w="6350" cap="flat" cmpd="sng" algn="ctr">
          <a:solidFill>
            <a:schemeClr val="accent5">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7630" tIns="43815" rIns="87630" bIns="43815" numCol="1" spcCol="1270" anchor="ctr" anchorCtr="0">
          <a:noAutofit/>
        </a:bodyPr>
        <a:lstStyle/>
        <a:p>
          <a:pPr marL="0" lvl="1" indent="0" algn="l" defTabSz="800100">
            <a:lnSpc>
              <a:spcPct val="90000"/>
            </a:lnSpc>
            <a:spcBef>
              <a:spcPct val="0"/>
            </a:spcBef>
            <a:spcAft>
              <a:spcPct val="15000"/>
            </a:spcAft>
            <a:buChar char="••"/>
          </a:pPr>
          <a:r>
            <a:rPr lang="en-US" sz="1800" kern="1200" dirty="0"/>
            <a:t>subject to relevance determination; often not probative of the underlying allegation</a:t>
          </a:r>
        </a:p>
      </dsp:txBody>
      <dsp:txXfrm rot="-5400000">
        <a:off x="2839212" y="5368251"/>
        <a:ext cx="5014933" cy="601786"/>
      </dsp:txXfrm>
    </dsp:sp>
    <dsp:sp modelId="{143B7528-D3E3-4877-9DFE-E67D12E6CBEF}">
      <dsp:nvSpPr>
        <dsp:cNvPr id="0" name=""/>
        <dsp:cNvSpPr/>
      </dsp:nvSpPr>
      <dsp:spPr>
        <a:xfrm>
          <a:off x="0" y="5252333"/>
          <a:ext cx="2839212" cy="833621"/>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US" sz="2200" kern="1200" dirty="0"/>
            <a:t>Character Evidence</a:t>
          </a:r>
        </a:p>
      </dsp:txBody>
      <dsp:txXfrm>
        <a:off x="40694" y="5293027"/>
        <a:ext cx="2757824" cy="75223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4CEB4D-EF1A-FE4A-93AC-01C48ACA9D99}">
      <dsp:nvSpPr>
        <dsp:cNvPr id="0" name=""/>
        <dsp:cNvSpPr/>
      </dsp:nvSpPr>
      <dsp:spPr>
        <a:xfrm>
          <a:off x="3589" y="2530801"/>
          <a:ext cx="1653890" cy="826945"/>
        </a:xfrm>
        <a:prstGeom prst="rect">
          <a:avLst/>
        </a:prstGeom>
        <a:gradFill rotWithShape="0">
          <a:gsLst>
            <a:gs pos="0">
              <a:schemeClr val="accent2">
                <a:shade val="60000"/>
                <a:hueOff val="0"/>
                <a:satOff val="0"/>
                <a:lumOff val="0"/>
                <a:alphaOff val="0"/>
                <a:satMod val="103000"/>
                <a:lumMod val="102000"/>
                <a:tint val="94000"/>
              </a:schemeClr>
            </a:gs>
            <a:gs pos="50000">
              <a:schemeClr val="accent2">
                <a:shade val="60000"/>
                <a:hueOff val="0"/>
                <a:satOff val="0"/>
                <a:lumOff val="0"/>
                <a:alphaOff val="0"/>
                <a:satMod val="110000"/>
                <a:lumMod val="100000"/>
                <a:shade val="100000"/>
              </a:schemeClr>
            </a:gs>
            <a:gs pos="100000">
              <a:schemeClr val="accent2">
                <a:shade val="6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a:latin typeface="+mn-lt"/>
              <a:cs typeface="Helvetica"/>
            </a:rPr>
            <a:t>Request for Appeal</a:t>
          </a:r>
        </a:p>
      </dsp:txBody>
      <dsp:txXfrm>
        <a:off x="3589" y="2530801"/>
        <a:ext cx="1653890" cy="826945"/>
      </dsp:txXfrm>
    </dsp:sp>
    <dsp:sp modelId="{CC4ED1FC-7BD9-924A-AC07-35667E026CCF}">
      <dsp:nvSpPr>
        <dsp:cNvPr id="0" name=""/>
        <dsp:cNvSpPr/>
      </dsp:nvSpPr>
      <dsp:spPr>
        <a:xfrm rot="18289469">
          <a:off x="1409027" y="2453707"/>
          <a:ext cx="1158461" cy="30146"/>
        </a:xfrm>
        <a:custGeom>
          <a:avLst/>
          <a:gdLst/>
          <a:ahLst/>
          <a:cxnLst/>
          <a:rect l="0" t="0" r="0" b="0"/>
          <a:pathLst>
            <a:path>
              <a:moveTo>
                <a:pt x="0" y="15073"/>
              </a:moveTo>
              <a:lnTo>
                <a:pt x="1158461" y="15073"/>
              </a:lnTo>
            </a:path>
          </a:pathLst>
        </a:custGeom>
        <a:noFill/>
        <a:ln w="12700" cap="flat" cmpd="sng" algn="ctr">
          <a:solidFill>
            <a:schemeClr val="accent2">
              <a:tint val="9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dirty="0"/>
        </a:p>
      </dsp:txBody>
      <dsp:txXfrm>
        <a:off x="1959296" y="2439819"/>
        <a:ext cx="57923" cy="57923"/>
      </dsp:txXfrm>
    </dsp:sp>
    <dsp:sp modelId="{0E38263D-CFFB-1446-92DC-0B6A70AE1771}">
      <dsp:nvSpPr>
        <dsp:cNvPr id="0" name=""/>
        <dsp:cNvSpPr/>
      </dsp:nvSpPr>
      <dsp:spPr>
        <a:xfrm>
          <a:off x="2319036" y="1579814"/>
          <a:ext cx="1653890" cy="826945"/>
        </a:xfrm>
        <a:prstGeom prst="rect">
          <a:avLst/>
        </a:prstGeom>
        <a:gradFill rotWithShape="0">
          <a:gsLst>
            <a:gs pos="0">
              <a:schemeClr val="accent2">
                <a:shade val="80000"/>
                <a:hueOff val="0"/>
                <a:satOff val="0"/>
                <a:lumOff val="0"/>
                <a:alphaOff val="0"/>
                <a:satMod val="103000"/>
                <a:lumMod val="102000"/>
                <a:tint val="94000"/>
              </a:schemeClr>
            </a:gs>
            <a:gs pos="50000">
              <a:schemeClr val="accent2">
                <a:shade val="80000"/>
                <a:hueOff val="0"/>
                <a:satOff val="0"/>
                <a:lumOff val="0"/>
                <a:alphaOff val="0"/>
                <a:satMod val="110000"/>
                <a:lumMod val="100000"/>
                <a:shade val="100000"/>
              </a:schemeClr>
            </a:gs>
            <a:gs pos="100000">
              <a:schemeClr val="accent2">
                <a:shade val="8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a:latin typeface="+mn-lt"/>
              <a:cs typeface="Helvetica"/>
            </a:rPr>
            <a:t>Accepted</a:t>
          </a:r>
        </a:p>
      </dsp:txBody>
      <dsp:txXfrm>
        <a:off x="2319036" y="1579814"/>
        <a:ext cx="1653890" cy="826945"/>
      </dsp:txXfrm>
    </dsp:sp>
    <dsp:sp modelId="{E0928527-417F-604D-9D63-49871F4B1615}">
      <dsp:nvSpPr>
        <dsp:cNvPr id="0" name=""/>
        <dsp:cNvSpPr/>
      </dsp:nvSpPr>
      <dsp:spPr>
        <a:xfrm rot="18289469">
          <a:off x="3724474" y="1502720"/>
          <a:ext cx="1158461" cy="30146"/>
        </a:xfrm>
        <a:custGeom>
          <a:avLst/>
          <a:gdLst/>
          <a:ahLst/>
          <a:cxnLst/>
          <a:rect l="0" t="0" r="0" b="0"/>
          <a:pathLst>
            <a:path>
              <a:moveTo>
                <a:pt x="0" y="15073"/>
              </a:moveTo>
              <a:lnTo>
                <a:pt x="1158461" y="15073"/>
              </a:lnTo>
            </a:path>
          </a:pathLst>
        </a:custGeom>
        <a:noFill/>
        <a:ln w="12700" cap="flat" cmpd="sng" algn="ctr">
          <a:solidFill>
            <a:schemeClr val="accent2">
              <a:tint val="7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dirty="0"/>
        </a:p>
      </dsp:txBody>
      <dsp:txXfrm>
        <a:off x="4274743" y="1488832"/>
        <a:ext cx="57923" cy="57923"/>
      </dsp:txXfrm>
    </dsp:sp>
    <dsp:sp modelId="{8CBCD552-1A80-AE47-A6BB-EB50BF290BB9}">
      <dsp:nvSpPr>
        <dsp:cNvPr id="0" name=""/>
        <dsp:cNvSpPr/>
      </dsp:nvSpPr>
      <dsp:spPr>
        <a:xfrm>
          <a:off x="4634483" y="628827"/>
          <a:ext cx="1653890" cy="826945"/>
        </a:xfrm>
        <a:prstGeom prst="rect">
          <a:avLst/>
        </a:prstGeom>
        <a:gradFill rotWithShape="0">
          <a:gsLst>
            <a:gs pos="0">
              <a:schemeClr val="accent2">
                <a:tint val="99000"/>
                <a:hueOff val="0"/>
                <a:satOff val="0"/>
                <a:lumOff val="0"/>
                <a:alphaOff val="0"/>
                <a:satMod val="103000"/>
                <a:lumMod val="102000"/>
                <a:tint val="94000"/>
              </a:schemeClr>
            </a:gs>
            <a:gs pos="50000">
              <a:schemeClr val="accent2">
                <a:tint val="99000"/>
                <a:hueOff val="0"/>
                <a:satOff val="0"/>
                <a:lumOff val="0"/>
                <a:alphaOff val="0"/>
                <a:satMod val="110000"/>
                <a:lumMod val="100000"/>
                <a:shade val="100000"/>
              </a:schemeClr>
            </a:gs>
            <a:gs pos="100000">
              <a:schemeClr val="accent2">
                <a:tint val="99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a:latin typeface="+mn-lt"/>
              <a:cs typeface="Helvetica"/>
            </a:rPr>
            <a:t>Decision Stands</a:t>
          </a:r>
        </a:p>
      </dsp:txBody>
      <dsp:txXfrm>
        <a:off x="4634483" y="628827"/>
        <a:ext cx="1653890" cy="826945"/>
      </dsp:txXfrm>
    </dsp:sp>
    <dsp:sp modelId="{A0FEC2DE-1835-B641-B7E7-EE8534119C5D}">
      <dsp:nvSpPr>
        <dsp:cNvPr id="0" name=""/>
        <dsp:cNvSpPr/>
      </dsp:nvSpPr>
      <dsp:spPr>
        <a:xfrm>
          <a:off x="3972926" y="1978214"/>
          <a:ext cx="661556" cy="30146"/>
        </a:xfrm>
        <a:custGeom>
          <a:avLst/>
          <a:gdLst/>
          <a:ahLst/>
          <a:cxnLst/>
          <a:rect l="0" t="0" r="0" b="0"/>
          <a:pathLst>
            <a:path>
              <a:moveTo>
                <a:pt x="0" y="15073"/>
              </a:moveTo>
              <a:lnTo>
                <a:pt x="661556" y="15073"/>
              </a:lnTo>
            </a:path>
          </a:pathLst>
        </a:custGeom>
        <a:noFill/>
        <a:ln w="12700" cap="flat" cmpd="sng" algn="ctr">
          <a:solidFill>
            <a:schemeClr val="accent2">
              <a:tint val="7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dirty="0"/>
        </a:p>
      </dsp:txBody>
      <dsp:txXfrm>
        <a:off x="4287166" y="1976748"/>
        <a:ext cx="33077" cy="33077"/>
      </dsp:txXfrm>
    </dsp:sp>
    <dsp:sp modelId="{84AC6E71-AE0C-B947-9FD5-C3D9F541F673}">
      <dsp:nvSpPr>
        <dsp:cNvPr id="0" name=""/>
        <dsp:cNvSpPr/>
      </dsp:nvSpPr>
      <dsp:spPr>
        <a:xfrm>
          <a:off x="4634483" y="1579814"/>
          <a:ext cx="1653890" cy="826945"/>
        </a:xfrm>
        <a:prstGeom prst="rect">
          <a:avLst/>
        </a:prstGeom>
        <a:gradFill rotWithShape="0">
          <a:gsLst>
            <a:gs pos="0">
              <a:schemeClr val="accent2">
                <a:tint val="99000"/>
                <a:hueOff val="0"/>
                <a:satOff val="0"/>
                <a:lumOff val="0"/>
                <a:alphaOff val="0"/>
                <a:satMod val="103000"/>
                <a:lumMod val="102000"/>
                <a:tint val="94000"/>
              </a:schemeClr>
            </a:gs>
            <a:gs pos="50000">
              <a:schemeClr val="accent2">
                <a:tint val="99000"/>
                <a:hueOff val="0"/>
                <a:satOff val="0"/>
                <a:lumOff val="0"/>
                <a:alphaOff val="0"/>
                <a:satMod val="110000"/>
                <a:lumMod val="100000"/>
                <a:shade val="100000"/>
              </a:schemeClr>
            </a:gs>
            <a:gs pos="100000">
              <a:schemeClr val="accent2">
                <a:tint val="99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a:latin typeface="+mn-lt"/>
              <a:cs typeface="Helvetica"/>
            </a:rPr>
            <a:t>Remand</a:t>
          </a:r>
        </a:p>
      </dsp:txBody>
      <dsp:txXfrm>
        <a:off x="4634483" y="1579814"/>
        <a:ext cx="1653890" cy="826945"/>
      </dsp:txXfrm>
    </dsp:sp>
    <dsp:sp modelId="{242FBF9D-FF0F-D547-974E-66F0966D391B}">
      <dsp:nvSpPr>
        <dsp:cNvPr id="0" name=""/>
        <dsp:cNvSpPr/>
      </dsp:nvSpPr>
      <dsp:spPr>
        <a:xfrm rot="18289469">
          <a:off x="6039920" y="1502720"/>
          <a:ext cx="1158461" cy="30146"/>
        </a:xfrm>
        <a:custGeom>
          <a:avLst/>
          <a:gdLst/>
          <a:ahLst/>
          <a:cxnLst/>
          <a:rect l="0" t="0" r="0" b="0"/>
          <a:pathLst>
            <a:path>
              <a:moveTo>
                <a:pt x="0" y="15073"/>
              </a:moveTo>
              <a:lnTo>
                <a:pt x="1158461" y="15073"/>
              </a:lnTo>
            </a:path>
          </a:pathLst>
        </a:custGeom>
        <a:noFill/>
        <a:ln w="12700" cap="flat" cmpd="sng" algn="ctr">
          <a:solidFill>
            <a:schemeClr val="accent2">
              <a:tint val="5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dirty="0"/>
        </a:p>
      </dsp:txBody>
      <dsp:txXfrm>
        <a:off x="6590190" y="1488832"/>
        <a:ext cx="57923" cy="57923"/>
      </dsp:txXfrm>
    </dsp:sp>
    <dsp:sp modelId="{E5AC00CC-6004-4C42-AC9B-34C87C7EE550}">
      <dsp:nvSpPr>
        <dsp:cNvPr id="0" name=""/>
        <dsp:cNvSpPr/>
      </dsp:nvSpPr>
      <dsp:spPr>
        <a:xfrm>
          <a:off x="6949929" y="628827"/>
          <a:ext cx="1653890" cy="826945"/>
        </a:xfrm>
        <a:prstGeom prst="rect">
          <a:avLst/>
        </a:prstGeom>
        <a:gradFill rotWithShape="0">
          <a:gsLst>
            <a:gs pos="0">
              <a:schemeClr val="accent2">
                <a:tint val="70000"/>
                <a:hueOff val="0"/>
                <a:satOff val="0"/>
                <a:lumOff val="0"/>
                <a:alphaOff val="0"/>
                <a:satMod val="103000"/>
                <a:lumMod val="102000"/>
                <a:tint val="94000"/>
              </a:schemeClr>
            </a:gs>
            <a:gs pos="50000">
              <a:schemeClr val="accent2">
                <a:tint val="70000"/>
                <a:hueOff val="0"/>
                <a:satOff val="0"/>
                <a:lumOff val="0"/>
                <a:alphaOff val="0"/>
                <a:satMod val="110000"/>
                <a:lumMod val="100000"/>
                <a:shade val="100000"/>
              </a:schemeClr>
            </a:gs>
            <a:gs pos="100000">
              <a:schemeClr val="accent2">
                <a:tint val="7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a:solidFill>
                <a:schemeClr val="tx1"/>
              </a:solidFill>
              <a:latin typeface="+mn-lt"/>
              <a:cs typeface="Helvetica"/>
            </a:rPr>
            <a:t>New Investigation</a:t>
          </a:r>
        </a:p>
      </dsp:txBody>
      <dsp:txXfrm>
        <a:off x="6949929" y="628827"/>
        <a:ext cx="1653890" cy="826945"/>
      </dsp:txXfrm>
    </dsp:sp>
    <dsp:sp modelId="{6A2F89DB-C871-354A-9B31-890E41C7E492}">
      <dsp:nvSpPr>
        <dsp:cNvPr id="0" name=""/>
        <dsp:cNvSpPr/>
      </dsp:nvSpPr>
      <dsp:spPr>
        <a:xfrm>
          <a:off x="6288373" y="1978214"/>
          <a:ext cx="661556" cy="30146"/>
        </a:xfrm>
        <a:custGeom>
          <a:avLst/>
          <a:gdLst/>
          <a:ahLst/>
          <a:cxnLst/>
          <a:rect l="0" t="0" r="0" b="0"/>
          <a:pathLst>
            <a:path>
              <a:moveTo>
                <a:pt x="0" y="15073"/>
              </a:moveTo>
              <a:lnTo>
                <a:pt x="661556" y="15073"/>
              </a:lnTo>
            </a:path>
          </a:pathLst>
        </a:custGeom>
        <a:noFill/>
        <a:ln w="12700" cap="flat" cmpd="sng" algn="ctr">
          <a:solidFill>
            <a:schemeClr val="accent2">
              <a:tint val="5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dirty="0"/>
        </a:p>
      </dsp:txBody>
      <dsp:txXfrm>
        <a:off x="6602612" y="1976748"/>
        <a:ext cx="33077" cy="33077"/>
      </dsp:txXfrm>
    </dsp:sp>
    <dsp:sp modelId="{86EB0A54-8EFF-FD4A-9AB0-28B71E12917A}">
      <dsp:nvSpPr>
        <dsp:cNvPr id="0" name=""/>
        <dsp:cNvSpPr/>
      </dsp:nvSpPr>
      <dsp:spPr>
        <a:xfrm>
          <a:off x="6949929" y="1579814"/>
          <a:ext cx="1653890" cy="826945"/>
        </a:xfrm>
        <a:prstGeom prst="rect">
          <a:avLst/>
        </a:prstGeom>
        <a:gradFill rotWithShape="0">
          <a:gsLst>
            <a:gs pos="0">
              <a:schemeClr val="accent2">
                <a:tint val="70000"/>
                <a:hueOff val="0"/>
                <a:satOff val="0"/>
                <a:lumOff val="0"/>
                <a:alphaOff val="0"/>
                <a:satMod val="103000"/>
                <a:lumMod val="102000"/>
                <a:tint val="94000"/>
              </a:schemeClr>
            </a:gs>
            <a:gs pos="50000">
              <a:schemeClr val="accent2">
                <a:tint val="70000"/>
                <a:hueOff val="0"/>
                <a:satOff val="0"/>
                <a:lumOff val="0"/>
                <a:alphaOff val="0"/>
                <a:satMod val="110000"/>
                <a:lumMod val="100000"/>
                <a:shade val="100000"/>
              </a:schemeClr>
            </a:gs>
            <a:gs pos="100000">
              <a:schemeClr val="accent2">
                <a:tint val="7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a:solidFill>
                <a:schemeClr val="tx1"/>
              </a:solidFill>
              <a:latin typeface="+mn-lt"/>
              <a:cs typeface="Helvetica"/>
            </a:rPr>
            <a:t>New Hearing</a:t>
          </a:r>
        </a:p>
      </dsp:txBody>
      <dsp:txXfrm>
        <a:off x="6949929" y="1579814"/>
        <a:ext cx="1653890" cy="826945"/>
      </dsp:txXfrm>
    </dsp:sp>
    <dsp:sp modelId="{C5AF62CF-11CC-C14C-90E5-1E3EABCEBC97}">
      <dsp:nvSpPr>
        <dsp:cNvPr id="0" name=""/>
        <dsp:cNvSpPr/>
      </dsp:nvSpPr>
      <dsp:spPr>
        <a:xfrm rot="3310531">
          <a:off x="6039920" y="2453707"/>
          <a:ext cx="1158461" cy="30146"/>
        </a:xfrm>
        <a:custGeom>
          <a:avLst/>
          <a:gdLst/>
          <a:ahLst/>
          <a:cxnLst/>
          <a:rect l="0" t="0" r="0" b="0"/>
          <a:pathLst>
            <a:path>
              <a:moveTo>
                <a:pt x="0" y="15073"/>
              </a:moveTo>
              <a:lnTo>
                <a:pt x="1158461" y="15073"/>
              </a:lnTo>
            </a:path>
          </a:pathLst>
        </a:custGeom>
        <a:noFill/>
        <a:ln w="12700" cap="flat" cmpd="sng" algn="ctr">
          <a:solidFill>
            <a:schemeClr val="accent2">
              <a:tint val="5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dirty="0"/>
        </a:p>
      </dsp:txBody>
      <dsp:txXfrm>
        <a:off x="6590190" y="2439819"/>
        <a:ext cx="57923" cy="57923"/>
      </dsp:txXfrm>
    </dsp:sp>
    <dsp:sp modelId="{CDAD8FCD-0DEC-2B4E-A016-BFB529022193}">
      <dsp:nvSpPr>
        <dsp:cNvPr id="0" name=""/>
        <dsp:cNvSpPr/>
      </dsp:nvSpPr>
      <dsp:spPr>
        <a:xfrm>
          <a:off x="6949929" y="2530801"/>
          <a:ext cx="1653890" cy="826945"/>
        </a:xfrm>
        <a:prstGeom prst="rect">
          <a:avLst/>
        </a:prstGeom>
        <a:gradFill rotWithShape="0">
          <a:gsLst>
            <a:gs pos="0">
              <a:schemeClr val="accent2">
                <a:tint val="70000"/>
                <a:hueOff val="0"/>
                <a:satOff val="0"/>
                <a:lumOff val="0"/>
                <a:alphaOff val="0"/>
                <a:satMod val="103000"/>
                <a:lumMod val="102000"/>
                <a:tint val="94000"/>
              </a:schemeClr>
            </a:gs>
            <a:gs pos="50000">
              <a:schemeClr val="accent2">
                <a:tint val="70000"/>
                <a:hueOff val="0"/>
                <a:satOff val="0"/>
                <a:lumOff val="0"/>
                <a:alphaOff val="0"/>
                <a:satMod val="110000"/>
                <a:lumMod val="100000"/>
                <a:shade val="100000"/>
              </a:schemeClr>
            </a:gs>
            <a:gs pos="100000">
              <a:schemeClr val="accent2">
                <a:tint val="7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a:solidFill>
                <a:schemeClr val="tx1"/>
              </a:solidFill>
              <a:latin typeface="+mn-lt"/>
              <a:cs typeface="Helvetica"/>
            </a:rPr>
            <a:t>Sanctions-Only Hearing</a:t>
          </a:r>
        </a:p>
      </dsp:txBody>
      <dsp:txXfrm>
        <a:off x="6949929" y="2530801"/>
        <a:ext cx="1653890" cy="826945"/>
      </dsp:txXfrm>
    </dsp:sp>
    <dsp:sp modelId="{7E280F06-6880-2143-9DA9-98ADB3CEFFCE}">
      <dsp:nvSpPr>
        <dsp:cNvPr id="0" name=""/>
        <dsp:cNvSpPr/>
      </dsp:nvSpPr>
      <dsp:spPr>
        <a:xfrm rot="3310531">
          <a:off x="3724474" y="2453707"/>
          <a:ext cx="1158461" cy="30146"/>
        </a:xfrm>
        <a:custGeom>
          <a:avLst/>
          <a:gdLst/>
          <a:ahLst/>
          <a:cxnLst/>
          <a:rect l="0" t="0" r="0" b="0"/>
          <a:pathLst>
            <a:path>
              <a:moveTo>
                <a:pt x="0" y="15073"/>
              </a:moveTo>
              <a:lnTo>
                <a:pt x="1158461" y="15073"/>
              </a:lnTo>
            </a:path>
          </a:pathLst>
        </a:custGeom>
        <a:noFill/>
        <a:ln w="12700" cap="flat" cmpd="sng" algn="ctr">
          <a:solidFill>
            <a:schemeClr val="accent2">
              <a:tint val="7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dirty="0"/>
        </a:p>
      </dsp:txBody>
      <dsp:txXfrm>
        <a:off x="4274743" y="2439819"/>
        <a:ext cx="57923" cy="57923"/>
      </dsp:txXfrm>
    </dsp:sp>
    <dsp:sp modelId="{D8AC3A6C-98FD-E54C-943E-5521897F82B0}">
      <dsp:nvSpPr>
        <dsp:cNvPr id="0" name=""/>
        <dsp:cNvSpPr/>
      </dsp:nvSpPr>
      <dsp:spPr>
        <a:xfrm>
          <a:off x="4634483" y="2530801"/>
          <a:ext cx="1653890" cy="826945"/>
        </a:xfrm>
        <a:prstGeom prst="rect">
          <a:avLst/>
        </a:prstGeom>
        <a:gradFill rotWithShape="0">
          <a:gsLst>
            <a:gs pos="0">
              <a:schemeClr val="accent2">
                <a:tint val="99000"/>
                <a:hueOff val="0"/>
                <a:satOff val="0"/>
                <a:lumOff val="0"/>
                <a:alphaOff val="0"/>
                <a:satMod val="103000"/>
                <a:lumMod val="102000"/>
                <a:tint val="94000"/>
              </a:schemeClr>
            </a:gs>
            <a:gs pos="50000">
              <a:schemeClr val="accent2">
                <a:tint val="99000"/>
                <a:hueOff val="0"/>
                <a:satOff val="0"/>
                <a:lumOff val="0"/>
                <a:alphaOff val="0"/>
                <a:satMod val="110000"/>
                <a:lumMod val="100000"/>
                <a:shade val="100000"/>
              </a:schemeClr>
            </a:gs>
            <a:gs pos="100000">
              <a:schemeClr val="accent2">
                <a:tint val="99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a:latin typeface="+mn-lt"/>
              <a:cs typeface="Helvetica"/>
            </a:rPr>
            <a:t>Sanction Adjusted</a:t>
          </a:r>
        </a:p>
      </dsp:txBody>
      <dsp:txXfrm>
        <a:off x="4634483" y="2530801"/>
        <a:ext cx="1653890" cy="826945"/>
      </dsp:txXfrm>
    </dsp:sp>
    <dsp:sp modelId="{B5694BA1-4397-7B4A-883E-357A81C7A971}">
      <dsp:nvSpPr>
        <dsp:cNvPr id="0" name=""/>
        <dsp:cNvSpPr/>
      </dsp:nvSpPr>
      <dsp:spPr>
        <a:xfrm rot="3310531">
          <a:off x="1409027" y="3404694"/>
          <a:ext cx="1158461" cy="30146"/>
        </a:xfrm>
        <a:custGeom>
          <a:avLst/>
          <a:gdLst/>
          <a:ahLst/>
          <a:cxnLst/>
          <a:rect l="0" t="0" r="0" b="0"/>
          <a:pathLst>
            <a:path>
              <a:moveTo>
                <a:pt x="0" y="15073"/>
              </a:moveTo>
              <a:lnTo>
                <a:pt x="1158461" y="15073"/>
              </a:lnTo>
            </a:path>
          </a:pathLst>
        </a:custGeom>
        <a:noFill/>
        <a:ln w="12700" cap="flat" cmpd="sng" algn="ctr">
          <a:solidFill>
            <a:schemeClr val="accent2">
              <a:tint val="9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dirty="0"/>
        </a:p>
      </dsp:txBody>
      <dsp:txXfrm>
        <a:off x="1959296" y="3390806"/>
        <a:ext cx="57923" cy="57923"/>
      </dsp:txXfrm>
    </dsp:sp>
    <dsp:sp modelId="{4CBD302D-3180-394F-B497-C2FF58D7EFF5}">
      <dsp:nvSpPr>
        <dsp:cNvPr id="0" name=""/>
        <dsp:cNvSpPr/>
      </dsp:nvSpPr>
      <dsp:spPr>
        <a:xfrm>
          <a:off x="2319036" y="3481788"/>
          <a:ext cx="1653890" cy="826945"/>
        </a:xfrm>
        <a:prstGeom prst="rect">
          <a:avLst/>
        </a:prstGeom>
        <a:gradFill rotWithShape="0">
          <a:gsLst>
            <a:gs pos="0">
              <a:schemeClr val="accent2">
                <a:shade val="80000"/>
                <a:hueOff val="0"/>
                <a:satOff val="0"/>
                <a:lumOff val="0"/>
                <a:alphaOff val="0"/>
                <a:satMod val="103000"/>
                <a:lumMod val="102000"/>
                <a:tint val="94000"/>
              </a:schemeClr>
            </a:gs>
            <a:gs pos="50000">
              <a:schemeClr val="accent2">
                <a:shade val="80000"/>
                <a:hueOff val="0"/>
                <a:satOff val="0"/>
                <a:lumOff val="0"/>
                <a:alphaOff val="0"/>
                <a:satMod val="110000"/>
                <a:lumMod val="100000"/>
                <a:shade val="100000"/>
              </a:schemeClr>
            </a:gs>
            <a:gs pos="100000">
              <a:schemeClr val="accent2">
                <a:shade val="8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a:latin typeface="+mn-lt"/>
              <a:cs typeface="Helvetica"/>
            </a:rPr>
            <a:t>Denied</a:t>
          </a:r>
        </a:p>
      </dsp:txBody>
      <dsp:txXfrm>
        <a:off x="2319036" y="3481788"/>
        <a:ext cx="1653890" cy="826945"/>
      </dsp:txXfrm>
    </dsp:sp>
    <dsp:sp modelId="{FF02BE21-D1C1-5740-B621-550AA55D36E0}">
      <dsp:nvSpPr>
        <dsp:cNvPr id="0" name=""/>
        <dsp:cNvSpPr/>
      </dsp:nvSpPr>
      <dsp:spPr>
        <a:xfrm>
          <a:off x="3972926" y="3880188"/>
          <a:ext cx="661556" cy="30146"/>
        </a:xfrm>
        <a:custGeom>
          <a:avLst/>
          <a:gdLst/>
          <a:ahLst/>
          <a:cxnLst/>
          <a:rect l="0" t="0" r="0" b="0"/>
          <a:pathLst>
            <a:path>
              <a:moveTo>
                <a:pt x="0" y="15073"/>
              </a:moveTo>
              <a:lnTo>
                <a:pt x="661556" y="15073"/>
              </a:lnTo>
            </a:path>
          </a:pathLst>
        </a:custGeom>
        <a:noFill/>
        <a:ln w="12700" cap="flat" cmpd="sng" algn="ctr">
          <a:solidFill>
            <a:schemeClr val="accent2">
              <a:tint val="7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dirty="0"/>
        </a:p>
      </dsp:txBody>
      <dsp:txXfrm>
        <a:off x="4287166" y="3878722"/>
        <a:ext cx="33077" cy="33077"/>
      </dsp:txXfrm>
    </dsp:sp>
    <dsp:sp modelId="{FB7DCC7D-4254-9140-ACB9-8F9F289A6F5E}">
      <dsp:nvSpPr>
        <dsp:cNvPr id="0" name=""/>
        <dsp:cNvSpPr/>
      </dsp:nvSpPr>
      <dsp:spPr>
        <a:xfrm>
          <a:off x="4634483" y="3481788"/>
          <a:ext cx="1653890" cy="826945"/>
        </a:xfrm>
        <a:prstGeom prst="rect">
          <a:avLst/>
        </a:prstGeom>
        <a:gradFill rotWithShape="0">
          <a:gsLst>
            <a:gs pos="0">
              <a:schemeClr val="accent2">
                <a:tint val="99000"/>
                <a:hueOff val="0"/>
                <a:satOff val="0"/>
                <a:lumOff val="0"/>
                <a:alphaOff val="0"/>
                <a:satMod val="103000"/>
                <a:lumMod val="102000"/>
                <a:tint val="94000"/>
              </a:schemeClr>
            </a:gs>
            <a:gs pos="50000">
              <a:schemeClr val="accent2">
                <a:tint val="99000"/>
                <a:hueOff val="0"/>
                <a:satOff val="0"/>
                <a:lumOff val="0"/>
                <a:alphaOff val="0"/>
                <a:satMod val="110000"/>
                <a:lumMod val="100000"/>
                <a:shade val="100000"/>
              </a:schemeClr>
            </a:gs>
            <a:gs pos="100000">
              <a:schemeClr val="accent2">
                <a:tint val="99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a:latin typeface="+mn-lt"/>
              <a:cs typeface="Helvetica"/>
            </a:rPr>
            <a:t>Decision Stands</a:t>
          </a:r>
        </a:p>
      </dsp:txBody>
      <dsp:txXfrm>
        <a:off x="4634483" y="3481788"/>
        <a:ext cx="1653890" cy="826945"/>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74F272E-DD12-4903-84EA-34D3E9F51F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923B066-630F-4512-A4D4-024444552A6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0207E19-9DD6-46EB-A52A-E82DB10677B7}" type="datetimeFigureOut">
              <a:rPr lang="en-US" smtClean="0"/>
              <a:t>6/6/2022</a:t>
            </a:fld>
            <a:endParaRPr lang="en-US"/>
          </a:p>
        </p:txBody>
      </p:sp>
      <p:sp>
        <p:nvSpPr>
          <p:cNvPr id="4" name="Footer Placeholder 3">
            <a:extLst>
              <a:ext uri="{FF2B5EF4-FFF2-40B4-BE49-F238E27FC236}">
                <a16:creationId xmlns:a16="http://schemas.microsoft.com/office/drawing/2014/main" id="{57D2F7C3-44B9-4FB2-9C8C-B695C0F163E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11F47C5-358E-4516-A3DB-CC010A9B8CA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0E28B31-B298-4A7A-8C82-CC046F9C12AB}" type="slidenum">
              <a:rPr lang="en-US" smtClean="0"/>
              <a:t>‹#›</a:t>
            </a:fld>
            <a:endParaRPr lang="en-US"/>
          </a:p>
        </p:txBody>
      </p:sp>
    </p:spTree>
    <p:extLst>
      <p:ext uri="{BB962C8B-B14F-4D97-AF65-F5344CB8AC3E}">
        <p14:creationId xmlns:p14="http://schemas.microsoft.com/office/powerpoint/2010/main" val="5134464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1E30F2-1D21-4B0D-A9E1-CC68E80FBA56}" type="datetimeFigureOut">
              <a:rPr lang="en-US" smtClean="0"/>
              <a:t>6/6/2022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33A77D-599F-4171-8431-1AF9F209047B}" type="slidenum">
              <a:rPr lang="en-US" smtClean="0"/>
              <a:t>‹#›</a:t>
            </a:fld>
            <a:endParaRPr lang="en-US"/>
          </a:p>
        </p:txBody>
      </p:sp>
    </p:spTree>
    <p:extLst>
      <p:ext uri="{BB962C8B-B14F-4D97-AF65-F5344CB8AC3E}">
        <p14:creationId xmlns:p14="http://schemas.microsoft.com/office/powerpoint/2010/main" val="3606391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basics of Title IX – Since the birth, these 37 words started it all. </a:t>
            </a:r>
          </a:p>
          <a:p>
            <a:endParaRPr lang="en-US" dirty="0"/>
          </a:p>
          <a:p>
            <a:r>
              <a:rPr lang="en-US" dirty="0"/>
              <a:t>Two big things to point out: </a:t>
            </a:r>
          </a:p>
          <a:p>
            <a:r>
              <a:rPr lang="en-US" dirty="0"/>
              <a:t>“No person” – this means that Title IX protects everyone (faculty, staff, students, contractors).</a:t>
            </a:r>
          </a:p>
          <a:p>
            <a:endParaRPr lang="en-US" dirty="0"/>
          </a:p>
          <a:p>
            <a:r>
              <a:rPr lang="en-US" dirty="0"/>
              <a:t>“Jurisdiction” – The department has been very clear with the 2020 regulations that the regulations are not able to adjudicate an offense under the Title IX process if they happen outside the US. We recommend referring to another process, or a process B, like the student code of conduct. </a:t>
            </a:r>
          </a:p>
          <a:p>
            <a:endParaRPr lang="en-US" dirty="0"/>
          </a:p>
          <a:p>
            <a:endParaRPr lang="en-US" dirty="0"/>
          </a:p>
        </p:txBody>
      </p:sp>
      <p:sp>
        <p:nvSpPr>
          <p:cNvPr id="4" name="Slide Number Placeholder 3"/>
          <p:cNvSpPr>
            <a:spLocks noGrp="1"/>
          </p:cNvSpPr>
          <p:nvPr>
            <p:ph type="sldNum" sz="quarter" idx="5"/>
          </p:nvPr>
        </p:nvSpPr>
        <p:spPr/>
        <p:txBody>
          <a:bodyPr/>
          <a:lstStyle/>
          <a:p>
            <a:fld id="{E633A77D-599F-4171-8431-1AF9F209047B}" type="slidenum">
              <a:rPr lang="en-US" smtClean="0"/>
              <a:t>7</a:t>
            </a:fld>
            <a:endParaRPr lang="en-US"/>
          </a:p>
        </p:txBody>
      </p:sp>
    </p:spTree>
    <p:extLst>
      <p:ext uri="{BB962C8B-B14F-4D97-AF65-F5344CB8AC3E}">
        <p14:creationId xmlns:p14="http://schemas.microsoft.com/office/powerpoint/2010/main" val="4079177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the department was very specific in some areas, they were less specific in other areas. For example, although the Title IX Coordinator can serve as the investigator, we recommend them being separate like all the other roles to keep it clean. </a:t>
            </a:r>
          </a:p>
          <a:p>
            <a:endParaRPr lang="en-US" dirty="0"/>
          </a:p>
          <a:p>
            <a:r>
              <a:rPr lang="en-US" dirty="0"/>
              <a:t>This separation makes it really complex and highlights the necessity to coordinator with the Title IX Coordinator to ask appropriate questions, but the substance of the decision – was there a violation of policy and what are the appropriate sanctions (if applicable) – must fall solely on the decision-maker.</a:t>
            </a:r>
          </a:p>
        </p:txBody>
      </p:sp>
      <p:sp>
        <p:nvSpPr>
          <p:cNvPr id="4" name="Slide Number Placeholder 3"/>
          <p:cNvSpPr>
            <a:spLocks noGrp="1"/>
          </p:cNvSpPr>
          <p:nvPr>
            <p:ph type="sldNum" sz="quarter" idx="5"/>
          </p:nvPr>
        </p:nvSpPr>
        <p:spPr/>
        <p:txBody>
          <a:bodyPr/>
          <a:lstStyle/>
          <a:p>
            <a:fld id="{E633A77D-599F-4171-8431-1AF9F209047B}" type="slidenum">
              <a:rPr lang="en-US" smtClean="0"/>
              <a:t>12</a:t>
            </a:fld>
            <a:endParaRPr lang="en-US"/>
          </a:p>
        </p:txBody>
      </p:sp>
    </p:spTree>
    <p:extLst>
      <p:ext uri="{BB962C8B-B14F-4D97-AF65-F5344CB8AC3E}">
        <p14:creationId xmlns:p14="http://schemas.microsoft.com/office/powerpoint/2010/main" val="42355802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K-12 may elect to not have a live hearing. </a:t>
            </a:r>
          </a:p>
          <a:p>
            <a:endParaRPr lang="en-US" dirty="0"/>
          </a:p>
          <a:p>
            <a:r>
              <a:rPr lang="en-US" dirty="0"/>
              <a:t>Live is the key word, regardless of if it is a video or in person, it all has to take place in real time.</a:t>
            </a:r>
          </a:p>
          <a:p>
            <a:endParaRPr lang="en-US" dirty="0"/>
          </a:p>
          <a:p>
            <a:r>
              <a:rPr lang="en-US" dirty="0"/>
              <a:t>In the past, schools were likely using the investigator to facilitate the cross-examination. Participants would submit questions to the investigator and the investigator would facilitate that exchange via their individual interviews. You can still do this with the investigator, and should be doing this, but that practice will not meet the regs requirement of live cross-examination. </a:t>
            </a:r>
          </a:p>
        </p:txBody>
      </p:sp>
      <p:sp>
        <p:nvSpPr>
          <p:cNvPr id="4" name="Slide Number Placeholder 3"/>
          <p:cNvSpPr>
            <a:spLocks noGrp="1"/>
          </p:cNvSpPr>
          <p:nvPr>
            <p:ph type="sldNum" sz="quarter" idx="5"/>
          </p:nvPr>
        </p:nvSpPr>
        <p:spPr/>
        <p:txBody>
          <a:bodyPr/>
          <a:lstStyle/>
          <a:p>
            <a:fld id="{E633A77D-599F-4171-8431-1AF9F209047B}" type="slidenum">
              <a:rPr lang="en-US" smtClean="0"/>
              <a:t>13</a:t>
            </a:fld>
            <a:endParaRPr lang="en-US"/>
          </a:p>
        </p:txBody>
      </p:sp>
    </p:spTree>
    <p:extLst>
      <p:ext uri="{BB962C8B-B14F-4D97-AF65-F5344CB8AC3E}">
        <p14:creationId xmlns:p14="http://schemas.microsoft.com/office/powerpoint/2010/main" val="1607352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Understanding the legal landscape is important, including state law, but you are not required to have a legal degree to do this work. </a:t>
            </a:r>
          </a:p>
          <a:p>
            <a:endParaRPr lang="en-US" dirty="0"/>
          </a:p>
          <a:p>
            <a:r>
              <a:rPr lang="en-US" dirty="0"/>
              <a:t>SANE – Sexual Assault Nurse Examiner</a:t>
            </a:r>
          </a:p>
        </p:txBody>
      </p:sp>
      <p:sp>
        <p:nvSpPr>
          <p:cNvPr id="4" name="Slide Number Placeholder 3"/>
          <p:cNvSpPr>
            <a:spLocks noGrp="1"/>
          </p:cNvSpPr>
          <p:nvPr>
            <p:ph type="sldNum" sz="quarter" idx="5"/>
          </p:nvPr>
        </p:nvSpPr>
        <p:spPr/>
        <p:txBody>
          <a:bodyPr/>
          <a:lstStyle/>
          <a:p>
            <a:fld id="{E633A77D-599F-4171-8431-1AF9F209047B}" type="slidenum">
              <a:rPr lang="en-US" smtClean="0"/>
              <a:t>14</a:t>
            </a:fld>
            <a:endParaRPr lang="en-US"/>
          </a:p>
        </p:txBody>
      </p:sp>
    </p:spTree>
    <p:extLst>
      <p:ext uri="{BB962C8B-B14F-4D97-AF65-F5344CB8AC3E}">
        <p14:creationId xmlns:p14="http://schemas.microsoft.com/office/powerpoint/2010/main" val="13824710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these regulations are so prescriptive, it may lead to misunderstanding or misinterpretation of what the new </a:t>
            </a:r>
            <a:r>
              <a:rPr lang="en-US"/>
              <a:t>standard is. </a:t>
            </a:r>
            <a:r>
              <a:rPr lang="en-US" dirty="0"/>
              <a:t>Remember to have a robust and strategic educational program around Title IX is key to understanding the expectations from a federal level. </a:t>
            </a:r>
          </a:p>
          <a:p>
            <a:endParaRPr lang="en-US" dirty="0"/>
          </a:p>
          <a:p>
            <a:r>
              <a:rPr lang="en-US" dirty="0"/>
              <a:t>Fundamentally, our job or key responsibility is to uphold the policy, conduct an impartially and equitable process, and determine if a violation occurred. We are not here to answer the question of who is right or wrong. We are looking at the information presented/behavior described and determine if it sustains a violation of our policy under our standard of evidence. </a:t>
            </a:r>
          </a:p>
          <a:p>
            <a:endParaRPr lang="en-US" dirty="0"/>
          </a:p>
          <a:p>
            <a:r>
              <a:rPr lang="en-US" dirty="0"/>
              <a:t>At the end of the day, you may or may not agree with your policy, I am sure there are several things in the federal regulations that many of us do not agree with, but our duty is to uphold it.  You must set aside your personal perspective.  </a:t>
            </a:r>
          </a:p>
        </p:txBody>
      </p:sp>
      <p:sp>
        <p:nvSpPr>
          <p:cNvPr id="4" name="Slide Number Placeholder 3"/>
          <p:cNvSpPr>
            <a:spLocks noGrp="1"/>
          </p:cNvSpPr>
          <p:nvPr>
            <p:ph type="sldNum" sz="quarter" idx="5"/>
          </p:nvPr>
        </p:nvSpPr>
        <p:spPr/>
        <p:txBody>
          <a:bodyPr/>
          <a:lstStyle/>
          <a:p>
            <a:fld id="{E633A77D-599F-4171-8431-1AF9F209047B}" type="slidenum">
              <a:rPr lang="en-US" smtClean="0"/>
              <a:t>16</a:t>
            </a:fld>
            <a:endParaRPr lang="en-US"/>
          </a:p>
        </p:txBody>
      </p:sp>
    </p:spTree>
    <p:extLst>
      <p:ext uri="{BB962C8B-B14F-4D97-AF65-F5344CB8AC3E}">
        <p14:creationId xmlns:p14="http://schemas.microsoft.com/office/powerpoint/2010/main" val="3210185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says it all. You are not here to help the complainant or respondent prove their story – you are obligated to the process. </a:t>
            </a:r>
          </a:p>
        </p:txBody>
      </p:sp>
      <p:sp>
        <p:nvSpPr>
          <p:cNvPr id="4" name="Slide Number Placeholder 3"/>
          <p:cNvSpPr>
            <a:spLocks noGrp="1"/>
          </p:cNvSpPr>
          <p:nvPr>
            <p:ph type="sldNum" sz="quarter" idx="5"/>
          </p:nvPr>
        </p:nvSpPr>
        <p:spPr/>
        <p:txBody>
          <a:bodyPr/>
          <a:lstStyle/>
          <a:p>
            <a:fld id="{E633A77D-599F-4171-8431-1AF9F209047B}" type="slidenum">
              <a:rPr lang="en-US" smtClean="0"/>
              <a:t>17</a:t>
            </a:fld>
            <a:endParaRPr lang="en-US"/>
          </a:p>
        </p:txBody>
      </p:sp>
    </p:spTree>
    <p:extLst>
      <p:ext uri="{BB962C8B-B14F-4D97-AF65-F5344CB8AC3E}">
        <p14:creationId xmlns:p14="http://schemas.microsoft.com/office/powerpoint/2010/main" val="1419547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preamble/the 2020 regulations are incredibly centered around the rights of the respondent. </a:t>
            </a:r>
          </a:p>
          <a:p>
            <a:endParaRPr lang="en-US" dirty="0"/>
          </a:p>
          <a:p>
            <a:r>
              <a:rPr lang="en-US" dirty="0"/>
              <a:t>Due process is essentially a rights-based protection that has be provided in a disciplinary proceeding when someone’s access to education or employment may be impacted. It is informed by law, history, policy, among other things. </a:t>
            </a:r>
          </a:p>
          <a:p>
            <a:endParaRPr lang="en-US" dirty="0"/>
          </a:p>
          <a:p>
            <a:r>
              <a:rPr lang="en-US" dirty="0"/>
              <a:t>Because Respondents are the individuals that, arguably, are in the position of having their education or employment taken away or reduced in some capacity, the analysis and protections have historically focused on their rights. </a:t>
            </a:r>
          </a:p>
        </p:txBody>
      </p:sp>
      <p:sp>
        <p:nvSpPr>
          <p:cNvPr id="4" name="Slide Number Placeholder 3"/>
          <p:cNvSpPr>
            <a:spLocks noGrp="1"/>
          </p:cNvSpPr>
          <p:nvPr>
            <p:ph type="sldNum" sz="quarter" idx="5"/>
          </p:nvPr>
        </p:nvSpPr>
        <p:spPr/>
        <p:txBody>
          <a:bodyPr/>
          <a:lstStyle/>
          <a:p>
            <a:fld id="{E633A77D-599F-4171-8431-1AF9F209047B}" type="slidenum">
              <a:rPr lang="en-US" smtClean="0"/>
              <a:t>19</a:t>
            </a:fld>
            <a:endParaRPr lang="en-US"/>
          </a:p>
        </p:txBody>
      </p:sp>
    </p:spTree>
    <p:extLst>
      <p:ext uri="{BB962C8B-B14F-4D97-AF65-F5344CB8AC3E}">
        <p14:creationId xmlns:p14="http://schemas.microsoft.com/office/powerpoint/2010/main" val="2039518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Simply put- are you following your written process. </a:t>
            </a:r>
          </a:p>
          <a:p>
            <a:endParaRPr lang="en-US" dirty="0"/>
          </a:p>
          <a:p>
            <a:r>
              <a:rPr lang="en-US" dirty="0"/>
              <a:t>If your process is clearly written and in line with federal guidelines, and you follow those written policies, you are providing your individuals with procedural due process, which afford sufficient rights and protections, like the right to receive written notice, present witnesses, and such.</a:t>
            </a:r>
          </a:p>
          <a:p>
            <a:endParaRPr lang="en-US" dirty="0"/>
          </a:p>
          <a:p>
            <a:r>
              <a:rPr lang="en-US" dirty="0"/>
              <a:t>While it is covered more in depth in our other trainings, the written notice of allegations that both parties must receive is one of the procedural pieces that is incredible specific regarding what information must be present in that notice.  </a:t>
            </a:r>
          </a:p>
        </p:txBody>
      </p:sp>
      <p:sp>
        <p:nvSpPr>
          <p:cNvPr id="4" name="Slide Number Placeholder 3"/>
          <p:cNvSpPr>
            <a:spLocks noGrp="1"/>
          </p:cNvSpPr>
          <p:nvPr>
            <p:ph type="sldNum" sz="quarter" idx="5"/>
          </p:nvPr>
        </p:nvSpPr>
        <p:spPr/>
        <p:txBody>
          <a:bodyPr/>
          <a:lstStyle/>
          <a:p>
            <a:fld id="{E633A77D-599F-4171-8431-1AF9F209047B}" type="slidenum">
              <a:rPr lang="en-US" smtClean="0"/>
              <a:t>20</a:t>
            </a:fld>
            <a:endParaRPr lang="en-US"/>
          </a:p>
        </p:txBody>
      </p:sp>
    </p:spTree>
    <p:extLst>
      <p:ext uri="{BB962C8B-B14F-4D97-AF65-F5344CB8AC3E}">
        <p14:creationId xmlns:p14="http://schemas.microsoft.com/office/powerpoint/2010/main" val="17664716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a decision-maker, you are making substantive due process decisions.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are evaluating the information in an impartial and fair manner to determine if substantively if the policy was violated or not.</a:t>
            </a:r>
          </a:p>
          <a:p>
            <a:endParaRPr lang="en-US" dirty="0"/>
          </a:p>
          <a:p>
            <a:r>
              <a:rPr lang="en-US" sz="1800" dirty="0">
                <a:effectLst/>
                <a:highlight>
                  <a:srgbClr val="00FF00"/>
                </a:highlight>
                <a:latin typeface="Calibri" panose="020F0502020204030204" pitchFamily="34" charset="0"/>
                <a:ea typeface="Calibri" panose="020F0502020204030204" pitchFamily="34" charset="0"/>
              </a:rPr>
              <a:t>One applicable legal standard for college and school discipline is that it not be arbitrary or capricious. If something is arbitrary and capricious, it </a:t>
            </a:r>
            <a:r>
              <a:rPr lang="en-US" b="0" dirty="0"/>
              <a:t>means the decision was based on individual discretion rather than a fair application of the law and is a clear error </a:t>
            </a:r>
            <a:r>
              <a:rPr lang="en-US" b="0"/>
              <a:t>of judgment. </a:t>
            </a:r>
            <a:endParaRPr lang="en-US" b="0" dirty="0"/>
          </a:p>
          <a:p>
            <a:endParaRPr lang="en-US" dirty="0"/>
          </a:p>
          <a:p>
            <a:r>
              <a:rPr lang="en-US" dirty="0"/>
              <a:t>Fundamentally, you want to ensure you are making these decisions in good faith and not based on bias, ill-will, or malice. </a:t>
            </a:r>
          </a:p>
          <a:p>
            <a:endParaRPr lang="en-US" dirty="0"/>
          </a:p>
          <a:p>
            <a:r>
              <a:rPr lang="en-US" dirty="0"/>
              <a:t>Ultimately, your substantive decisions should be made soundly on the evidence you have and the credibility of those involved to form that final decision. </a:t>
            </a:r>
          </a:p>
        </p:txBody>
      </p:sp>
      <p:sp>
        <p:nvSpPr>
          <p:cNvPr id="4" name="Slide Number Placeholder 3"/>
          <p:cNvSpPr>
            <a:spLocks noGrp="1"/>
          </p:cNvSpPr>
          <p:nvPr>
            <p:ph type="sldNum" sz="quarter" idx="5"/>
          </p:nvPr>
        </p:nvSpPr>
        <p:spPr/>
        <p:txBody>
          <a:bodyPr/>
          <a:lstStyle/>
          <a:p>
            <a:fld id="{E633A77D-599F-4171-8431-1AF9F209047B}" type="slidenum">
              <a:rPr lang="en-US" smtClean="0"/>
              <a:t>21</a:t>
            </a:fld>
            <a:endParaRPr lang="en-US"/>
          </a:p>
        </p:txBody>
      </p:sp>
    </p:spTree>
    <p:extLst>
      <p:ext uri="{BB962C8B-B14F-4D97-AF65-F5344CB8AC3E}">
        <p14:creationId xmlns:p14="http://schemas.microsoft.com/office/powerpoint/2010/main" val="8922865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process is very clearly laid out in the 2020 regulations.</a:t>
            </a:r>
          </a:p>
          <a:p>
            <a:endParaRPr lang="en-US" dirty="0"/>
          </a:p>
          <a:p>
            <a:r>
              <a:rPr lang="en-US" dirty="0"/>
              <a:t>Expert witnesses may be new to us all – like a therapist, SANE nurse, physician, etc.</a:t>
            </a:r>
          </a:p>
          <a:p>
            <a:endParaRPr lang="en-US" dirty="0"/>
          </a:p>
          <a:p>
            <a:r>
              <a:rPr lang="en-US" dirty="0"/>
              <a:t>Inculpatory – proves that something occurred</a:t>
            </a:r>
          </a:p>
          <a:p>
            <a:endParaRPr lang="en-US" dirty="0"/>
          </a:p>
          <a:p>
            <a:r>
              <a:rPr lang="en-US" dirty="0"/>
              <a:t>Exculpatory – proves that something did not occur</a:t>
            </a:r>
          </a:p>
        </p:txBody>
      </p:sp>
      <p:sp>
        <p:nvSpPr>
          <p:cNvPr id="4" name="Slide Number Placeholder 3"/>
          <p:cNvSpPr>
            <a:spLocks noGrp="1"/>
          </p:cNvSpPr>
          <p:nvPr>
            <p:ph type="sldNum" sz="quarter" idx="5"/>
          </p:nvPr>
        </p:nvSpPr>
        <p:spPr/>
        <p:txBody>
          <a:bodyPr/>
          <a:lstStyle/>
          <a:p>
            <a:fld id="{E633A77D-599F-4171-8431-1AF9F209047B}" type="slidenum">
              <a:rPr lang="en-US" smtClean="0"/>
              <a:t>22</a:t>
            </a:fld>
            <a:endParaRPr lang="en-US"/>
          </a:p>
        </p:txBody>
      </p:sp>
    </p:spTree>
    <p:extLst>
      <p:ext uri="{BB962C8B-B14F-4D97-AF65-F5344CB8AC3E}">
        <p14:creationId xmlns:p14="http://schemas.microsoft.com/office/powerpoint/2010/main" val="8498176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limit for reviewing the draft investigation report – we will talk in greater detail about this later. </a:t>
            </a:r>
          </a:p>
        </p:txBody>
      </p:sp>
      <p:sp>
        <p:nvSpPr>
          <p:cNvPr id="4" name="Slide Number Placeholder 3"/>
          <p:cNvSpPr>
            <a:spLocks noGrp="1"/>
          </p:cNvSpPr>
          <p:nvPr>
            <p:ph type="sldNum" sz="quarter" idx="5"/>
          </p:nvPr>
        </p:nvSpPr>
        <p:spPr/>
        <p:txBody>
          <a:bodyPr/>
          <a:lstStyle/>
          <a:p>
            <a:fld id="{E633A77D-599F-4171-8431-1AF9F209047B}" type="slidenum">
              <a:rPr lang="en-US" smtClean="0"/>
              <a:t>23</a:t>
            </a:fld>
            <a:endParaRPr lang="en-US"/>
          </a:p>
        </p:txBody>
      </p:sp>
    </p:spTree>
    <p:extLst>
      <p:ext uri="{BB962C8B-B14F-4D97-AF65-F5344CB8AC3E}">
        <p14:creationId xmlns:p14="http://schemas.microsoft.com/office/powerpoint/2010/main" val="37859474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analyzing the facts in line with your evidentiary standard</a:t>
            </a:r>
          </a:p>
          <a:p>
            <a:endParaRPr lang="en-US" dirty="0"/>
          </a:p>
          <a:p>
            <a:r>
              <a:rPr lang="en-US" b="0" i="0" dirty="0">
                <a:solidFill>
                  <a:srgbClr val="D1D2D3"/>
                </a:solidFill>
                <a:effectLst/>
                <a:latin typeface="Slack-Lato"/>
              </a:rPr>
              <a:t>You have to use the same standard across all sexual harassment processes (faculty, staff, students), but you can choose if that is Preponderance or Clear and Convincing (for most; some state laws dictate using preponderance).</a:t>
            </a:r>
          </a:p>
          <a:p>
            <a:endParaRPr lang="en-US" b="0" i="0" dirty="0">
              <a:solidFill>
                <a:srgbClr val="D1D2D3"/>
              </a:solidFill>
              <a:effectLst/>
              <a:latin typeface="Slack-Lato"/>
            </a:endParaRPr>
          </a:p>
          <a:p>
            <a:r>
              <a:rPr lang="en-US" b="0" i="0" dirty="0">
                <a:solidFill>
                  <a:srgbClr val="D1D2D3"/>
                </a:solidFill>
                <a:effectLst/>
                <a:latin typeface="Slack-Lato"/>
              </a:rPr>
              <a:t>The more equitable standard is preponderance of the evidence, and we would recommend utilizing that standard.  </a:t>
            </a:r>
            <a:endParaRPr lang="en-US" dirty="0"/>
          </a:p>
        </p:txBody>
      </p:sp>
      <p:sp>
        <p:nvSpPr>
          <p:cNvPr id="4" name="Slide Number Placeholder 3"/>
          <p:cNvSpPr>
            <a:spLocks noGrp="1"/>
          </p:cNvSpPr>
          <p:nvPr>
            <p:ph type="sldNum" sz="quarter" idx="5"/>
          </p:nvPr>
        </p:nvSpPr>
        <p:spPr/>
        <p:txBody>
          <a:bodyPr/>
          <a:lstStyle/>
          <a:p>
            <a:fld id="{E633A77D-599F-4171-8431-1AF9F209047B}" type="slidenum">
              <a:rPr lang="en-US" smtClean="0"/>
              <a:t>24</a:t>
            </a:fld>
            <a:endParaRPr lang="en-US"/>
          </a:p>
        </p:txBody>
      </p:sp>
    </p:spTree>
    <p:extLst>
      <p:ext uri="{BB962C8B-B14F-4D97-AF65-F5344CB8AC3E}">
        <p14:creationId xmlns:p14="http://schemas.microsoft.com/office/powerpoint/2010/main" val="6010148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before and after you as the decision-maker</a:t>
            </a:r>
          </a:p>
          <a:p>
            <a:endParaRPr lang="en-US" dirty="0"/>
          </a:p>
          <a:p>
            <a:r>
              <a:rPr lang="en-US" dirty="0"/>
              <a:t>Incident – the incident can be reported directly to the Title IX Coordinator or an “Official with Authority (OWA).” An OWA means an employee explicitly vested with the responsibility to implement corrective measures for sexual harassment on behalf of the Recipient. A school is considered having received actual notice if an OWA is made aware of the allegation. For the K-12 space, all employees are mandated reports legally because you are dealing with minors, but for higher ed, in the past we were likely use to the terminology and standard “responsible employee.” The regulations do not use this terminology anymore, but ATIXA recommends all employees that aren’t confidential be mandated reports – not just “Officials with Authority”</a:t>
            </a:r>
          </a:p>
          <a:p>
            <a:endParaRPr lang="en-US" dirty="0"/>
          </a:p>
          <a:p>
            <a:r>
              <a:rPr lang="en-US" dirty="0"/>
              <a:t>Initial Assessment – the Title IX Coordinator has to make a few different decisions, like jurisdiction. Jurisdiction is very prescriptive under the 2020 regs and more limited than what we were previously used to. If the matter is not in Title IX Jurisdiction, it must be dismissed from the Title IX grievance procedure, but can be referred to another process, like the student code of conduct. There are also a few dismissal provisions that are optional that a Title IX Coordinator may use. While the Title IX Coordinator is not deciding if the policy was violated, they do have to determine if the behavior as described would have any policy implications. Additionally, the Title IX Coordinator will be assessing the appropriateness of an informal vs a formal process. </a:t>
            </a:r>
          </a:p>
          <a:p>
            <a:endParaRPr lang="en-US" dirty="0"/>
          </a:p>
          <a:p>
            <a:r>
              <a:rPr lang="en-US" dirty="0"/>
              <a:t>The hearing column is modeled after the higher education model – if it is a k-12 setting, you don’t necessarily have to have a live hearing with live cross-examination, but you are still required to have cross examination in some fashion.  the rest stands.</a:t>
            </a:r>
          </a:p>
        </p:txBody>
      </p:sp>
      <p:sp>
        <p:nvSpPr>
          <p:cNvPr id="4" name="Slide Number Placeholder 3"/>
          <p:cNvSpPr>
            <a:spLocks noGrp="1"/>
          </p:cNvSpPr>
          <p:nvPr>
            <p:ph type="sldNum" sz="quarter" idx="5"/>
          </p:nvPr>
        </p:nvSpPr>
        <p:spPr/>
        <p:txBody>
          <a:bodyPr/>
          <a:lstStyle/>
          <a:p>
            <a:fld id="{E633A77D-599F-4171-8431-1AF9F209047B}" type="slidenum">
              <a:rPr lang="en-US" smtClean="0"/>
              <a:t>27</a:t>
            </a:fld>
            <a:endParaRPr lang="en-US"/>
          </a:p>
        </p:txBody>
      </p:sp>
    </p:spTree>
    <p:extLst>
      <p:ext uri="{BB962C8B-B14F-4D97-AF65-F5344CB8AC3E}">
        <p14:creationId xmlns:p14="http://schemas.microsoft.com/office/powerpoint/2010/main" val="9918650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33A77D-599F-4171-8431-1AF9F209047B}" type="slidenum">
              <a:rPr lang="en-US" smtClean="0"/>
              <a:t>28</a:t>
            </a:fld>
            <a:endParaRPr lang="en-US"/>
          </a:p>
        </p:txBody>
      </p:sp>
    </p:spTree>
    <p:extLst>
      <p:ext uri="{BB962C8B-B14F-4D97-AF65-F5344CB8AC3E}">
        <p14:creationId xmlns:p14="http://schemas.microsoft.com/office/powerpoint/2010/main" val="26078790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 “day” is, whether it is business or calendar days, is up to the recipient to determine.</a:t>
            </a:r>
          </a:p>
          <a:p>
            <a:endParaRPr lang="en-US" dirty="0"/>
          </a:p>
        </p:txBody>
      </p:sp>
      <p:sp>
        <p:nvSpPr>
          <p:cNvPr id="4" name="Slide Number Placeholder 3"/>
          <p:cNvSpPr>
            <a:spLocks noGrp="1"/>
          </p:cNvSpPr>
          <p:nvPr>
            <p:ph type="sldNum" sz="quarter" idx="5"/>
          </p:nvPr>
        </p:nvSpPr>
        <p:spPr/>
        <p:txBody>
          <a:bodyPr/>
          <a:lstStyle/>
          <a:p>
            <a:fld id="{E633A77D-599F-4171-8431-1AF9F209047B}" type="slidenum">
              <a:rPr lang="en-US" smtClean="0"/>
              <a:t>30</a:t>
            </a:fld>
            <a:endParaRPr lang="en-US"/>
          </a:p>
        </p:txBody>
      </p:sp>
    </p:spTree>
    <p:extLst>
      <p:ext uri="{BB962C8B-B14F-4D97-AF65-F5344CB8AC3E}">
        <p14:creationId xmlns:p14="http://schemas.microsoft.com/office/powerpoint/2010/main" val="2211230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33A77D-599F-4171-8431-1AF9F209047B}" type="slidenum">
              <a:rPr lang="en-US" smtClean="0"/>
              <a:t>31</a:t>
            </a:fld>
            <a:endParaRPr lang="en-US"/>
          </a:p>
        </p:txBody>
      </p:sp>
    </p:spTree>
    <p:extLst>
      <p:ext uri="{BB962C8B-B14F-4D97-AF65-F5344CB8AC3E}">
        <p14:creationId xmlns:p14="http://schemas.microsoft.com/office/powerpoint/2010/main" val="31099039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our higher ed colleagues, this advisor requirement is not new because it was already required under VAWA and the </a:t>
            </a:r>
            <a:r>
              <a:rPr lang="en-US" dirty="0" err="1"/>
              <a:t>Clery</a:t>
            </a:r>
            <a:r>
              <a:rPr lang="en-US" dirty="0"/>
              <a:t> Act, but for K-12 colleagues this may be a shift. In K-12, you are probably familiar with parents being involved in some capacity, but the shift to the advisor being someone else like an attorney, and our inability to restrict that, is something in which to be cognizant. </a:t>
            </a:r>
          </a:p>
          <a:p>
            <a:endParaRPr lang="en-US" dirty="0"/>
          </a:p>
          <a:p>
            <a:r>
              <a:rPr lang="en-US" dirty="0"/>
              <a:t>Some of us may also may be familiar with the phenomenon of an advisor also being a witness. Think of a complainant that says, “I want my roommate to be my advisor. They are my best friend, I tell them everything, and I rely on them for so much support,” but that roommate may also have been present on the night of the alleged incident and have information that is pertinent to the investigation. Some policies use to say, you can have an advisor, but they can’t also be a witness. We cannot have that restriction in place. This will, however, impact credibility. If I know that a witness has set in on the complainant’s interview as an advisor, then you will likely have questions when they are in their witness capacity like, “Does XYZ know this because they observed it or because they heard it during the complainant’s original interview?” Typically, the Title IX Coordinator will have a conversation with parties regarding these aspects so that they are aware. Most parties will likely see it to their advantage to have a neutral advisor, but I have had experiences where they did not, and it did impact the credibility of those individuals in their witness capacity. </a:t>
            </a:r>
          </a:p>
          <a:p>
            <a:endParaRPr lang="en-US" dirty="0"/>
          </a:p>
          <a:p>
            <a:r>
              <a:rPr lang="en-US" dirty="0"/>
              <a:t>Only for higher ed institutions- if the party does not have an advisor, they institution must assign an advisor for the hearing/cross-examination. It is best practice to provide the option for an institutional advisor earlier in the process. </a:t>
            </a:r>
          </a:p>
        </p:txBody>
      </p:sp>
      <p:sp>
        <p:nvSpPr>
          <p:cNvPr id="4" name="Slide Number Placeholder 3"/>
          <p:cNvSpPr>
            <a:spLocks noGrp="1"/>
          </p:cNvSpPr>
          <p:nvPr>
            <p:ph type="sldNum" sz="quarter" idx="5"/>
          </p:nvPr>
        </p:nvSpPr>
        <p:spPr/>
        <p:txBody>
          <a:bodyPr/>
          <a:lstStyle/>
          <a:p>
            <a:fld id="{E633A77D-599F-4171-8431-1AF9F209047B}" type="slidenum">
              <a:rPr lang="en-US" smtClean="0"/>
              <a:t>32</a:t>
            </a:fld>
            <a:endParaRPr lang="en-US"/>
          </a:p>
        </p:txBody>
      </p:sp>
    </p:spTree>
    <p:extLst>
      <p:ext uri="{BB962C8B-B14F-4D97-AF65-F5344CB8AC3E}">
        <p14:creationId xmlns:p14="http://schemas.microsoft.com/office/powerpoint/2010/main" val="21268159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Meaning the advisor can be present, but not have an active role (i.e., potted plant), but these restrictions need to be applied equitably to advisor for both the complainant and respondent. </a:t>
            </a:r>
          </a:p>
          <a:p>
            <a:endParaRPr lang="en-US" dirty="0"/>
          </a:p>
          <a:p>
            <a:r>
              <a:rPr lang="en-US" dirty="0"/>
              <a:t>They still must conduct the cross-examination. </a:t>
            </a:r>
          </a:p>
          <a:p>
            <a:endParaRPr lang="en-US" dirty="0"/>
          </a:p>
          <a:p>
            <a:r>
              <a:rPr lang="en-US" dirty="0"/>
              <a:t>We want to let them advise – take breaks, have side bars, etc. – but advisors cannot be disruptive.</a:t>
            </a:r>
          </a:p>
          <a:p>
            <a:endParaRPr lang="en-US" dirty="0"/>
          </a:p>
          <a:p>
            <a:r>
              <a:rPr lang="en-US" dirty="0"/>
              <a:t>Typically, the party and their advisor have coordinated to determine what questions need to be asked, but if they do not ask the questions on behalf of their party, the institution should identify an advisor that will ask those questions. </a:t>
            </a:r>
          </a:p>
          <a:p>
            <a:endParaRPr lang="en-US" dirty="0"/>
          </a:p>
        </p:txBody>
      </p:sp>
      <p:sp>
        <p:nvSpPr>
          <p:cNvPr id="4" name="Slide Number Placeholder 3"/>
          <p:cNvSpPr>
            <a:spLocks noGrp="1"/>
          </p:cNvSpPr>
          <p:nvPr>
            <p:ph type="sldNum" sz="quarter" idx="5"/>
          </p:nvPr>
        </p:nvSpPr>
        <p:spPr/>
        <p:txBody>
          <a:bodyPr/>
          <a:lstStyle/>
          <a:p>
            <a:fld id="{E633A77D-599F-4171-8431-1AF9F209047B}" type="slidenum">
              <a:rPr lang="en-US" smtClean="0"/>
              <a:t>33</a:t>
            </a:fld>
            <a:endParaRPr lang="en-US"/>
          </a:p>
        </p:txBody>
      </p:sp>
    </p:spTree>
    <p:extLst>
      <p:ext uri="{BB962C8B-B14F-4D97-AF65-F5344CB8AC3E}">
        <p14:creationId xmlns:p14="http://schemas.microsoft.com/office/powerpoint/2010/main" val="22557986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Envision the advisor as a mouthpiece. It is a bit of an artificial construct where what we are after is to allow the parties to ask questions of each other and witness, but acknowledging that is potentially traumatizing or re-traumatizing to has questions directly to and from an individual with which you are already in an oppositional position. The advisor is meant to soften the blow of the questions, which can work out more in theory depending on the quality and demeanor of the advisor. I am sure you have had the experience or can anticipate that certain advisors, like attorneys, bring a degree of professional expertise about how to ask questions and get at certain points.</a:t>
            </a:r>
          </a:p>
        </p:txBody>
      </p:sp>
      <p:sp>
        <p:nvSpPr>
          <p:cNvPr id="4" name="Slide Number Placeholder 3"/>
          <p:cNvSpPr>
            <a:spLocks noGrp="1"/>
          </p:cNvSpPr>
          <p:nvPr>
            <p:ph type="sldNum" sz="quarter" idx="5"/>
          </p:nvPr>
        </p:nvSpPr>
        <p:spPr/>
        <p:txBody>
          <a:bodyPr/>
          <a:lstStyle/>
          <a:p>
            <a:fld id="{E633A77D-599F-4171-8431-1AF9F209047B}" type="slidenum">
              <a:rPr lang="en-US" smtClean="0"/>
              <a:t>34</a:t>
            </a:fld>
            <a:endParaRPr lang="en-US"/>
          </a:p>
        </p:txBody>
      </p:sp>
    </p:spTree>
    <p:extLst>
      <p:ext uri="{BB962C8B-B14F-4D97-AF65-F5344CB8AC3E}">
        <p14:creationId xmlns:p14="http://schemas.microsoft.com/office/powerpoint/2010/main" val="23210778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not new, but we have to include a presumption of non-responsibility, which is basically just a rephrase of the presumption of innocence in the legal system. You should ensure that you are approaching your work with the assumption that all parties are participating in good faith and we are here to do our work and evaluate the evidence and make a neutral decision. </a:t>
            </a:r>
          </a:p>
        </p:txBody>
      </p:sp>
      <p:sp>
        <p:nvSpPr>
          <p:cNvPr id="4" name="Slide Number Placeholder 3"/>
          <p:cNvSpPr>
            <a:spLocks noGrp="1"/>
          </p:cNvSpPr>
          <p:nvPr>
            <p:ph type="sldNum" sz="quarter" idx="5"/>
          </p:nvPr>
        </p:nvSpPr>
        <p:spPr/>
        <p:txBody>
          <a:bodyPr/>
          <a:lstStyle/>
          <a:p>
            <a:fld id="{E633A77D-599F-4171-8431-1AF9F209047B}" type="slidenum">
              <a:rPr lang="en-US" smtClean="0"/>
              <a:t>35</a:t>
            </a:fld>
            <a:endParaRPr lang="en-US"/>
          </a:p>
        </p:txBody>
      </p:sp>
    </p:spTree>
    <p:extLst>
      <p:ext uri="{BB962C8B-B14F-4D97-AF65-F5344CB8AC3E}">
        <p14:creationId xmlns:p14="http://schemas.microsoft.com/office/powerpoint/2010/main" val="11654407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regulations are also very prescriptive in terms of what needs to be included in trainings and who receives those trainings. Lots of these elements should be provided to Title IX Coordinators, investigators, decision-makers, etc. </a:t>
            </a:r>
          </a:p>
          <a:p>
            <a:endParaRPr lang="en-US" dirty="0"/>
          </a:p>
          <a:p>
            <a:r>
              <a:rPr lang="en-US" dirty="0"/>
              <a:t>Really, OCR approached this from the perspective that these institutional processes are not fair, which is why you see a large emphasis on training and, training around bias in particular. </a:t>
            </a:r>
          </a:p>
        </p:txBody>
      </p:sp>
      <p:sp>
        <p:nvSpPr>
          <p:cNvPr id="4" name="Slide Number Placeholder 3"/>
          <p:cNvSpPr>
            <a:spLocks noGrp="1"/>
          </p:cNvSpPr>
          <p:nvPr>
            <p:ph type="sldNum" sz="quarter" idx="5"/>
          </p:nvPr>
        </p:nvSpPr>
        <p:spPr/>
        <p:txBody>
          <a:bodyPr/>
          <a:lstStyle/>
          <a:p>
            <a:fld id="{E633A77D-599F-4171-8431-1AF9F209047B}" type="slidenum">
              <a:rPr lang="en-US" smtClean="0"/>
              <a:t>36</a:t>
            </a:fld>
            <a:endParaRPr lang="en-US"/>
          </a:p>
        </p:txBody>
      </p:sp>
    </p:spTree>
    <p:extLst>
      <p:ext uri="{BB962C8B-B14F-4D97-AF65-F5344CB8AC3E}">
        <p14:creationId xmlns:p14="http://schemas.microsoft.com/office/powerpoint/2010/main" val="29693342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Parties should be given the option to request a virtual option even past COVID – and why? – because it can be traumatic to sit in the same room as someone that you are alleging has caused you harm or has alleged that you caused them harm. </a:t>
            </a:r>
          </a:p>
          <a:p>
            <a:endParaRPr lang="en-US" dirty="0"/>
          </a:p>
          <a:p>
            <a:r>
              <a:rPr lang="en-US" dirty="0"/>
              <a:t>You have to be able to see and hear each other, which is why telephone hearings will not cut it, but virtual like Zoom or Microsoft Teams preserve that. </a:t>
            </a:r>
          </a:p>
          <a:p>
            <a:endParaRPr lang="en-US" dirty="0"/>
          </a:p>
          <a:p>
            <a:r>
              <a:rPr lang="en-US" dirty="0"/>
              <a:t>Eventually, the panel or decision-maker will have the opportunity to ask questions as well. </a:t>
            </a:r>
          </a:p>
        </p:txBody>
      </p:sp>
      <p:sp>
        <p:nvSpPr>
          <p:cNvPr id="4" name="Slide Number Placeholder 3"/>
          <p:cNvSpPr>
            <a:spLocks noGrp="1"/>
          </p:cNvSpPr>
          <p:nvPr>
            <p:ph type="sldNum" sz="quarter" idx="5"/>
          </p:nvPr>
        </p:nvSpPr>
        <p:spPr/>
        <p:txBody>
          <a:bodyPr/>
          <a:lstStyle/>
          <a:p>
            <a:fld id="{E633A77D-599F-4171-8431-1AF9F209047B}" type="slidenum">
              <a:rPr lang="en-US" smtClean="0"/>
              <a:t>38</a:t>
            </a:fld>
            <a:endParaRPr lang="en-US"/>
          </a:p>
        </p:txBody>
      </p:sp>
    </p:spTree>
    <p:extLst>
      <p:ext uri="{BB962C8B-B14F-4D97-AF65-F5344CB8AC3E}">
        <p14:creationId xmlns:p14="http://schemas.microsoft.com/office/powerpoint/2010/main" val="2920301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shouldn’t be new, but we want to reiterated that there are existing mandates that secure the right to have an impartial resolution with fair procedures, which is why it is imperative that you determine what those potential bias or conflicts of interest may be on the front end so that you can mitigate them through training, adjustments to the role you serve, etc. </a:t>
            </a:r>
          </a:p>
          <a:p>
            <a:endParaRPr lang="en-US" dirty="0"/>
          </a:p>
          <a:p>
            <a:r>
              <a:rPr lang="en-US" dirty="0"/>
              <a:t>Use these questions on the screen to guide these discussion internally or, ideally, with your Title IX Team in order to identify and implement those mitigation mechanisms. </a:t>
            </a:r>
          </a:p>
          <a:p>
            <a:endParaRPr lang="en-US" dirty="0"/>
          </a:p>
          <a:p>
            <a:r>
              <a:rPr lang="en-US" dirty="0"/>
              <a:t>What do each of these mean and how do we bring these qualities to our decision-making? How are you ensuring that you are not predetermining outcomes, making inappropriate judgements about the involved parties, etc. For example, were you a victim advocate in a former position? Does that impact your ability to evaluate the evidence of a case? </a:t>
            </a:r>
          </a:p>
          <a:p>
            <a:endParaRPr lang="en-US" dirty="0"/>
          </a:p>
          <a:p>
            <a:r>
              <a:rPr lang="en-US" dirty="0"/>
              <a:t>What creates a conflict? Is your full-time role on campus going to impact your ability to hear cases involving certain populations or give the perception that you are in conflict? Are you in a position that grants you the authority and independence to make decisions?</a:t>
            </a:r>
          </a:p>
        </p:txBody>
      </p:sp>
      <p:sp>
        <p:nvSpPr>
          <p:cNvPr id="4" name="Slide Number Placeholder 3"/>
          <p:cNvSpPr>
            <a:spLocks noGrp="1"/>
          </p:cNvSpPr>
          <p:nvPr>
            <p:ph type="sldNum" sz="quarter" idx="5"/>
          </p:nvPr>
        </p:nvSpPr>
        <p:spPr/>
        <p:txBody>
          <a:bodyPr/>
          <a:lstStyle/>
          <a:p>
            <a:fld id="{E633A77D-599F-4171-8431-1AF9F209047B}" type="slidenum">
              <a:rPr lang="en-US" smtClean="0"/>
              <a:t>70</a:t>
            </a:fld>
            <a:endParaRPr lang="en-US"/>
          </a:p>
        </p:txBody>
      </p:sp>
    </p:spTree>
    <p:extLst>
      <p:ext uri="{BB962C8B-B14F-4D97-AF65-F5344CB8AC3E}">
        <p14:creationId xmlns:p14="http://schemas.microsoft.com/office/powerpoint/2010/main" val="20505193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challenge you all to really look in a mirror and focus on what biases you are carrying with you. If you say you do not have bias, I want to challenge you to look a little deeper because we all have them. Bias are innate to the human condition, and if you have figured out how to rid yourself of them, you must tell us your secrets. It is not about having the bias; it is more about what do we do with those bias and how deep do those bias run and could they impact the decision making.  </a:t>
            </a:r>
          </a:p>
          <a:p>
            <a:endParaRPr lang="en-US" dirty="0"/>
          </a:p>
          <a:p>
            <a:r>
              <a:rPr lang="en-US" dirty="0"/>
              <a:t>When we think of bias or prejudice, we often jump to characteristics like race or gender and some perception that those with a bias are “against” that particular group, but bias and prejudice come in all forms and can work the opposite way was well. We could have a bias that causes us to favor an individual as well (e.g., in a fraternity/sorority, on a sports team, group up in the same town, etc.). </a:t>
            </a:r>
          </a:p>
          <a:p>
            <a:endParaRPr lang="en-US" dirty="0"/>
          </a:p>
          <a:p>
            <a:r>
              <a:rPr lang="en-US" dirty="0"/>
              <a:t>The goal is to ensure that our decision-making capability is not being impacted in a way that we cannot render an impartial, objective, and neutral decision. Explore trainings that will help in this endeavor. Scrub your social media accounts as well so there isn’t even a perception out there. Do you publish articles regarding a certain perspective? </a:t>
            </a:r>
          </a:p>
        </p:txBody>
      </p:sp>
      <p:sp>
        <p:nvSpPr>
          <p:cNvPr id="4" name="Slide Number Placeholder 3"/>
          <p:cNvSpPr>
            <a:spLocks noGrp="1"/>
          </p:cNvSpPr>
          <p:nvPr>
            <p:ph type="sldNum" sz="quarter" idx="5"/>
          </p:nvPr>
        </p:nvSpPr>
        <p:spPr/>
        <p:txBody>
          <a:bodyPr/>
          <a:lstStyle/>
          <a:p>
            <a:fld id="{E633A77D-599F-4171-8431-1AF9F209047B}" type="slidenum">
              <a:rPr lang="en-US" smtClean="0"/>
              <a:t>71</a:t>
            </a:fld>
            <a:endParaRPr lang="en-US"/>
          </a:p>
        </p:txBody>
      </p:sp>
    </p:spTree>
    <p:extLst>
      <p:ext uri="{BB962C8B-B14F-4D97-AF65-F5344CB8AC3E}">
        <p14:creationId xmlns:p14="http://schemas.microsoft.com/office/powerpoint/2010/main" val="9746438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great way to ensuring your own bias are not impacting the decision is by stay in your lane – don’t step outside that lane and have offline discussions with the parties or the investigators because those conversations have the ability to creep in and wouldn’t be there absent those conversations. </a:t>
            </a:r>
          </a:p>
          <a:p>
            <a:endParaRPr lang="en-US" dirty="0"/>
          </a:p>
          <a:p>
            <a:r>
              <a:rPr lang="en-US" dirty="0"/>
              <a:t>You want to have absolute clarity on the policy and definitions so that you do not improperly apply the policy or procedures so sit down and read your policy, make notes, and have a conversation with your Title IX Coordinator to ensure absolute clarity. </a:t>
            </a:r>
          </a:p>
          <a:p>
            <a:endParaRPr lang="en-US" dirty="0"/>
          </a:p>
          <a:p>
            <a:r>
              <a:rPr lang="en-US" dirty="0"/>
              <a:t>There are two bias that are important to note: confirmation bias – having a perception and then looking for information that confirms that perception (i.e., Members of this group would never do this. Look for information that confirms this perception) </a:t>
            </a:r>
          </a:p>
          <a:p>
            <a:endParaRPr lang="en-US" dirty="0"/>
          </a:p>
          <a:p>
            <a:r>
              <a:rPr lang="en-US" dirty="0"/>
              <a:t>Implicit bias- to describe when we have attitudes towards people or associate stereotypes with them without our conscious knowledge (e.g., favoring or being more receptive to familiar-sounding names than those from other cultural groups</a:t>
            </a:r>
          </a:p>
        </p:txBody>
      </p:sp>
      <p:sp>
        <p:nvSpPr>
          <p:cNvPr id="4" name="Slide Number Placeholder 3"/>
          <p:cNvSpPr>
            <a:spLocks noGrp="1"/>
          </p:cNvSpPr>
          <p:nvPr>
            <p:ph type="sldNum" sz="quarter" idx="5"/>
          </p:nvPr>
        </p:nvSpPr>
        <p:spPr/>
        <p:txBody>
          <a:bodyPr/>
          <a:lstStyle/>
          <a:p>
            <a:fld id="{E633A77D-599F-4171-8431-1AF9F209047B}" type="slidenum">
              <a:rPr lang="en-US" smtClean="0"/>
              <a:t>72</a:t>
            </a:fld>
            <a:endParaRPr lang="en-US"/>
          </a:p>
        </p:txBody>
      </p:sp>
    </p:spTree>
    <p:extLst>
      <p:ext uri="{BB962C8B-B14F-4D97-AF65-F5344CB8AC3E}">
        <p14:creationId xmlns:p14="http://schemas.microsoft.com/office/powerpoint/2010/main" val="14994181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know that these regulations are difficult to comply with in terms of staffing levels, because so many different people are involved now. </a:t>
            </a:r>
          </a:p>
          <a:p>
            <a:endParaRPr lang="en-US" dirty="0"/>
          </a:p>
          <a:p>
            <a:r>
              <a:rPr lang="en-US" dirty="0"/>
              <a:t>It does not mean that you are automatically disqualified if you have many hats</a:t>
            </a:r>
          </a:p>
          <a:p>
            <a:endParaRPr lang="en-US" dirty="0"/>
          </a:p>
          <a:p>
            <a:r>
              <a:rPr lang="en-US" dirty="0"/>
              <a:t>Clear and obviously conflict is if the legal counsel is an investigator or decision-maker. These individuals are charged with representing and protecting the institution. That is where professional obligation lies. It can become quite clouded when there are tough decisions that need to be made that do not favor the institution. </a:t>
            </a:r>
          </a:p>
          <a:p>
            <a:endParaRPr lang="en-US" dirty="0"/>
          </a:p>
          <a:p>
            <a:r>
              <a:rPr lang="en-US" dirty="0"/>
              <a:t>Knowing someone is not a conflict of interest – it comes down to what is the nature of the relationship. For example, if the complaint is regarding an individual on campus with whom you have a close relationship, it is best to recuse yourself and avoid serving in any capacity for their process. </a:t>
            </a:r>
          </a:p>
          <a:p>
            <a:endParaRPr lang="en-US" dirty="0"/>
          </a:p>
          <a:p>
            <a:r>
              <a:rPr lang="en-US" dirty="0"/>
              <a:t>Although you may have disciplined someone via another process, it does not mean there is a conflict now. That being said, proceed with caution and use an alternative if you have that available because it is cleaner and could be grounds for a claim of bias – want to try to avoid even the perception of bias. While you may be able as a profession to separate the two, even the appearance of bias can be equally problematic. </a:t>
            </a:r>
          </a:p>
        </p:txBody>
      </p:sp>
      <p:sp>
        <p:nvSpPr>
          <p:cNvPr id="4" name="Slide Number Placeholder 3"/>
          <p:cNvSpPr>
            <a:spLocks noGrp="1"/>
          </p:cNvSpPr>
          <p:nvPr>
            <p:ph type="sldNum" sz="quarter" idx="5"/>
          </p:nvPr>
        </p:nvSpPr>
        <p:spPr/>
        <p:txBody>
          <a:bodyPr/>
          <a:lstStyle/>
          <a:p>
            <a:fld id="{E633A77D-599F-4171-8431-1AF9F209047B}" type="slidenum">
              <a:rPr lang="en-US" smtClean="0"/>
              <a:t>73</a:t>
            </a:fld>
            <a:endParaRPr lang="en-US"/>
          </a:p>
        </p:txBody>
      </p:sp>
    </p:spTree>
    <p:extLst>
      <p:ext uri="{BB962C8B-B14F-4D97-AF65-F5344CB8AC3E}">
        <p14:creationId xmlns:p14="http://schemas.microsoft.com/office/powerpoint/2010/main" val="32148405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recusal process outlined in the regs, but we recommend having a process outlined so that it is clear what steps need to be taken. Having this process outlined clearly can be a defense when there are claims of bias.</a:t>
            </a:r>
          </a:p>
          <a:p>
            <a:endParaRPr lang="en-US" dirty="0"/>
          </a:p>
          <a:p>
            <a:endParaRPr lang="en-US" dirty="0"/>
          </a:p>
        </p:txBody>
      </p:sp>
      <p:sp>
        <p:nvSpPr>
          <p:cNvPr id="4" name="Slide Number Placeholder 3"/>
          <p:cNvSpPr>
            <a:spLocks noGrp="1"/>
          </p:cNvSpPr>
          <p:nvPr>
            <p:ph type="sldNum" sz="quarter" idx="5"/>
          </p:nvPr>
        </p:nvSpPr>
        <p:spPr/>
        <p:txBody>
          <a:bodyPr/>
          <a:lstStyle/>
          <a:p>
            <a:fld id="{E633A77D-599F-4171-8431-1AF9F209047B}" type="slidenum">
              <a:rPr lang="en-US" smtClean="0"/>
              <a:t>74</a:t>
            </a:fld>
            <a:endParaRPr lang="en-US"/>
          </a:p>
        </p:txBody>
      </p:sp>
    </p:spTree>
    <p:extLst>
      <p:ext uri="{BB962C8B-B14F-4D97-AF65-F5344CB8AC3E}">
        <p14:creationId xmlns:p14="http://schemas.microsoft.com/office/powerpoint/2010/main" val="40064684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address what you are supposed to be doing, which is making decisions about policy violations. In order to do that, it is extremely important that you prepare for the hearing in advance.</a:t>
            </a:r>
          </a:p>
          <a:p>
            <a:endParaRPr lang="en-US" dirty="0"/>
          </a:p>
          <a:p>
            <a:r>
              <a:rPr lang="en-US" dirty="0"/>
              <a:t>Part of that preparation is reviewing the notice of allegations. You need to know what are the policy provisions that you are supposed to be evaluating the evidence on and you're not going to know that if you do not read the notice of allegations, which will review the specific aspects of the policy you're looking. You will need to have the policy read and understood so that you're able to make distinct inferences every step of the way in analyzing your facts and evidence to ultimately make the determination. </a:t>
            </a:r>
          </a:p>
          <a:p>
            <a:endParaRPr lang="en-US" dirty="0"/>
          </a:p>
          <a:p>
            <a:r>
              <a:rPr lang="en-US" dirty="0"/>
              <a:t>Your policies are going to be broken down into elements, or definitions, of what behaviors constitute an offense. You need to break each piece down, word by word, of each relevant definition. You can do this a number of ways (e.g., word doc, table, etc.). </a:t>
            </a:r>
          </a:p>
          <a:p>
            <a:endParaRPr lang="en-US" dirty="0"/>
          </a:p>
          <a:p>
            <a:r>
              <a:rPr lang="en-US" dirty="0"/>
              <a:t>These reports are not just a few page, they can be hundreds and hundreds of pages, which will take time to sort through. </a:t>
            </a:r>
          </a:p>
        </p:txBody>
      </p:sp>
      <p:sp>
        <p:nvSpPr>
          <p:cNvPr id="4" name="Slide Number Placeholder 3"/>
          <p:cNvSpPr>
            <a:spLocks noGrp="1"/>
          </p:cNvSpPr>
          <p:nvPr>
            <p:ph type="sldNum" sz="quarter" idx="5"/>
          </p:nvPr>
        </p:nvSpPr>
        <p:spPr/>
        <p:txBody>
          <a:bodyPr/>
          <a:lstStyle/>
          <a:p>
            <a:fld id="{E633A77D-599F-4171-8431-1AF9F209047B}" type="slidenum">
              <a:rPr lang="en-US" smtClean="0"/>
              <a:t>76</a:t>
            </a:fld>
            <a:endParaRPr lang="en-US"/>
          </a:p>
        </p:txBody>
      </p:sp>
    </p:spTree>
    <p:extLst>
      <p:ext uri="{BB962C8B-B14F-4D97-AF65-F5344CB8AC3E}">
        <p14:creationId xmlns:p14="http://schemas.microsoft.com/office/powerpoint/2010/main" val="15939509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this will take 3 times, other times it will take more reviews. Focus on the inconsistencies because that will be the gray area to focus questions and seek clarification. We will talk more about questioning later</a:t>
            </a:r>
          </a:p>
          <a:p>
            <a:endParaRPr lang="en-US" dirty="0"/>
          </a:p>
        </p:txBody>
      </p:sp>
      <p:sp>
        <p:nvSpPr>
          <p:cNvPr id="4" name="Slide Number Placeholder 3"/>
          <p:cNvSpPr>
            <a:spLocks noGrp="1"/>
          </p:cNvSpPr>
          <p:nvPr>
            <p:ph type="sldNum" sz="quarter" idx="5"/>
          </p:nvPr>
        </p:nvSpPr>
        <p:spPr/>
        <p:txBody>
          <a:bodyPr/>
          <a:lstStyle/>
          <a:p>
            <a:fld id="{E633A77D-599F-4171-8431-1AF9F209047B}" type="slidenum">
              <a:rPr lang="en-US" smtClean="0"/>
              <a:t>77</a:t>
            </a:fld>
            <a:endParaRPr lang="en-US"/>
          </a:p>
        </p:txBody>
      </p:sp>
    </p:spTree>
    <p:extLst>
      <p:ext uri="{BB962C8B-B14F-4D97-AF65-F5344CB8AC3E}">
        <p14:creationId xmlns:p14="http://schemas.microsoft.com/office/powerpoint/2010/main" val="17170443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of this may be common sense, but sense isn’t always so common so let’s tackle these real quick. </a:t>
            </a:r>
          </a:p>
          <a:p>
            <a:endParaRPr lang="en-US" dirty="0"/>
          </a:p>
          <a:p>
            <a:r>
              <a:rPr lang="en-US" dirty="0"/>
              <a:t>In terms of dress, you want to be professional, but not overdo it. If you show up in a suit and tie, that may be intimidating and overly </a:t>
            </a:r>
            <a:r>
              <a:rPr lang="en-US" dirty="0" err="1"/>
              <a:t>courty</a:t>
            </a:r>
            <a:r>
              <a:rPr lang="en-US" dirty="0"/>
              <a:t>. However, you don’t want to be conducting this via zoom and stand up to reveal that you are in shorts on the bottom half. Could wear matching polos. </a:t>
            </a:r>
          </a:p>
          <a:p>
            <a:endParaRPr lang="en-US" dirty="0"/>
          </a:p>
          <a:p>
            <a:r>
              <a:rPr lang="en-US" dirty="0"/>
              <a:t>These hearings take awhile, so be prepared for that extended amount of time.</a:t>
            </a:r>
          </a:p>
          <a:p>
            <a:endParaRPr lang="en-US" dirty="0"/>
          </a:p>
          <a:p>
            <a:endParaRPr lang="en-US" dirty="0"/>
          </a:p>
        </p:txBody>
      </p:sp>
      <p:sp>
        <p:nvSpPr>
          <p:cNvPr id="4" name="Slide Number Placeholder 3"/>
          <p:cNvSpPr>
            <a:spLocks noGrp="1"/>
          </p:cNvSpPr>
          <p:nvPr>
            <p:ph type="sldNum" sz="quarter" idx="5"/>
          </p:nvPr>
        </p:nvSpPr>
        <p:spPr/>
        <p:txBody>
          <a:bodyPr/>
          <a:lstStyle/>
          <a:p>
            <a:fld id="{E633A77D-599F-4171-8431-1AF9F209047B}" type="slidenum">
              <a:rPr lang="en-US" smtClean="0"/>
              <a:t>79</a:t>
            </a:fld>
            <a:endParaRPr lang="en-US"/>
          </a:p>
        </p:txBody>
      </p:sp>
    </p:spTree>
    <p:extLst>
      <p:ext uri="{BB962C8B-B14F-4D97-AF65-F5344CB8AC3E}">
        <p14:creationId xmlns:p14="http://schemas.microsoft.com/office/powerpoint/2010/main" val="3094333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can be helpful to do a dress rehearsal and understand all these components… that will lessen anxiety for you and the participants.  Take this stuff and turn it into a checklist! </a:t>
            </a:r>
          </a:p>
          <a:p>
            <a:endParaRPr lang="en-US" dirty="0"/>
          </a:p>
          <a:p>
            <a:r>
              <a:rPr lang="en-US" dirty="0"/>
              <a:t>Think about using a hearing facilitator, which is not in the regulations. The hearing facilitator could handle all these logistics. </a:t>
            </a:r>
          </a:p>
          <a:p>
            <a:endParaRPr lang="en-US" dirty="0"/>
          </a:p>
          <a:p>
            <a:r>
              <a:rPr lang="en-US" dirty="0"/>
              <a:t>Hearings have to be recorded (video, audio, or transcript). DO NOT record break periods or deliberations. </a:t>
            </a:r>
          </a:p>
          <a:p>
            <a:endParaRPr lang="en-US" dirty="0"/>
          </a:p>
          <a:p>
            <a:r>
              <a:rPr lang="en-US" dirty="0"/>
              <a:t>Attendance by parties and witnesses and their entourage (i.e., friends, parents, etc.) </a:t>
            </a:r>
          </a:p>
        </p:txBody>
      </p:sp>
      <p:sp>
        <p:nvSpPr>
          <p:cNvPr id="4" name="Slide Number Placeholder 3"/>
          <p:cNvSpPr>
            <a:spLocks noGrp="1"/>
          </p:cNvSpPr>
          <p:nvPr>
            <p:ph type="sldNum" sz="quarter" idx="5"/>
          </p:nvPr>
        </p:nvSpPr>
        <p:spPr/>
        <p:txBody>
          <a:bodyPr/>
          <a:lstStyle/>
          <a:p>
            <a:fld id="{E633A77D-599F-4171-8431-1AF9F209047B}" type="slidenum">
              <a:rPr lang="en-US" smtClean="0"/>
              <a:t>81</a:t>
            </a:fld>
            <a:endParaRPr lang="en-US"/>
          </a:p>
        </p:txBody>
      </p:sp>
    </p:spTree>
    <p:extLst>
      <p:ext uri="{BB962C8B-B14F-4D97-AF65-F5344CB8AC3E}">
        <p14:creationId xmlns:p14="http://schemas.microsoft.com/office/powerpoint/2010/main" val="32370607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the regulations can definitely lead to one feeling very </a:t>
            </a:r>
            <a:r>
              <a:rPr lang="en-US" dirty="0" err="1"/>
              <a:t>judgey</a:t>
            </a:r>
            <a:r>
              <a:rPr lang="en-US" dirty="0"/>
              <a:t>/lawyerly, you want to avoid that. Think of this as a really formal meeting on your campus. Your parties have likely never or rarely participated in a process like this so whatever you can do to make it a comfortable environment. We want to treat it with the seriousness it deserves and convey confidents, but we want to avoid it being intimidating. </a:t>
            </a:r>
          </a:p>
          <a:p>
            <a:endParaRPr lang="en-US" dirty="0"/>
          </a:p>
          <a:p>
            <a:r>
              <a:rPr lang="en-US" dirty="0"/>
              <a:t>Professionalism starts before and last after the hearing. We are constantly being observed so remember that. There is a time, place, and manner for everything so be cognizant of how behavior can be perceived. </a:t>
            </a:r>
          </a:p>
          <a:p>
            <a:endParaRPr lang="en-US" dirty="0"/>
          </a:p>
          <a:p>
            <a:endParaRPr lang="en-US" dirty="0"/>
          </a:p>
        </p:txBody>
      </p:sp>
      <p:sp>
        <p:nvSpPr>
          <p:cNvPr id="4" name="Slide Number Placeholder 3"/>
          <p:cNvSpPr>
            <a:spLocks noGrp="1"/>
          </p:cNvSpPr>
          <p:nvPr>
            <p:ph type="sldNum" sz="quarter" idx="5"/>
          </p:nvPr>
        </p:nvSpPr>
        <p:spPr/>
        <p:txBody>
          <a:bodyPr/>
          <a:lstStyle/>
          <a:p>
            <a:fld id="{E633A77D-599F-4171-8431-1AF9F209047B}" type="slidenum">
              <a:rPr lang="en-US" smtClean="0"/>
              <a:t>82</a:t>
            </a:fld>
            <a:endParaRPr lang="en-US"/>
          </a:p>
        </p:txBody>
      </p:sp>
    </p:spTree>
    <p:extLst>
      <p:ext uri="{BB962C8B-B14F-4D97-AF65-F5344CB8AC3E}">
        <p14:creationId xmlns:p14="http://schemas.microsoft.com/office/powerpoint/2010/main" val="39201661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will have an order of operations and ideally a script to follow so that there is consistency, but you want to be flexible. </a:t>
            </a:r>
          </a:p>
        </p:txBody>
      </p:sp>
      <p:sp>
        <p:nvSpPr>
          <p:cNvPr id="4" name="Slide Number Placeholder 3"/>
          <p:cNvSpPr>
            <a:spLocks noGrp="1"/>
          </p:cNvSpPr>
          <p:nvPr>
            <p:ph type="sldNum" sz="quarter" idx="5"/>
          </p:nvPr>
        </p:nvSpPr>
        <p:spPr/>
        <p:txBody>
          <a:bodyPr/>
          <a:lstStyle/>
          <a:p>
            <a:fld id="{E633A77D-599F-4171-8431-1AF9F209047B}" type="slidenum">
              <a:rPr lang="en-US" smtClean="0"/>
              <a:t>84</a:t>
            </a:fld>
            <a:endParaRPr lang="en-US"/>
          </a:p>
        </p:txBody>
      </p:sp>
    </p:spTree>
    <p:extLst>
      <p:ext uri="{BB962C8B-B14F-4D97-AF65-F5344CB8AC3E}">
        <p14:creationId xmlns:p14="http://schemas.microsoft.com/office/powerpoint/2010/main" val="31868548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regs require that if a question is denied, you must state a rationale for the record. We think a better practice is to state a rationale for both why something is and isn’t allowed to be asked. </a:t>
            </a:r>
          </a:p>
          <a:p>
            <a:endParaRPr lang="en-US" dirty="0"/>
          </a:p>
          <a:p>
            <a:r>
              <a:rPr lang="en-US" dirty="0"/>
              <a:t>Questions can be submitted in advanced, but we cannot require </a:t>
            </a:r>
            <a:r>
              <a:rPr lang="en-US"/>
              <a:t>that they be. </a:t>
            </a:r>
          </a:p>
        </p:txBody>
      </p:sp>
      <p:sp>
        <p:nvSpPr>
          <p:cNvPr id="4" name="Slide Number Placeholder 3"/>
          <p:cNvSpPr>
            <a:spLocks noGrp="1"/>
          </p:cNvSpPr>
          <p:nvPr>
            <p:ph type="sldNum" sz="quarter" idx="5"/>
          </p:nvPr>
        </p:nvSpPr>
        <p:spPr/>
        <p:txBody>
          <a:bodyPr/>
          <a:lstStyle/>
          <a:p>
            <a:fld id="{E633A77D-599F-4171-8431-1AF9F209047B}" type="slidenum">
              <a:rPr lang="en-US" smtClean="0"/>
              <a:t>85</a:t>
            </a:fld>
            <a:endParaRPr lang="en-US"/>
          </a:p>
        </p:txBody>
      </p:sp>
    </p:spTree>
    <p:extLst>
      <p:ext uri="{BB962C8B-B14F-4D97-AF65-F5344CB8AC3E}">
        <p14:creationId xmlns:p14="http://schemas.microsoft.com/office/powerpoint/2010/main" val="19657398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Regs Attempt to compartmentalize the relevance of evidence into three distinct and separate categories.</a:t>
            </a:r>
          </a:p>
          <a:p>
            <a:endParaRPr lang="en-US" dirty="0"/>
          </a:p>
          <a:p>
            <a:r>
              <a:rPr lang="en-US" dirty="0"/>
              <a:t>In reality, the relevance of evidence exists on a spectrum with some overlap.</a:t>
            </a:r>
          </a:p>
        </p:txBody>
      </p:sp>
      <p:sp>
        <p:nvSpPr>
          <p:cNvPr id="4" name="Slide Number Placeholder 3"/>
          <p:cNvSpPr>
            <a:spLocks noGrp="1"/>
          </p:cNvSpPr>
          <p:nvPr>
            <p:ph type="sldNum" sz="quarter" idx="5"/>
          </p:nvPr>
        </p:nvSpPr>
        <p:spPr/>
        <p:txBody>
          <a:bodyPr/>
          <a:lstStyle/>
          <a:p>
            <a:fld id="{E633A77D-599F-4171-8431-1AF9F209047B}" type="slidenum">
              <a:rPr lang="en-US" smtClean="0"/>
              <a:t>90</a:t>
            </a:fld>
            <a:endParaRPr lang="en-US"/>
          </a:p>
        </p:txBody>
      </p:sp>
    </p:spTree>
    <p:extLst>
      <p:ext uri="{BB962C8B-B14F-4D97-AF65-F5344CB8AC3E}">
        <p14:creationId xmlns:p14="http://schemas.microsoft.com/office/powerpoint/2010/main" val="35803927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hard to know what proves/disproves the allegation. </a:t>
            </a:r>
          </a:p>
        </p:txBody>
      </p:sp>
      <p:sp>
        <p:nvSpPr>
          <p:cNvPr id="4" name="Slide Number Placeholder 3"/>
          <p:cNvSpPr>
            <a:spLocks noGrp="1"/>
          </p:cNvSpPr>
          <p:nvPr>
            <p:ph type="sldNum" sz="quarter" idx="5"/>
          </p:nvPr>
        </p:nvSpPr>
        <p:spPr/>
        <p:txBody>
          <a:bodyPr/>
          <a:lstStyle/>
          <a:p>
            <a:fld id="{E633A77D-599F-4171-8431-1AF9F209047B}" type="slidenum">
              <a:rPr lang="en-US" smtClean="0"/>
              <a:t>91</a:t>
            </a:fld>
            <a:endParaRPr lang="en-US"/>
          </a:p>
        </p:txBody>
      </p:sp>
    </p:spTree>
    <p:extLst>
      <p:ext uri="{BB962C8B-B14F-4D97-AF65-F5344CB8AC3E}">
        <p14:creationId xmlns:p14="http://schemas.microsoft.com/office/powerpoint/2010/main" val="17030954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did they go before hand? Maybe not as relevant to if they provided consent, but it may be related and provide some context. </a:t>
            </a:r>
          </a:p>
          <a:p>
            <a:endParaRPr lang="en-US" dirty="0"/>
          </a:p>
          <a:p>
            <a:endParaRPr lang="en-US" dirty="0"/>
          </a:p>
        </p:txBody>
      </p:sp>
      <p:sp>
        <p:nvSpPr>
          <p:cNvPr id="4" name="Slide Number Placeholder 3"/>
          <p:cNvSpPr>
            <a:spLocks noGrp="1"/>
          </p:cNvSpPr>
          <p:nvPr>
            <p:ph type="sldNum" sz="quarter" idx="5"/>
          </p:nvPr>
        </p:nvSpPr>
        <p:spPr/>
        <p:txBody>
          <a:bodyPr/>
          <a:lstStyle/>
          <a:p>
            <a:fld id="{E633A77D-599F-4171-8431-1AF9F209047B}" type="slidenum">
              <a:rPr lang="en-US" smtClean="0"/>
              <a:t>93</a:t>
            </a:fld>
            <a:endParaRPr lang="en-US"/>
          </a:p>
        </p:txBody>
      </p:sp>
    </p:spTree>
    <p:extLst>
      <p:ext uri="{BB962C8B-B14F-4D97-AF65-F5344CB8AC3E}">
        <p14:creationId xmlns:p14="http://schemas.microsoft.com/office/powerpoint/2010/main" val="13558626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complainant shares a predisposition, it would be a good idea to state for the record that the information will not be considered. </a:t>
            </a:r>
          </a:p>
        </p:txBody>
      </p:sp>
      <p:sp>
        <p:nvSpPr>
          <p:cNvPr id="4" name="Slide Number Placeholder 3"/>
          <p:cNvSpPr>
            <a:spLocks noGrp="1"/>
          </p:cNvSpPr>
          <p:nvPr>
            <p:ph type="sldNum" sz="quarter" idx="5"/>
          </p:nvPr>
        </p:nvSpPr>
        <p:spPr/>
        <p:txBody>
          <a:bodyPr/>
          <a:lstStyle/>
          <a:p>
            <a:fld id="{E633A77D-599F-4171-8431-1AF9F209047B}" type="slidenum">
              <a:rPr lang="en-US" smtClean="0"/>
              <a:t>98</a:t>
            </a:fld>
            <a:endParaRPr lang="en-US"/>
          </a:p>
        </p:txBody>
      </p:sp>
    </p:spTree>
    <p:extLst>
      <p:ext uri="{BB962C8B-B14F-4D97-AF65-F5344CB8AC3E}">
        <p14:creationId xmlns:p14="http://schemas.microsoft.com/office/powerpoint/2010/main" val="1012682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something that is asked that is not relevant, then you need to step in and inform the individual they do not have to introduce it. </a:t>
            </a:r>
          </a:p>
          <a:p>
            <a:endParaRPr lang="en-US" dirty="0"/>
          </a:p>
        </p:txBody>
      </p:sp>
      <p:sp>
        <p:nvSpPr>
          <p:cNvPr id="4" name="Slide Number Placeholder 3"/>
          <p:cNvSpPr>
            <a:spLocks noGrp="1"/>
          </p:cNvSpPr>
          <p:nvPr>
            <p:ph type="sldNum" sz="quarter" idx="5"/>
          </p:nvPr>
        </p:nvSpPr>
        <p:spPr/>
        <p:txBody>
          <a:bodyPr/>
          <a:lstStyle/>
          <a:p>
            <a:fld id="{E633A77D-599F-4171-8431-1AF9F209047B}" type="slidenum">
              <a:rPr lang="en-US" smtClean="0"/>
              <a:t>100</a:t>
            </a:fld>
            <a:endParaRPr lang="en-US"/>
          </a:p>
        </p:txBody>
      </p:sp>
    </p:spTree>
    <p:extLst>
      <p:ext uri="{BB962C8B-B14F-4D97-AF65-F5344CB8AC3E}">
        <p14:creationId xmlns:p14="http://schemas.microsoft.com/office/powerpoint/2010/main" val="10504490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Somethings just do not make sense to us, but those are likely related to our own bias or preferences. Remember, questioning is related understanding the allegation… not to understand why someone would do something that we wouldn’t necessarily do. </a:t>
            </a:r>
          </a:p>
        </p:txBody>
      </p:sp>
      <p:sp>
        <p:nvSpPr>
          <p:cNvPr id="4" name="Slide Number Placeholder 3"/>
          <p:cNvSpPr>
            <a:spLocks noGrp="1"/>
          </p:cNvSpPr>
          <p:nvPr>
            <p:ph type="sldNum" sz="quarter" idx="5"/>
          </p:nvPr>
        </p:nvSpPr>
        <p:spPr/>
        <p:txBody>
          <a:bodyPr/>
          <a:lstStyle/>
          <a:p>
            <a:fld id="{E633A77D-599F-4171-8431-1AF9F209047B}" type="slidenum">
              <a:rPr lang="en-US" smtClean="0"/>
              <a:t>114</a:t>
            </a:fld>
            <a:endParaRPr lang="en-US"/>
          </a:p>
        </p:txBody>
      </p:sp>
    </p:spTree>
    <p:extLst>
      <p:ext uri="{BB962C8B-B14F-4D97-AF65-F5344CB8AC3E}">
        <p14:creationId xmlns:p14="http://schemas.microsoft.com/office/powerpoint/2010/main" val="10865616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a question regarding information in the report as a way to set up another question. Remain open-ended as much as possible. </a:t>
            </a:r>
          </a:p>
          <a:p>
            <a:endParaRPr lang="en-US" dirty="0"/>
          </a:p>
          <a:p>
            <a:endParaRPr lang="en-US" dirty="0"/>
          </a:p>
        </p:txBody>
      </p:sp>
      <p:sp>
        <p:nvSpPr>
          <p:cNvPr id="4" name="Slide Number Placeholder 3"/>
          <p:cNvSpPr>
            <a:spLocks noGrp="1"/>
          </p:cNvSpPr>
          <p:nvPr>
            <p:ph type="sldNum" sz="quarter" idx="5"/>
          </p:nvPr>
        </p:nvSpPr>
        <p:spPr/>
        <p:txBody>
          <a:bodyPr/>
          <a:lstStyle/>
          <a:p>
            <a:fld id="{E633A77D-599F-4171-8431-1AF9F209047B}" type="slidenum">
              <a:rPr lang="en-US" smtClean="0"/>
              <a:t>115</a:t>
            </a:fld>
            <a:endParaRPr lang="en-US"/>
          </a:p>
        </p:txBody>
      </p:sp>
    </p:spTree>
    <p:extLst>
      <p:ext uri="{BB962C8B-B14F-4D97-AF65-F5344CB8AC3E}">
        <p14:creationId xmlns:p14="http://schemas.microsoft.com/office/powerpoint/2010/main" val="10416667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ask a bad question, make sure you catch that and correct it as much as possible. </a:t>
            </a:r>
          </a:p>
        </p:txBody>
      </p:sp>
      <p:sp>
        <p:nvSpPr>
          <p:cNvPr id="4" name="Slide Number Placeholder 3"/>
          <p:cNvSpPr>
            <a:spLocks noGrp="1"/>
          </p:cNvSpPr>
          <p:nvPr>
            <p:ph type="sldNum" sz="quarter" idx="5"/>
          </p:nvPr>
        </p:nvSpPr>
        <p:spPr/>
        <p:txBody>
          <a:bodyPr/>
          <a:lstStyle/>
          <a:p>
            <a:fld id="{E633A77D-599F-4171-8431-1AF9F209047B}" type="slidenum">
              <a:rPr lang="en-US" smtClean="0"/>
              <a:t>116</a:t>
            </a:fld>
            <a:endParaRPr lang="en-US"/>
          </a:p>
        </p:txBody>
      </p:sp>
    </p:spTree>
    <p:extLst>
      <p:ext uri="{BB962C8B-B14F-4D97-AF65-F5344CB8AC3E}">
        <p14:creationId xmlns:p14="http://schemas.microsoft.com/office/powerpoint/2010/main" val="25783951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33A77D-599F-4171-8431-1AF9F209047B}" type="slidenum">
              <a:rPr lang="en-US" smtClean="0"/>
              <a:t>117</a:t>
            </a:fld>
            <a:endParaRPr lang="en-US"/>
          </a:p>
        </p:txBody>
      </p:sp>
    </p:spTree>
    <p:extLst>
      <p:ext uri="{BB962C8B-B14F-4D97-AF65-F5344CB8AC3E}">
        <p14:creationId xmlns:p14="http://schemas.microsoft.com/office/powerpoint/2010/main" val="34070183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Inability to understand consequences for your actions or see the consequences – immature </a:t>
            </a:r>
          </a:p>
        </p:txBody>
      </p:sp>
      <p:sp>
        <p:nvSpPr>
          <p:cNvPr id="4" name="Slide Number Placeholder 3"/>
          <p:cNvSpPr>
            <a:spLocks noGrp="1"/>
          </p:cNvSpPr>
          <p:nvPr>
            <p:ph type="sldNum" sz="quarter" idx="5"/>
          </p:nvPr>
        </p:nvSpPr>
        <p:spPr/>
        <p:txBody>
          <a:bodyPr/>
          <a:lstStyle/>
          <a:p>
            <a:fld id="{E633A77D-599F-4171-8431-1AF9F209047B}" type="slidenum">
              <a:rPr lang="en-US" smtClean="0"/>
              <a:t>121</a:t>
            </a:fld>
            <a:endParaRPr lang="en-US"/>
          </a:p>
        </p:txBody>
      </p:sp>
    </p:spTree>
    <p:extLst>
      <p:ext uri="{BB962C8B-B14F-4D97-AF65-F5344CB8AC3E}">
        <p14:creationId xmlns:p14="http://schemas.microsoft.com/office/powerpoint/2010/main" val="7734864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Largest form of credibility comes from corroboration and consistency. If the case is solely word against word, it is less likely that you will be able to determine that a violation occur.</a:t>
            </a:r>
          </a:p>
          <a:p>
            <a:endParaRPr lang="en-US" dirty="0"/>
          </a:p>
          <a:p>
            <a:r>
              <a:rPr lang="en-US" dirty="0"/>
              <a:t>Memory errors do not necessarily mean they are less credibility – I do not even know what I ate for lunch yesterday for example. If they are willing to back off of a memory error, that may even communicate more credibility. (Ex. “You know what, they are right…. That is actually how that piece of the night happened.”</a:t>
            </a:r>
          </a:p>
          <a:p>
            <a:endParaRPr lang="en-US" dirty="0"/>
          </a:p>
          <a:p>
            <a:r>
              <a:rPr lang="en-US" dirty="0"/>
              <a:t>Quality of evidence, not the quantity. Just because one individual has one witness and the other has five, does not mean the individual with five witnesses is more credibility. </a:t>
            </a:r>
          </a:p>
        </p:txBody>
      </p:sp>
      <p:sp>
        <p:nvSpPr>
          <p:cNvPr id="4" name="Slide Number Placeholder 3"/>
          <p:cNvSpPr>
            <a:spLocks noGrp="1"/>
          </p:cNvSpPr>
          <p:nvPr>
            <p:ph type="sldNum" sz="quarter" idx="5"/>
          </p:nvPr>
        </p:nvSpPr>
        <p:spPr/>
        <p:txBody>
          <a:bodyPr/>
          <a:lstStyle/>
          <a:p>
            <a:fld id="{E633A77D-599F-4171-8431-1AF9F209047B}" type="slidenum">
              <a:rPr lang="en-US" smtClean="0"/>
              <a:t>127</a:t>
            </a:fld>
            <a:endParaRPr lang="en-US"/>
          </a:p>
        </p:txBody>
      </p:sp>
    </p:spTree>
    <p:extLst>
      <p:ext uri="{BB962C8B-B14F-4D97-AF65-F5344CB8AC3E}">
        <p14:creationId xmlns:p14="http://schemas.microsoft.com/office/powerpoint/2010/main" val="34695659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33A77D-599F-4171-8431-1AF9F209047B}" type="slidenum">
              <a:rPr lang="en-US" smtClean="0"/>
              <a:t>128</a:t>
            </a:fld>
            <a:endParaRPr lang="en-US"/>
          </a:p>
        </p:txBody>
      </p:sp>
    </p:spTree>
    <p:extLst>
      <p:ext uri="{BB962C8B-B14F-4D97-AF65-F5344CB8AC3E}">
        <p14:creationId xmlns:p14="http://schemas.microsoft.com/office/powerpoint/2010/main" val="288762595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careful here – we would advise against it. </a:t>
            </a:r>
          </a:p>
          <a:p>
            <a:endParaRPr lang="en-US" dirty="0"/>
          </a:p>
          <a:p>
            <a:endParaRPr lang="en-US" dirty="0"/>
          </a:p>
        </p:txBody>
      </p:sp>
      <p:sp>
        <p:nvSpPr>
          <p:cNvPr id="4" name="Slide Number Placeholder 3"/>
          <p:cNvSpPr>
            <a:spLocks noGrp="1"/>
          </p:cNvSpPr>
          <p:nvPr>
            <p:ph type="sldNum" sz="quarter" idx="5"/>
          </p:nvPr>
        </p:nvSpPr>
        <p:spPr/>
        <p:txBody>
          <a:bodyPr/>
          <a:lstStyle/>
          <a:p>
            <a:fld id="{E633A77D-599F-4171-8431-1AF9F209047B}" type="slidenum">
              <a:rPr lang="en-US" smtClean="0"/>
              <a:t>136</a:t>
            </a:fld>
            <a:endParaRPr lang="en-US"/>
          </a:p>
        </p:txBody>
      </p:sp>
    </p:spTree>
    <p:extLst>
      <p:ext uri="{BB962C8B-B14F-4D97-AF65-F5344CB8AC3E}">
        <p14:creationId xmlns:p14="http://schemas.microsoft.com/office/powerpoint/2010/main" val="13298663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Title IX regs do not have a consent definition, but sprinkled throughout the other definitions, like sexual assault, the concept of consent is certainly there. Your policies should have a definition of consent in them. That definition may be dictated you your institution by state law. OCR recognizes that several states (California, New York, Connecticut) have these definitions in law and sort of side stepped those conflicts by telling schools they can use what definition they want for consent. </a:t>
            </a:r>
          </a:p>
          <a:p>
            <a:endParaRPr lang="en-US" dirty="0"/>
          </a:p>
          <a:p>
            <a:r>
              <a:rPr lang="en-US" dirty="0"/>
              <a:t>Many institutions use ATIXA’s model construct. This construct is meant to break consent down into these separate pieces so that it is easier to evaluate it against a case because this can be very difficult at times, especially if alcohol, other drugs, incapacity, or other matters. </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633A77D-599F-4171-8431-1AF9F209047B}" type="slidenum">
              <a:rPr lang="en-US" smtClean="0"/>
              <a:t>139</a:t>
            </a:fld>
            <a:endParaRPr lang="en-US"/>
          </a:p>
        </p:txBody>
      </p:sp>
    </p:spTree>
    <p:extLst>
      <p:ext uri="{BB962C8B-B14F-4D97-AF65-F5344CB8AC3E}">
        <p14:creationId xmlns:p14="http://schemas.microsoft.com/office/powerpoint/2010/main" val="21491068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construct breaks consent down into three categories. Not every case will involve all three aspects, but you should be asking these questions each time you are evaluating consent. The order will save you some sanity. </a:t>
            </a:r>
            <a:br>
              <a:rPr lang="en-US" dirty="0"/>
            </a:br>
            <a:endParaRPr lang="en-US" dirty="0"/>
          </a:p>
          <a:p>
            <a:r>
              <a:rPr lang="en-US" dirty="0"/>
              <a:t>Force is rarely present in the types of cases we address, but it certainly can be present. We ask this questions first because if force is present, then in some sense it doesn’t matter if the individual was incapacitated, and you don’t need to do that analysis, and clear words or action by the nature of the force aren’t given.</a:t>
            </a:r>
          </a:p>
          <a:p>
            <a:endParaRPr lang="en-US" dirty="0"/>
          </a:p>
          <a:p>
            <a:r>
              <a:rPr lang="en-US" dirty="0"/>
              <a:t>Consent is active and ongoing, and the specific sexual actions need to have consent established as it is taking place </a:t>
            </a:r>
          </a:p>
        </p:txBody>
      </p:sp>
      <p:sp>
        <p:nvSpPr>
          <p:cNvPr id="4" name="Slide Number Placeholder 3"/>
          <p:cNvSpPr>
            <a:spLocks noGrp="1"/>
          </p:cNvSpPr>
          <p:nvPr>
            <p:ph type="sldNum" sz="quarter" idx="5"/>
          </p:nvPr>
        </p:nvSpPr>
        <p:spPr/>
        <p:txBody>
          <a:bodyPr/>
          <a:lstStyle/>
          <a:p>
            <a:fld id="{E633A77D-599F-4171-8431-1AF9F209047B}" type="slidenum">
              <a:rPr lang="en-US" smtClean="0"/>
              <a:t>140</a:t>
            </a:fld>
            <a:endParaRPr lang="en-US"/>
          </a:p>
        </p:txBody>
      </p:sp>
    </p:spTree>
    <p:extLst>
      <p:ext uri="{BB962C8B-B14F-4D97-AF65-F5344CB8AC3E}">
        <p14:creationId xmlns:p14="http://schemas.microsoft.com/office/powerpoint/2010/main" val="340967016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the concept of consent is based on voluntary engagement, then force is in opposition to that idea. Again, this is why force is the first thing you ask. </a:t>
            </a:r>
          </a:p>
        </p:txBody>
      </p:sp>
      <p:sp>
        <p:nvSpPr>
          <p:cNvPr id="4" name="Slide Number Placeholder 3"/>
          <p:cNvSpPr>
            <a:spLocks noGrp="1"/>
          </p:cNvSpPr>
          <p:nvPr>
            <p:ph type="sldNum" sz="quarter" idx="5"/>
          </p:nvPr>
        </p:nvSpPr>
        <p:spPr/>
        <p:txBody>
          <a:bodyPr/>
          <a:lstStyle/>
          <a:p>
            <a:fld id="{E633A77D-599F-4171-8431-1AF9F209047B}" type="slidenum">
              <a:rPr lang="en-US" smtClean="0"/>
              <a:t>141</a:t>
            </a:fld>
            <a:endParaRPr lang="en-US"/>
          </a:p>
        </p:txBody>
      </p:sp>
    </p:spTree>
    <p:extLst>
      <p:ext uri="{BB962C8B-B14F-4D97-AF65-F5344CB8AC3E}">
        <p14:creationId xmlns:p14="http://schemas.microsoft.com/office/powerpoint/2010/main" val="290485582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have multiple ty pes of force present in the same case.</a:t>
            </a:r>
          </a:p>
          <a:p>
            <a:endParaRPr lang="en-US" dirty="0"/>
          </a:p>
          <a:p>
            <a:r>
              <a:rPr lang="en-US" dirty="0"/>
              <a:t>Example of threat: Threatening to release intimate photos of your partner if they do not engage in sexual activity. </a:t>
            </a:r>
          </a:p>
        </p:txBody>
      </p:sp>
      <p:sp>
        <p:nvSpPr>
          <p:cNvPr id="4" name="Slide Number Placeholder 3"/>
          <p:cNvSpPr>
            <a:spLocks noGrp="1"/>
          </p:cNvSpPr>
          <p:nvPr>
            <p:ph type="sldNum" sz="quarter" idx="5"/>
          </p:nvPr>
        </p:nvSpPr>
        <p:spPr/>
        <p:txBody>
          <a:bodyPr/>
          <a:lstStyle/>
          <a:p>
            <a:fld id="{E633A77D-599F-4171-8431-1AF9F209047B}" type="slidenum">
              <a:rPr lang="en-US" smtClean="0"/>
              <a:t>142</a:t>
            </a:fld>
            <a:endParaRPr lang="en-US"/>
          </a:p>
        </p:txBody>
      </p:sp>
    </p:spTree>
    <p:extLst>
      <p:ext uri="{BB962C8B-B14F-4D97-AF65-F5344CB8AC3E}">
        <p14:creationId xmlns:p14="http://schemas.microsoft.com/office/powerpoint/2010/main" val="94631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does and the art of seduction end, and coercion began? It is a tough question, but it really centers around the unreasonableness of the pressure</a:t>
            </a:r>
          </a:p>
        </p:txBody>
      </p:sp>
      <p:sp>
        <p:nvSpPr>
          <p:cNvPr id="4" name="Slide Number Placeholder 3"/>
          <p:cNvSpPr>
            <a:spLocks noGrp="1"/>
          </p:cNvSpPr>
          <p:nvPr>
            <p:ph type="sldNum" sz="quarter" idx="5"/>
          </p:nvPr>
        </p:nvSpPr>
        <p:spPr/>
        <p:txBody>
          <a:bodyPr/>
          <a:lstStyle/>
          <a:p>
            <a:fld id="{E633A77D-599F-4171-8431-1AF9F209047B}" type="slidenum">
              <a:rPr lang="en-US" smtClean="0"/>
              <a:t>143</a:t>
            </a:fld>
            <a:endParaRPr lang="en-US"/>
          </a:p>
        </p:txBody>
      </p:sp>
    </p:spTree>
    <p:extLst>
      <p:ext uri="{BB962C8B-B14F-4D97-AF65-F5344CB8AC3E}">
        <p14:creationId xmlns:p14="http://schemas.microsoft.com/office/powerpoint/2010/main" val="37894061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Incapacity is complicated and unfortunately, pretty common in cases that we will be dealing with on a college campus. Incapacity is about losing the physical and mental capacity to make the voluntary decision to engage in sexual activity</a:t>
            </a:r>
          </a:p>
          <a:p>
            <a:endParaRPr lang="en-US" dirty="0"/>
          </a:p>
          <a:p>
            <a:r>
              <a:rPr lang="en-US" dirty="0"/>
              <a:t>Incapacity is centered around the question of what was the complainant's ability to recognize the situational and consequential components of their acts. </a:t>
            </a:r>
          </a:p>
        </p:txBody>
      </p:sp>
      <p:sp>
        <p:nvSpPr>
          <p:cNvPr id="4" name="Slide Number Placeholder 3"/>
          <p:cNvSpPr>
            <a:spLocks noGrp="1"/>
          </p:cNvSpPr>
          <p:nvPr>
            <p:ph type="sldNum" sz="quarter" idx="5"/>
          </p:nvPr>
        </p:nvSpPr>
        <p:spPr/>
        <p:txBody>
          <a:bodyPr/>
          <a:lstStyle/>
          <a:p>
            <a:fld id="{E633A77D-599F-4171-8431-1AF9F209047B}" type="slidenum">
              <a:rPr lang="en-US" smtClean="0"/>
              <a:t>144</a:t>
            </a:fld>
            <a:endParaRPr lang="en-US"/>
          </a:p>
        </p:txBody>
      </p:sp>
    </p:spTree>
    <p:extLst>
      <p:ext uri="{BB962C8B-B14F-4D97-AF65-F5344CB8AC3E}">
        <p14:creationId xmlns:p14="http://schemas.microsoft.com/office/powerpoint/2010/main" val="155932597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blackout does not automatically mean that the individual is incapacitated, it may certainly true, but is not a 1+1=2. Not “if, then” analysis. This can be difficult because sometimes when someone is in a blackout, the body is not physically retaining memory, but we do have the capacity on some levels to continue engaging verbally, use our motor skills, etc. These engages are obviously impaired, slurred, wobble, etc. </a:t>
            </a:r>
          </a:p>
          <a:p>
            <a:endParaRPr lang="en-US" dirty="0"/>
          </a:p>
          <a:p>
            <a:r>
              <a:rPr lang="en-US" dirty="0"/>
              <a:t>Think about blackout and incapacity as a </a:t>
            </a:r>
            <a:r>
              <a:rPr lang="en-US" dirty="0" err="1"/>
              <a:t>venn</a:t>
            </a:r>
            <a:r>
              <a:rPr lang="en-US" dirty="0"/>
              <a:t> diagram. A </a:t>
            </a:r>
            <a:r>
              <a:rPr lang="en-US" dirty="0" err="1"/>
              <a:t>venn</a:t>
            </a:r>
            <a:r>
              <a:rPr lang="en-US" dirty="0"/>
              <a:t> diagram with a significant overlap. </a:t>
            </a:r>
          </a:p>
          <a:p>
            <a:endParaRPr lang="en-US" dirty="0"/>
          </a:p>
          <a:p>
            <a:endParaRPr lang="en-US" dirty="0"/>
          </a:p>
        </p:txBody>
      </p:sp>
      <p:sp>
        <p:nvSpPr>
          <p:cNvPr id="4" name="Slide Number Placeholder 3"/>
          <p:cNvSpPr>
            <a:spLocks noGrp="1"/>
          </p:cNvSpPr>
          <p:nvPr>
            <p:ph type="sldNum" sz="quarter" idx="5"/>
          </p:nvPr>
        </p:nvSpPr>
        <p:spPr/>
        <p:txBody>
          <a:bodyPr/>
          <a:lstStyle/>
          <a:p>
            <a:fld id="{E633A77D-599F-4171-8431-1AF9F209047B}" type="slidenum">
              <a:rPr lang="en-US" smtClean="0"/>
              <a:t>145</a:t>
            </a:fld>
            <a:endParaRPr lang="en-US"/>
          </a:p>
        </p:txBody>
      </p:sp>
    </p:spTree>
    <p:extLst>
      <p:ext uri="{BB962C8B-B14F-4D97-AF65-F5344CB8AC3E}">
        <p14:creationId xmlns:p14="http://schemas.microsoft.com/office/powerpoint/2010/main" val="6300802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shouldn’t have to ask many of these questions, but you may need to seek some clarification. The parties and their advisors will certainly be asking questions about some of these items, but this is really the investigators job to collect these pieces of information in a thorough investigation. So what are the observable behaviors that were displayed that would indicate that someone was likely incapacitated. </a:t>
            </a:r>
          </a:p>
          <a:p>
            <a:endParaRPr lang="en-US" dirty="0"/>
          </a:p>
          <a:p>
            <a:r>
              <a:rPr lang="en-US" dirty="0"/>
              <a:t>This information can be collected from videos, witnesses' statements, etc. – looking for the observable behavior. </a:t>
            </a:r>
          </a:p>
        </p:txBody>
      </p:sp>
      <p:sp>
        <p:nvSpPr>
          <p:cNvPr id="4" name="Slide Number Placeholder 3"/>
          <p:cNvSpPr>
            <a:spLocks noGrp="1"/>
          </p:cNvSpPr>
          <p:nvPr>
            <p:ph type="sldNum" sz="quarter" idx="5"/>
          </p:nvPr>
        </p:nvSpPr>
        <p:spPr/>
        <p:txBody>
          <a:bodyPr/>
          <a:lstStyle/>
          <a:p>
            <a:fld id="{E633A77D-599F-4171-8431-1AF9F209047B}" type="slidenum">
              <a:rPr lang="en-US" smtClean="0"/>
              <a:t>146</a:t>
            </a:fld>
            <a:endParaRPr lang="en-US"/>
          </a:p>
        </p:txBody>
      </p:sp>
    </p:spTree>
    <p:extLst>
      <p:ext uri="{BB962C8B-B14F-4D97-AF65-F5344CB8AC3E}">
        <p14:creationId xmlns:p14="http://schemas.microsoft.com/office/powerpoint/2010/main" val="108431146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analysis looks to the respondent’s ability to know that the complainant was incapacitated. </a:t>
            </a:r>
          </a:p>
          <a:p>
            <a:endParaRPr lang="en-US" dirty="0"/>
          </a:p>
          <a:p>
            <a:endParaRPr lang="en-US" dirty="0"/>
          </a:p>
        </p:txBody>
      </p:sp>
      <p:sp>
        <p:nvSpPr>
          <p:cNvPr id="4" name="Slide Number Placeholder 3"/>
          <p:cNvSpPr>
            <a:spLocks noGrp="1"/>
          </p:cNvSpPr>
          <p:nvPr>
            <p:ph type="sldNum" sz="quarter" idx="5"/>
          </p:nvPr>
        </p:nvSpPr>
        <p:spPr/>
        <p:txBody>
          <a:bodyPr/>
          <a:lstStyle/>
          <a:p>
            <a:fld id="{E633A77D-599F-4171-8431-1AF9F209047B}" type="slidenum">
              <a:rPr lang="en-US" smtClean="0"/>
              <a:t>147</a:t>
            </a:fld>
            <a:endParaRPr lang="en-US"/>
          </a:p>
        </p:txBody>
      </p:sp>
    </p:spTree>
    <p:extLst>
      <p:ext uri="{BB962C8B-B14F-4D97-AF65-F5344CB8AC3E}">
        <p14:creationId xmlns:p14="http://schemas.microsoft.com/office/powerpoint/2010/main" val="206758680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33A77D-599F-4171-8431-1AF9F209047B}" type="slidenum">
              <a:rPr lang="en-US" smtClean="0"/>
              <a:t>148</a:t>
            </a:fld>
            <a:endParaRPr lang="en-US"/>
          </a:p>
        </p:txBody>
      </p:sp>
    </p:spTree>
    <p:extLst>
      <p:ext uri="{BB962C8B-B14F-4D97-AF65-F5344CB8AC3E}">
        <p14:creationId xmlns:p14="http://schemas.microsoft.com/office/powerpoint/2010/main" val="31234598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incredibility uncomfortable thing for an institution to investigate. The investigator should have done a thorough job in exploring all the aspects of the behaviors that occurred during the sexual encounter. What was said, what did each person do, when did they do it, what were they thinking, etc. </a:t>
            </a:r>
          </a:p>
          <a:p>
            <a:endParaRPr lang="en-US" dirty="0"/>
          </a:p>
          <a:p>
            <a:r>
              <a:rPr lang="en-US" dirty="0"/>
              <a:t>Words are the best form of consent, but there are obviously other non-verbal cues that indicate consent. </a:t>
            </a:r>
          </a:p>
          <a:p>
            <a:endParaRPr lang="en-US" dirty="0"/>
          </a:p>
          <a:p>
            <a:r>
              <a:rPr lang="en-US" dirty="0"/>
              <a:t>The important piece here is what did the respondent understand about what happened. Was the respondent reasonable in construing that these non-verbal behaviors were communicating consent. </a:t>
            </a:r>
          </a:p>
          <a:p>
            <a:endParaRPr lang="en-US" dirty="0"/>
          </a:p>
          <a:p>
            <a:r>
              <a:rPr lang="en-US" dirty="0"/>
              <a:t>If you are handed an investigation that hinges on this specific analysis, and you do not feel as though the investigator did a thorough enough job of getting all the details about the sexual encounter, you might be in a situation where you ask the investigator to continue their work.  </a:t>
            </a:r>
          </a:p>
        </p:txBody>
      </p:sp>
      <p:sp>
        <p:nvSpPr>
          <p:cNvPr id="4" name="Slide Number Placeholder 3"/>
          <p:cNvSpPr>
            <a:spLocks noGrp="1"/>
          </p:cNvSpPr>
          <p:nvPr>
            <p:ph type="sldNum" sz="quarter" idx="5"/>
          </p:nvPr>
        </p:nvSpPr>
        <p:spPr/>
        <p:txBody>
          <a:bodyPr/>
          <a:lstStyle/>
          <a:p>
            <a:fld id="{E633A77D-599F-4171-8431-1AF9F209047B}" type="slidenum">
              <a:rPr lang="en-US" smtClean="0"/>
              <a:t>149</a:t>
            </a:fld>
            <a:endParaRPr lang="en-US"/>
          </a:p>
        </p:txBody>
      </p:sp>
    </p:spTree>
    <p:extLst>
      <p:ext uri="{BB962C8B-B14F-4D97-AF65-F5344CB8AC3E}">
        <p14:creationId xmlns:p14="http://schemas.microsoft.com/office/powerpoint/2010/main" val="420551526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33A77D-599F-4171-8431-1AF9F209047B}" type="slidenum">
              <a:rPr lang="en-US" smtClean="0"/>
              <a:t>160</a:t>
            </a:fld>
            <a:endParaRPr lang="en-US"/>
          </a:p>
        </p:txBody>
      </p:sp>
    </p:spTree>
    <p:extLst>
      <p:ext uri="{BB962C8B-B14F-4D97-AF65-F5344CB8AC3E}">
        <p14:creationId xmlns:p14="http://schemas.microsoft.com/office/powerpoint/2010/main" val="117362703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appeal can be made of a dismissal decision (or a challenge/review of the decision) or of the hearing outcome.</a:t>
            </a:r>
          </a:p>
        </p:txBody>
      </p:sp>
      <p:sp>
        <p:nvSpPr>
          <p:cNvPr id="4" name="Slide Number Placeholder 3"/>
          <p:cNvSpPr>
            <a:spLocks noGrp="1"/>
          </p:cNvSpPr>
          <p:nvPr>
            <p:ph type="sldNum" sz="quarter" idx="5"/>
          </p:nvPr>
        </p:nvSpPr>
        <p:spPr/>
        <p:txBody>
          <a:bodyPr/>
          <a:lstStyle/>
          <a:p>
            <a:fld id="{E633A77D-599F-4171-8431-1AF9F209047B}" type="slidenum">
              <a:rPr lang="en-US" smtClean="0"/>
              <a:t>161</a:t>
            </a:fld>
            <a:endParaRPr lang="en-US"/>
          </a:p>
        </p:txBody>
      </p:sp>
    </p:spTree>
    <p:extLst>
      <p:ext uri="{BB962C8B-B14F-4D97-AF65-F5344CB8AC3E}">
        <p14:creationId xmlns:p14="http://schemas.microsoft.com/office/powerpoint/2010/main" val="28482332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appeal is a paper-based process.</a:t>
            </a:r>
          </a:p>
          <a:p>
            <a:endParaRPr lang="en-US" dirty="0"/>
          </a:p>
          <a:p>
            <a:r>
              <a:rPr lang="en-US" dirty="0"/>
              <a:t>If the respondent was to appeal, the complainant must be notified and be given an option to respond to the argument that the respondent made as well as the option to submit their own appeal. </a:t>
            </a:r>
          </a:p>
        </p:txBody>
      </p:sp>
      <p:sp>
        <p:nvSpPr>
          <p:cNvPr id="4" name="Slide Number Placeholder 3"/>
          <p:cNvSpPr>
            <a:spLocks noGrp="1"/>
          </p:cNvSpPr>
          <p:nvPr>
            <p:ph type="sldNum" sz="quarter" idx="5"/>
          </p:nvPr>
        </p:nvSpPr>
        <p:spPr/>
        <p:txBody>
          <a:bodyPr/>
          <a:lstStyle/>
          <a:p>
            <a:fld id="{E633A77D-599F-4171-8431-1AF9F209047B}" type="slidenum">
              <a:rPr lang="en-US" smtClean="0"/>
              <a:t>162</a:t>
            </a:fld>
            <a:endParaRPr lang="en-US"/>
          </a:p>
        </p:txBody>
      </p:sp>
    </p:spTree>
    <p:extLst>
      <p:ext uri="{BB962C8B-B14F-4D97-AF65-F5344CB8AC3E}">
        <p14:creationId xmlns:p14="http://schemas.microsoft.com/office/powerpoint/2010/main" val="183470062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because one of the grounds may be met, it does not mean that it will materially effect the outcome of the case. </a:t>
            </a:r>
          </a:p>
          <a:p>
            <a:endParaRPr lang="en-US" dirty="0"/>
          </a:p>
          <a:p>
            <a:r>
              <a:rPr lang="en-US" dirty="0"/>
              <a:t>The most common additional bases for appeal is regarding a sanction being to severe. </a:t>
            </a:r>
          </a:p>
        </p:txBody>
      </p:sp>
      <p:sp>
        <p:nvSpPr>
          <p:cNvPr id="4" name="Slide Number Placeholder 3"/>
          <p:cNvSpPr>
            <a:spLocks noGrp="1"/>
          </p:cNvSpPr>
          <p:nvPr>
            <p:ph type="sldNum" sz="quarter" idx="5"/>
          </p:nvPr>
        </p:nvSpPr>
        <p:spPr/>
        <p:txBody>
          <a:bodyPr/>
          <a:lstStyle/>
          <a:p>
            <a:fld id="{E633A77D-599F-4171-8431-1AF9F209047B}" type="slidenum">
              <a:rPr lang="en-US" smtClean="0"/>
              <a:t>163</a:t>
            </a:fld>
            <a:endParaRPr lang="en-US"/>
          </a:p>
        </p:txBody>
      </p:sp>
    </p:spTree>
    <p:extLst>
      <p:ext uri="{BB962C8B-B14F-4D97-AF65-F5344CB8AC3E}">
        <p14:creationId xmlns:p14="http://schemas.microsoft.com/office/powerpoint/2010/main" val="301493276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we must determine if the individual appealing has even asserted a valid ground for appeal. Then, you move to reviewing material if that ground has been validly been asserted. </a:t>
            </a:r>
          </a:p>
          <a:p>
            <a:endParaRPr lang="en-US" dirty="0"/>
          </a:p>
          <a:p>
            <a:r>
              <a:rPr lang="en-US" dirty="0"/>
              <a:t>The goal is to correct the error  without reopening the whole case. This means the review is a deferential review – it is not a chance to insert your own thoughts as an appeal officer. </a:t>
            </a:r>
          </a:p>
        </p:txBody>
      </p:sp>
      <p:sp>
        <p:nvSpPr>
          <p:cNvPr id="4" name="Slide Number Placeholder 3"/>
          <p:cNvSpPr>
            <a:spLocks noGrp="1"/>
          </p:cNvSpPr>
          <p:nvPr>
            <p:ph type="sldNum" sz="quarter" idx="5"/>
          </p:nvPr>
        </p:nvSpPr>
        <p:spPr/>
        <p:txBody>
          <a:bodyPr/>
          <a:lstStyle/>
          <a:p>
            <a:fld id="{E633A77D-599F-4171-8431-1AF9F209047B}" type="slidenum">
              <a:rPr lang="en-US" smtClean="0"/>
              <a:t>164</a:t>
            </a:fld>
            <a:endParaRPr lang="en-US"/>
          </a:p>
        </p:txBody>
      </p:sp>
    </p:spTree>
    <p:extLst>
      <p:ext uri="{BB962C8B-B14F-4D97-AF65-F5344CB8AC3E}">
        <p14:creationId xmlns:p14="http://schemas.microsoft.com/office/powerpoint/2010/main" val="95329000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regulations do not prohibit recipients allowing for a meeting, but it is not recommended. Keep it in a paper format.</a:t>
            </a:r>
          </a:p>
        </p:txBody>
      </p:sp>
      <p:sp>
        <p:nvSpPr>
          <p:cNvPr id="4" name="Slide Number Placeholder 3"/>
          <p:cNvSpPr>
            <a:spLocks noGrp="1"/>
          </p:cNvSpPr>
          <p:nvPr>
            <p:ph type="sldNum" sz="quarter" idx="5"/>
          </p:nvPr>
        </p:nvSpPr>
        <p:spPr/>
        <p:txBody>
          <a:bodyPr/>
          <a:lstStyle/>
          <a:p>
            <a:fld id="{E633A77D-599F-4171-8431-1AF9F209047B}" type="slidenum">
              <a:rPr lang="en-US" smtClean="0"/>
              <a:t>165</a:t>
            </a:fld>
            <a:endParaRPr lang="en-US"/>
          </a:p>
        </p:txBody>
      </p:sp>
    </p:spTree>
    <p:extLst>
      <p:ext uri="{BB962C8B-B14F-4D97-AF65-F5344CB8AC3E}">
        <p14:creationId xmlns:p14="http://schemas.microsoft.com/office/powerpoint/2010/main" val="275030338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to post trainings in </a:t>
            </a:r>
            <a:r>
              <a:rPr lang="en-US"/>
              <a:t>which you have participated.</a:t>
            </a:r>
            <a:endParaRPr lang="en-US" dirty="0"/>
          </a:p>
        </p:txBody>
      </p:sp>
      <p:sp>
        <p:nvSpPr>
          <p:cNvPr id="4" name="Slide Number Placeholder 3"/>
          <p:cNvSpPr>
            <a:spLocks noGrp="1"/>
          </p:cNvSpPr>
          <p:nvPr>
            <p:ph type="sldNum" sz="quarter" idx="5"/>
          </p:nvPr>
        </p:nvSpPr>
        <p:spPr/>
        <p:txBody>
          <a:bodyPr/>
          <a:lstStyle/>
          <a:p>
            <a:fld id="{E633A77D-599F-4171-8431-1AF9F209047B}" type="slidenum">
              <a:rPr lang="en-US" smtClean="0"/>
              <a:t>167</a:t>
            </a:fld>
            <a:endParaRPr lang="en-US"/>
          </a:p>
        </p:txBody>
      </p:sp>
    </p:spTree>
    <p:extLst>
      <p:ext uri="{BB962C8B-B14F-4D97-AF65-F5344CB8AC3E}">
        <p14:creationId xmlns:p14="http://schemas.microsoft.com/office/powerpoint/2010/main" val="159183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ark Title Slide + Campus Image">
    <p:spTree>
      <p:nvGrpSpPr>
        <p:cNvPr id="1" name=""/>
        <p:cNvGrpSpPr/>
        <p:nvPr/>
      </p:nvGrpSpPr>
      <p:grpSpPr>
        <a:xfrm>
          <a:off x="0" y="0"/>
          <a:ext cx="0" cy="0"/>
          <a:chOff x="0" y="0"/>
          <a:chExt cx="0" cy="0"/>
        </a:xfrm>
      </p:grpSpPr>
      <p:pic>
        <p:nvPicPr>
          <p:cNvPr id="26" name="Picture 25" descr="A large brick building with a clock tower in the middle of a field&#10;&#10;Description automatically generated">
            <a:extLst>
              <a:ext uri="{FF2B5EF4-FFF2-40B4-BE49-F238E27FC236}">
                <a16:creationId xmlns:a16="http://schemas.microsoft.com/office/drawing/2014/main" id="{C630C410-CFB1-F84A-A390-91F624AFBDF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470" r="12711"/>
          <a:stretch/>
        </p:blipFill>
        <p:spPr>
          <a:xfrm>
            <a:off x="0" y="2"/>
            <a:ext cx="9143986" cy="6874591"/>
          </a:xfrm>
          <a:prstGeom prst="rect">
            <a:avLst/>
          </a:prstGeom>
        </p:spPr>
      </p:pic>
      <p:sp>
        <p:nvSpPr>
          <p:cNvPr id="5" name="Rectangle 4">
            <a:extLst>
              <a:ext uri="{FF2B5EF4-FFF2-40B4-BE49-F238E27FC236}">
                <a16:creationId xmlns:a16="http://schemas.microsoft.com/office/drawing/2014/main" id="{94FB95D8-F338-4F75-8883-F7B51144DEB2}"/>
              </a:ext>
            </a:extLst>
          </p:cNvPr>
          <p:cNvSpPr/>
          <p:nvPr userDrawn="1"/>
        </p:nvSpPr>
        <p:spPr>
          <a:xfrm>
            <a:off x="0" y="0"/>
            <a:ext cx="914400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bg1"/>
              </a:solidFill>
            </a:endParaRPr>
          </a:p>
        </p:txBody>
      </p:sp>
      <p:sp>
        <p:nvSpPr>
          <p:cNvPr id="2" name="Title 1">
            <a:extLst>
              <a:ext uri="{FF2B5EF4-FFF2-40B4-BE49-F238E27FC236}">
                <a16:creationId xmlns:a16="http://schemas.microsoft.com/office/drawing/2014/main" id="{3ADA913D-DC8D-4767-B734-B883C8FB87B3}"/>
              </a:ext>
            </a:extLst>
          </p:cNvPr>
          <p:cNvSpPr>
            <a:spLocks noGrp="1"/>
          </p:cNvSpPr>
          <p:nvPr>
            <p:ph type="ctrTitle" hasCustomPrompt="1"/>
          </p:nvPr>
        </p:nvSpPr>
        <p:spPr>
          <a:xfrm>
            <a:off x="1143000" y="2457541"/>
            <a:ext cx="6858000" cy="1269510"/>
          </a:xfrm>
        </p:spPr>
        <p:txBody>
          <a:bodyPr anchor="b">
            <a:normAutofit/>
          </a:bodyPr>
          <a:lstStyle>
            <a:lvl1pPr algn="l">
              <a:defRPr sz="4500" b="1" cap="none" baseline="0">
                <a:solidFill>
                  <a:schemeClr val="bg1"/>
                </a:solidFill>
              </a:defRPr>
            </a:lvl1pPr>
          </a:lstStyle>
          <a:p>
            <a:r>
              <a:rPr lang="en-US" dirty="0"/>
              <a:t>Click to edit title</a:t>
            </a:r>
          </a:p>
        </p:txBody>
      </p:sp>
      <p:sp>
        <p:nvSpPr>
          <p:cNvPr id="3" name="Subtitle 2">
            <a:extLst>
              <a:ext uri="{FF2B5EF4-FFF2-40B4-BE49-F238E27FC236}">
                <a16:creationId xmlns:a16="http://schemas.microsoft.com/office/drawing/2014/main" id="{68D96EE1-4A96-4E12-96E0-5F6F959FF931}"/>
              </a:ext>
            </a:extLst>
          </p:cNvPr>
          <p:cNvSpPr>
            <a:spLocks noGrp="1"/>
          </p:cNvSpPr>
          <p:nvPr>
            <p:ph type="subTitle" idx="1"/>
          </p:nvPr>
        </p:nvSpPr>
        <p:spPr>
          <a:xfrm>
            <a:off x="1143000" y="3816258"/>
            <a:ext cx="6858000" cy="1143000"/>
          </a:xfrm>
        </p:spPr>
        <p:txBody>
          <a:bodyPr>
            <a:normAutofit/>
          </a:bodyPr>
          <a:lstStyle>
            <a:lvl1pPr marL="0" indent="0" algn="l">
              <a:buNone/>
              <a:defRPr sz="20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6" name="Rectangle 15">
            <a:extLst>
              <a:ext uri="{FF2B5EF4-FFF2-40B4-BE49-F238E27FC236}">
                <a16:creationId xmlns:a16="http://schemas.microsoft.com/office/drawing/2014/main" id="{9F3706DA-8668-4135-83B7-2DACDF114B3C}"/>
              </a:ext>
            </a:extLst>
          </p:cNvPr>
          <p:cNvSpPr/>
          <p:nvPr userDrawn="1"/>
        </p:nvSpPr>
        <p:spPr>
          <a:xfrm>
            <a:off x="0" y="6738729"/>
            <a:ext cx="9144000" cy="1365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ext Placeholder 4">
            <a:extLst>
              <a:ext uri="{FF2B5EF4-FFF2-40B4-BE49-F238E27FC236}">
                <a16:creationId xmlns:a16="http://schemas.microsoft.com/office/drawing/2014/main" id="{17AF3841-9AA5-44B5-B14C-C83A3F3E1D91}"/>
              </a:ext>
            </a:extLst>
          </p:cNvPr>
          <p:cNvSpPr>
            <a:spLocks noGrp="1"/>
          </p:cNvSpPr>
          <p:nvPr>
            <p:ph type="body" sz="quarter" idx="10" hasCustomPrompt="1"/>
          </p:nvPr>
        </p:nvSpPr>
        <p:spPr>
          <a:xfrm>
            <a:off x="1229934" y="2064149"/>
            <a:ext cx="1325880" cy="286232"/>
          </a:xfrm>
          <a:solidFill>
            <a:schemeClr val="accent2"/>
          </a:solidFill>
        </p:spPr>
        <p:txBody>
          <a:bodyPr wrap="square" anchor="ctr">
            <a:spAutoFit/>
          </a:bodyPr>
          <a:lstStyle>
            <a:lvl1pPr marL="0" indent="0" algn="l">
              <a:buNone/>
              <a:defRPr sz="1400">
                <a:solidFill>
                  <a:schemeClr val="bg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Month 01, 2020</a:t>
            </a:r>
          </a:p>
        </p:txBody>
      </p:sp>
      <p:grpSp>
        <p:nvGrpSpPr>
          <p:cNvPr id="17" name="Graphic 10">
            <a:extLst>
              <a:ext uri="{FF2B5EF4-FFF2-40B4-BE49-F238E27FC236}">
                <a16:creationId xmlns:a16="http://schemas.microsoft.com/office/drawing/2014/main" id="{B65417AF-D959-8B44-9ECF-2637A2076D97}"/>
              </a:ext>
            </a:extLst>
          </p:cNvPr>
          <p:cNvGrpSpPr>
            <a:grpSpLocks noChangeAspect="1"/>
          </p:cNvGrpSpPr>
          <p:nvPr userDrawn="1"/>
        </p:nvGrpSpPr>
        <p:grpSpPr>
          <a:xfrm rot="10800000">
            <a:off x="1" y="0"/>
            <a:ext cx="1042416" cy="1042416"/>
            <a:chOff x="0" y="0"/>
            <a:chExt cx="1390650" cy="1390650"/>
          </a:xfrm>
        </p:grpSpPr>
        <p:sp>
          <p:nvSpPr>
            <p:cNvPr id="18" name="Freeform: Shape 17">
              <a:extLst>
                <a:ext uri="{FF2B5EF4-FFF2-40B4-BE49-F238E27FC236}">
                  <a16:creationId xmlns:a16="http://schemas.microsoft.com/office/drawing/2014/main" id="{CB72E668-B433-854E-AA7C-61B4FE65F9AD}"/>
                </a:ext>
              </a:extLst>
            </p:cNvPr>
            <p:cNvSpPr/>
            <p:nvPr/>
          </p:nvSpPr>
          <p:spPr>
            <a:xfrm rot="5400000">
              <a:off x="695324" y="695325"/>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chemeClr val="accent1"/>
            </a:solidFill>
            <a:ln w="9525" cap="flat">
              <a:noFill/>
              <a:prstDash val="solid"/>
              <a:miter/>
            </a:ln>
          </p:spPr>
          <p:txBody>
            <a:bodyPr rtlCol="0" anchor="ctr"/>
            <a:lstStyle/>
            <a:p>
              <a:endParaRPr lang="en-US" sz="1800">
                <a:solidFill>
                  <a:schemeClr val="accent1"/>
                </a:solidFill>
              </a:endParaRPr>
            </a:p>
          </p:txBody>
        </p:sp>
        <p:sp>
          <p:nvSpPr>
            <p:cNvPr id="19" name="Freeform: Shape 18">
              <a:extLst>
                <a:ext uri="{FF2B5EF4-FFF2-40B4-BE49-F238E27FC236}">
                  <a16:creationId xmlns:a16="http://schemas.microsoft.com/office/drawing/2014/main" id="{FE3BA26F-787E-6849-8E55-6FA6FE968739}"/>
                </a:ext>
              </a:extLst>
            </p:cNvPr>
            <p:cNvSpPr/>
            <p:nvPr/>
          </p:nvSpPr>
          <p:spPr>
            <a:xfrm rot="5400000">
              <a:off x="695324" y="0"/>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23428F"/>
            </a:solidFill>
            <a:ln w="9525" cap="flat">
              <a:noFill/>
              <a:prstDash val="solid"/>
              <a:miter/>
            </a:ln>
          </p:spPr>
          <p:txBody>
            <a:bodyPr rtlCol="0" anchor="ctr"/>
            <a:lstStyle/>
            <a:p>
              <a:endParaRPr lang="en-US" sz="1800">
                <a:solidFill>
                  <a:schemeClr val="accent2"/>
                </a:solidFill>
              </a:endParaRPr>
            </a:p>
          </p:txBody>
        </p:sp>
        <p:sp>
          <p:nvSpPr>
            <p:cNvPr id="20" name="Freeform: Shape 29">
              <a:extLst>
                <a:ext uri="{FF2B5EF4-FFF2-40B4-BE49-F238E27FC236}">
                  <a16:creationId xmlns:a16="http://schemas.microsoft.com/office/drawing/2014/main" id="{09A4B7C1-4A40-474E-B58A-3F5195D4319F}"/>
                </a:ext>
              </a:extLst>
            </p:cNvPr>
            <p:cNvSpPr/>
            <p:nvPr/>
          </p:nvSpPr>
          <p:spPr>
            <a:xfrm rot="5400000">
              <a:off x="0" y="695324"/>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00256D"/>
            </a:solidFill>
            <a:ln w="9525" cap="flat">
              <a:noFill/>
              <a:prstDash val="solid"/>
              <a:miter/>
            </a:ln>
          </p:spPr>
          <p:txBody>
            <a:bodyPr rtlCol="0" anchor="ctr"/>
            <a:lstStyle/>
            <a:p>
              <a:endParaRPr lang="en-US" sz="1800">
                <a:solidFill>
                  <a:schemeClr val="tx1"/>
                </a:solidFill>
              </a:endParaRPr>
            </a:p>
          </p:txBody>
        </p:sp>
      </p:grpSp>
      <p:grpSp>
        <p:nvGrpSpPr>
          <p:cNvPr id="21" name="Graphic 10">
            <a:extLst>
              <a:ext uri="{FF2B5EF4-FFF2-40B4-BE49-F238E27FC236}">
                <a16:creationId xmlns:a16="http://schemas.microsoft.com/office/drawing/2014/main" id="{A7D700DE-9EDA-6F43-90DE-48D53D882047}"/>
              </a:ext>
            </a:extLst>
          </p:cNvPr>
          <p:cNvGrpSpPr>
            <a:grpSpLocks noChangeAspect="1"/>
          </p:cNvGrpSpPr>
          <p:nvPr userDrawn="1"/>
        </p:nvGrpSpPr>
        <p:grpSpPr>
          <a:xfrm rot="10800000" flipH="1" flipV="1">
            <a:off x="8101584" y="5832836"/>
            <a:ext cx="1042416" cy="1042416"/>
            <a:chOff x="0" y="0"/>
            <a:chExt cx="1390650" cy="1390650"/>
          </a:xfrm>
        </p:grpSpPr>
        <p:sp>
          <p:nvSpPr>
            <p:cNvPr id="22" name="Freeform: Shape 17">
              <a:extLst>
                <a:ext uri="{FF2B5EF4-FFF2-40B4-BE49-F238E27FC236}">
                  <a16:creationId xmlns:a16="http://schemas.microsoft.com/office/drawing/2014/main" id="{AC054A43-FD7C-F043-B5A0-0C8D94D7948E}"/>
                </a:ext>
              </a:extLst>
            </p:cNvPr>
            <p:cNvSpPr/>
            <p:nvPr/>
          </p:nvSpPr>
          <p:spPr>
            <a:xfrm rot="5400000">
              <a:off x="695324" y="695325"/>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chemeClr val="accent1"/>
            </a:solidFill>
            <a:ln w="9525" cap="flat">
              <a:noFill/>
              <a:prstDash val="solid"/>
              <a:miter/>
            </a:ln>
          </p:spPr>
          <p:txBody>
            <a:bodyPr rtlCol="0" anchor="ctr"/>
            <a:lstStyle/>
            <a:p>
              <a:endParaRPr lang="en-US" sz="1800">
                <a:solidFill>
                  <a:schemeClr val="accent1"/>
                </a:solidFill>
              </a:endParaRPr>
            </a:p>
          </p:txBody>
        </p:sp>
        <p:sp>
          <p:nvSpPr>
            <p:cNvPr id="23" name="Freeform: Shape 18">
              <a:extLst>
                <a:ext uri="{FF2B5EF4-FFF2-40B4-BE49-F238E27FC236}">
                  <a16:creationId xmlns:a16="http://schemas.microsoft.com/office/drawing/2014/main" id="{C2FA3283-E2F2-BD44-840E-D961CF0EDFEB}"/>
                </a:ext>
              </a:extLst>
            </p:cNvPr>
            <p:cNvSpPr/>
            <p:nvPr/>
          </p:nvSpPr>
          <p:spPr>
            <a:xfrm rot="5400000">
              <a:off x="695324" y="0"/>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23428F"/>
            </a:solidFill>
            <a:ln w="9525" cap="flat">
              <a:noFill/>
              <a:prstDash val="solid"/>
              <a:miter/>
            </a:ln>
          </p:spPr>
          <p:txBody>
            <a:bodyPr rtlCol="0" anchor="ctr"/>
            <a:lstStyle/>
            <a:p>
              <a:endParaRPr lang="en-US" sz="1800">
                <a:solidFill>
                  <a:schemeClr val="accent2"/>
                </a:solidFill>
              </a:endParaRPr>
            </a:p>
          </p:txBody>
        </p:sp>
        <p:sp>
          <p:nvSpPr>
            <p:cNvPr id="24" name="Freeform: Shape 29">
              <a:extLst>
                <a:ext uri="{FF2B5EF4-FFF2-40B4-BE49-F238E27FC236}">
                  <a16:creationId xmlns:a16="http://schemas.microsoft.com/office/drawing/2014/main" id="{0262CFBC-B958-D64F-93E3-8B76B3437FD6}"/>
                </a:ext>
              </a:extLst>
            </p:cNvPr>
            <p:cNvSpPr/>
            <p:nvPr/>
          </p:nvSpPr>
          <p:spPr>
            <a:xfrm rot="5400000">
              <a:off x="0" y="695324"/>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00256D"/>
            </a:solidFill>
            <a:ln w="9525" cap="flat">
              <a:noFill/>
              <a:prstDash val="solid"/>
              <a:miter/>
            </a:ln>
          </p:spPr>
          <p:txBody>
            <a:bodyPr rtlCol="0" anchor="ctr"/>
            <a:lstStyle/>
            <a:p>
              <a:endParaRPr lang="en-US" sz="1800">
                <a:solidFill>
                  <a:schemeClr val="tx1"/>
                </a:solidFill>
              </a:endParaRPr>
            </a:p>
          </p:txBody>
        </p:sp>
      </p:grpSp>
      <p:pic>
        <p:nvPicPr>
          <p:cNvPr id="25" name="Picture 24" descr="A picture containing drawing&#10;&#10;Description automatically generated">
            <a:extLst>
              <a:ext uri="{FF2B5EF4-FFF2-40B4-BE49-F238E27FC236}">
                <a16:creationId xmlns:a16="http://schemas.microsoft.com/office/drawing/2014/main" id="{2A5D8F35-BCE6-1949-BFAA-9368C3FBDE7A}"/>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5687568" y="2"/>
            <a:ext cx="3456432" cy="1218173"/>
          </a:xfrm>
          <a:prstGeom prst="rect">
            <a:avLst/>
          </a:prstGeom>
        </p:spPr>
      </p:pic>
    </p:spTree>
    <p:extLst>
      <p:ext uri="{BB962C8B-B14F-4D97-AF65-F5344CB8AC3E}">
        <p14:creationId xmlns:p14="http://schemas.microsoft.com/office/powerpoint/2010/main" val="165088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ark Title Slide + Students Image">
    <p:spTree>
      <p:nvGrpSpPr>
        <p:cNvPr id="1" name=""/>
        <p:cNvGrpSpPr/>
        <p:nvPr/>
      </p:nvGrpSpPr>
      <p:grpSpPr>
        <a:xfrm>
          <a:off x="0" y="0"/>
          <a:ext cx="0" cy="0"/>
          <a:chOff x="0" y="0"/>
          <a:chExt cx="0" cy="0"/>
        </a:xfrm>
      </p:grpSpPr>
      <p:pic>
        <p:nvPicPr>
          <p:cNvPr id="26" name="Picture 25" descr="A group of people sitting at a table&#10;&#10;Description automatically generated">
            <a:extLst>
              <a:ext uri="{FF2B5EF4-FFF2-40B4-BE49-F238E27FC236}">
                <a16:creationId xmlns:a16="http://schemas.microsoft.com/office/drawing/2014/main" id="{B4DDB0D0-9FCB-234D-8B68-C8C623B81F6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500" r="12500"/>
          <a:stretch/>
        </p:blipFill>
        <p:spPr>
          <a:xfrm>
            <a:off x="0" y="0"/>
            <a:ext cx="9144000" cy="6858000"/>
          </a:xfrm>
          <a:prstGeom prst="rect">
            <a:avLst/>
          </a:prstGeom>
        </p:spPr>
      </p:pic>
      <p:sp>
        <p:nvSpPr>
          <p:cNvPr id="5" name="Rectangle 4">
            <a:extLst>
              <a:ext uri="{FF2B5EF4-FFF2-40B4-BE49-F238E27FC236}">
                <a16:creationId xmlns:a16="http://schemas.microsoft.com/office/drawing/2014/main" id="{94FB95D8-F338-4F75-8883-F7B51144DEB2}"/>
              </a:ext>
            </a:extLst>
          </p:cNvPr>
          <p:cNvSpPr/>
          <p:nvPr userDrawn="1"/>
        </p:nvSpPr>
        <p:spPr>
          <a:xfrm>
            <a:off x="0" y="0"/>
            <a:ext cx="914400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bg1"/>
              </a:solidFill>
            </a:endParaRPr>
          </a:p>
        </p:txBody>
      </p:sp>
      <p:sp>
        <p:nvSpPr>
          <p:cNvPr id="2" name="Title 1">
            <a:extLst>
              <a:ext uri="{FF2B5EF4-FFF2-40B4-BE49-F238E27FC236}">
                <a16:creationId xmlns:a16="http://schemas.microsoft.com/office/drawing/2014/main" id="{3ADA913D-DC8D-4767-B734-B883C8FB87B3}"/>
              </a:ext>
            </a:extLst>
          </p:cNvPr>
          <p:cNvSpPr>
            <a:spLocks noGrp="1"/>
          </p:cNvSpPr>
          <p:nvPr>
            <p:ph type="ctrTitle" hasCustomPrompt="1"/>
          </p:nvPr>
        </p:nvSpPr>
        <p:spPr>
          <a:xfrm>
            <a:off x="1143000" y="2457541"/>
            <a:ext cx="6858000" cy="1269510"/>
          </a:xfrm>
        </p:spPr>
        <p:txBody>
          <a:bodyPr anchor="b">
            <a:normAutofit/>
          </a:bodyPr>
          <a:lstStyle>
            <a:lvl1pPr algn="l">
              <a:defRPr sz="4500" b="1" cap="none" baseline="0">
                <a:solidFill>
                  <a:schemeClr val="bg1"/>
                </a:solidFill>
              </a:defRPr>
            </a:lvl1pPr>
          </a:lstStyle>
          <a:p>
            <a:r>
              <a:rPr lang="en-US" dirty="0"/>
              <a:t>Click to edit title</a:t>
            </a:r>
          </a:p>
        </p:txBody>
      </p:sp>
      <p:sp>
        <p:nvSpPr>
          <p:cNvPr id="3" name="Subtitle 2">
            <a:extLst>
              <a:ext uri="{FF2B5EF4-FFF2-40B4-BE49-F238E27FC236}">
                <a16:creationId xmlns:a16="http://schemas.microsoft.com/office/drawing/2014/main" id="{68D96EE1-4A96-4E12-96E0-5F6F959FF931}"/>
              </a:ext>
            </a:extLst>
          </p:cNvPr>
          <p:cNvSpPr>
            <a:spLocks noGrp="1"/>
          </p:cNvSpPr>
          <p:nvPr>
            <p:ph type="subTitle" idx="1"/>
          </p:nvPr>
        </p:nvSpPr>
        <p:spPr>
          <a:xfrm>
            <a:off x="1143000" y="3816258"/>
            <a:ext cx="6858000" cy="1143000"/>
          </a:xfrm>
        </p:spPr>
        <p:txBody>
          <a:bodyPr>
            <a:normAutofit/>
          </a:bodyPr>
          <a:lstStyle>
            <a:lvl1pPr marL="0" indent="0" algn="l">
              <a:buNone/>
              <a:defRPr sz="20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6" name="Rectangle 15">
            <a:extLst>
              <a:ext uri="{FF2B5EF4-FFF2-40B4-BE49-F238E27FC236}">
                <a16:creationId xmlns:a16="http://schemas.microsoft.com/office/drawing/2014/main" id="{9F3706DA-8668-4135-83B7-2DACDF114B3C}"/>
              </a:ext>
            </a:extLst>
          </p:cNvPr>
          <p:cNvSpPr/>
          <p:nvPr userDrawn="1"/>
        </p:nvSpPr>
        <p:spPr>
          <a:xfrm>
            <a:off x="0" y="6721477"/>
            <a:ext cx="9144000" cy="1365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ext Placeholder 4">
            <a:extLst>
              <a:ext uri="{FF2B5EF4-FFF2-40B4-BE49-F238E27FC236}">
                <a16:creationId xmlns:a16="http://schemas.microsoft.com/office/drawing/2014/main" id="{17AF3841-9AA5-44B5-B14C-C83A3F3E1D91}"/>
              </a:ext>
            </a:extLst>
          </p:cNvPr>
          <p:cNvSpPr>
            <a:spLocks noGrp="1"/>
          </p:cNvSpPr>
          <p:nvPr>
            <p:ph type="body" sz="quarter" idx="10" hasCustomPrompt="1"/>
          </p:nvPr>
        </p:nvSpPr>
        <p:spPr>
          <a:xfrm>
            <a:off x="1229934" y="2064149"/>
            <a:ext cx="1325880" cy="286232"/>
          </a:xfrm>
          <a:solidFill>
            <a:schemeClr val="accent2"/>
          </a:solidFill>
        </p:spPr>
        <p:txBody>
          <a:bodyPr wrap="square" anchor="ctr">
            <a:spAutoFit/>
          </a:bodyPr>
          <a:lstStyle>
            <a:lvl1pPr marL="0" indent="0" algn="l">
              <a:buNone/>
              <a:defRPr sz="1400">
                <a:solidFill>
                  <a:schemeClr val="bg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Month 01, 2020</a:t>
            </a:r>
          </a:p>
        </p:txBody>
      </p:sp>
      <p:grpSp>
        <p:nvGrpSpPr>
          <p:cNvPr id="17" name="Graphic 10">
            <a:extLst>
              <a:ext uri="{FF2B5EF4-FFF2-40B4-BE49-F238E27FC236}">
                <a16:creationId xmlns:a16="http://schemas.microsoft.com/office/drawing/2014/main" id="{45A568F4-891E-E543-83AF-2CC708131947}"/>
              </a:ext>
            </a:extLst>
          </p:cNvPr>
          <p:cNvGrpSpPr>
            <a:grpSpLocks noChangeAspect="1"/>
          </p:cNvGrpSpPr>
          <p:nvPr userDrawn="1"/>
        </p:nvGrpSpPr>
        <p:grpSpPr>
          <a:xfrm rot="10800000">
            <a:off x="1" y="0"/>
            <a:ext cx="1042416" cy="1042416"/>
            <a:chOff x="0" y="0"/>
            <a:chExt cx="1390650" cy="1390650"/>
          </a:xfrm>
        </p:grpSpPr>
        <p:sp>
          <p:nvSpPr>
            <p:cNvPr id="18" name="Freeform: Shape 17">
              <a:extLst>
                <a:ext uri="{FF2B5EF4-FFF2-40B4-BE49-F238E27FC236}">
                  <a16:creationId xmlns:a16="http://schemas.microsoft.com/office/drawing/2014/main" id="{B6027A31-D557-484E-9060-A21D2AE0F602}"/>
                </a:ext>
              </a:extLst>
            </p:cNvPr>
            <p:cNvSpPr/>
            <p:nvPr/>
          </p:nvSpPr>
          <p:spPr>
            <a:xfrm rot="5400000">
              <a:off x="695324" y="695325"/>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chemeClr val="accent1"/>
            </a:solidFill>
            <a:ln w="9525" cap="flat">
              <a:noFill/>
              <a:prstDash val="solid"/>
              <a:miter/>
            </a:ln>
          </p:spPr>
          <p:txBody>
            <a:bodyPr rtlCol="0" anchor="ctr"/>
            <a:lstStyle/>
            <a:p>
              <a:endParaRPr lang="en-US" sz="1800">
                <a:solidFill>
                  <a:schemeClr val="accent1"/>
                </a:solidFill>
              </a:endParaRPr>
            </a:p>
          </p:txBody>
        </p:sp>
        <p:sp>
          <p:nvSpPr>
            <p:cNvPr id="19" name="Freeform: Shape 18">
              <a:extLst>
                <a:ext uri="{FF2B5EF4-FFF2-40B4-BE49-F238E27FC236}">
                  <a16:creationId xmlns:a16="http://schemas.microsoft.com/office/drawing/2014/main" id="{55344200-3F4B-5946-A277-F0B0123DB789}"/>
                </a:ext>
              </a:extLst>
            </p:cNvPr>
            <p:cNvSpPr/>
            <p:nvPr/>
          </p:nvSpPr>
          <p:spPr>
            <a:xfrm rot="5400000">
              <a:off x="695324" y="0"/>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23428F"/>
            </a:solidFill>
            <a:ln w="9525" cap="flat">
              <a:noFill/>
              <a:prstDash val="solid"/>
              <a:miter/>
            </a:ln>
          </p:spPr>
          <p:txBody>
            <a:bodyPr rtlCol="0" anchor="ctr"/>
            <a:lstStyle/>
            <a:p>
              <a:endParaRPr lang="en-US" sz="1800">
                <a:solidFill>
                  <a:schemeClr val="accent2"/>
                </a:solidFill>
              </a:endParaRPr>
            </a:p>
          </p:txBody>
        </p:sp>
        <p:sp>
          <p:nvSpPr>
            <p:cNvPr id="20" name="Freeform: Shape 29">
              <a:extLst>
                <a:ext uri="{FF2B5EF4-FFF2-40B4-BE49-F238E27FC236}">
                  <a16:creationId xmlns:a16="http://schemas.microsoft.com/office/drawing/2014/main" id="{BA9AE212-D444-9645-9AD3-94E240C390EC}"/>
                </a:ext>
              </a:extLst>
            </p:cNvPr>
            <p:cNvSpPr/>
            <p:nvPr/>
          </p:nvSpPr>
          <p:spPr>
            <a:xfrm rot="5400000">
              <a:off x="0" y="695324"/>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00256D"/>
            </a:solidFill>
            <a:ln w="9525" cap="flat">
              <a:noFill/>
              <a:prstDash val="solid"/>
              <a:miter/>
            </a:ln>
          </p:spPr>
          <p:txBody>
            <a:bodyPr rtlCol="0" anchor="ctr"/>
            <a:lstStyle/>
            <a:p>
              <a:endParaRPr lang="en-US" sz="1800">
                <a:solidFill>
                  <a:schemeClr val="tx1"/>
                </a:solidFill>
              </a:endParaRPr>
            </a:p>
          </p:txBody>
        </p:sp>
      </p:grpSp>
      <p:grpSp>
        <p:nvGrpSpPr>
          <p:cNvPr id="21" name="Graphic 10">
            <a:extLst>
              <a:ext uri="{FF2B5EF4-FFF2-40B4-BE49-F238E27FC236}">
                <a16:creationId xmlns:a16="http://schemas.microsoft.com/office/drawing/2014/main" id="{706DB6A4-BC28-FC47-84B7-F5FD8D9FA479}"/>
              </a:ext>
            </a:extLst>
          </p:cNvPr>
          <p:cNvGrpSpPr>
            <a:grpSpLocks noChangeAspect="1"/>
          </p:cNvGrpSpPr>
          <p:nvPr userDrawn="1"/>
        </p:nvGrpSpPr>
        <p:grpSpPr>
          <a:xfrm rot="10800000" flipH="1" flipV="1">
            <a:off x="8101584" y="5815584"/>
            <a:ext cx="1042416" cy="1042416"/>
            <a:chOff x="0" y="0"/>
            <a:chExt cx="1390650" cy="1390650"/>
          </a:xfrm>
        </p:grpSpPr>
        <p:sp>
          <p:nvSpPr>
            <p:cNvPr id="22" name="Freeform: Shape 17">
              <a:extLst>
                <a:ext uri="{FF2B5EF4-FFF2-40B4-BE49-F238E27FC236}">
                  <a16:creationId xmlns:a16="http://schemas.microsoft.com/office/drawing/2014/main" id="{11C32837-16F4-2347-A14B-A03C62A174CD}"/>
                </a:ext>
              </a:extLst>
            </p:cNvPr>
            <p:cNvSpPr/>
            <p:nvPr/>
          </p:nvSpPr>
          <p:spPr>
            <a:xfrm rot="5400000">
              <a:off x="695324" y="695325"/>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chemeClr val="accent1"/>
            </a:solidFill>
            <a:ln w="9525" cap="flat">
              <a:noFill/>
              <a:prstDash val="solid"/>
              <a:miter/>
            </a:ln>
          </p:spPr>
          <p:txBody>
            <a:bodyPr rtlCol="0" anchor="ctr"/>
            <a:lstStyle/>
            <a:p>
              <a:endParaRPr lang="en-US" sz="1800">
                <a:solidFill>
                  <a:schemeClr val="accent1"/>
                </a:solidFill>
              </a:endParaRPr>
            </a:p>
          </p:txBody>
        </p:sp>
        <p:sp>
          <p:nvSpPr>
            <p:cNvPr id="23" name="Freeform: Shape 18">
              <a:extLst>
                <a:ext uri="{FF2B5EF4-FFF2-40B4-BE49-F238E27FC236}">
                  <a16:creationId xmlns:a16="http://schemas.microsoft.com/office/drawing/2014/main" id="{CB38852F-2554-C54D-95DF-A06223F8EC41}"/>
                </a:ext>
              </a:extLst>
            </p:cNvPr>
            <p:cNvSpPr/>
            <p:nvPr/>
          </p:nvSpPr>
          <p:spPr>
            <a:xfrm rot="5400000">
              <a:off x="695324" y="0"/>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23428F"/>
            </a:solidFill>
            <a:ln w="9525" cap="flat">
              <a:noFill/>
              <a:prstDash val="solid"/>
              <a:miter/>
            </a:ln>
          </p:spPr>
          <p:txBody>
            <a:bodyPr rtlCol="0" anchor="ctr"/>
            <a:lstStyle/>
            <a:p>
              <a:endParaRPr lang="en-US" sz="1800">
                <a:solidFill>
                  <a:schemeClr val="accent2"/>
                </a:solidFill>
              </a:endParaRPr>
            </a:p>
          </p:txBody>
        </p:sp>
        <p:sp>
          <p:nvSpPr>
            <p:cNvPr id="24" name="Freeform: Shape 29">
              <a:extLst>
                <a:ext uri="{FF2B5EF4-FFF2-40B4-BE49-F238E27FC236}">
                  <a16:creationId xmlns:a16="http://schemas.microsoft.com/office/drawing/2014/main" id="{C51C30B8-DFEB-D543-98A9-36DDFE515E08}"/>
                </a:ext>
              </a:extLst>
            </p:cNvPr>
            <p:cNvSpPr/>
            <p:nvPr/>
          </p:nvSpPr>
          <p:spPr>
            <a:xfrm rot="5400000">
              <a:off x="0" y="695324"/>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00256D"/>
            </a:solidFill>
            <a:ln w="9525" cap="flat">
              <a:noFill/>
              <a:prstDash val="solid"/>
              <a:miter/>
            </a:ln>
          </p:spPr>
          <p:txBody>
            <a:bodyPr rtlCol="0" anchor="ctr"/>
            <a:lstStyle/>
            <a:p>
              <a:endParaRPr lang="en-US" sz="1800">
                <a:solidFill>
                  <a:schemeClr val="tx1"/>
                </a:solidFill>
              </a:endParaRPr>
            </a:p>
          </p:txBody>
        </p:sp>
      </p:grpSp>
      <p:pic>
        <p:nvPicPr>
          <p:cNvPr id="25" name="Picture 24" descr="A picture containing drawing&#10;&#10;Description automatically generated">
            <a:extLst>
              <a:ext uri="{FF2B5EF4-FFF2-40B4-BE49-F238E27FC236}">
                <a16:creationId xmlns:a16="http://schemas.microsoft.com/office/drawing/2014/main" id="{5020A55E-9D00-8242-9365-A9D3D00AC332}"/>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5687568" y="2"/>
            <a:ext cx="3456432" cy="1218173"/>
          </a:xfrm>
          <a:prstGeom prst="rect">
            <a:avLst/>
          </a:prstGeom>
        </p:spPr>
      </p:pic>
    </p:spTree>
    <p:extLst>
      <p:ext uri="{BB962C8B-B14F-4D97-AF65-F5344CB8AC3E}">
        <p14:creationId xmlns:p14="http://schemas.microsoft.com/office/powerpoint/2010/main" val="3814915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ark Title Slide + Kids Image">
    <p:spTree>
      <p:nvGrpSpPr>
        <p:cNvPr id="1" name=""/>
        <p:cNvGrpSpPr/>
        <p:nvPr/>
      </p:nvGrpSpPr>
      <p:grpSpPr>
        <a:xfrm>
          <a:off x="0" y="0"/>
          <a:ext cx="0" cy="0"/>
          <a:chOff x="0" y="0"/>
          <a:chExt cx="0" cy="0"/>
        </a:xfrm>
      </p:grpSpPr>
      <p:pic>
        <p:nvPicPr>
          <p:cNvPr id="26" name="Picture 25" descr="A picture containing child, boy, young, sitting&#10;&#10;Description automatically generated">
            <a:extLst>
              <a:ext uri="{FF2B5EF4-FFF2-40B4-BE49-F238E27FC236}">
                <a16:creationId xmlns:a16="http://schemas.microsoft.com/office/drawing/2014/main" id="{413532E1-1364-094C-9910-7B40B0AA293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68"/>
          <a:stretch/>
        </p:blipFill>
        <p:spPr>
          <a:xfrm>
            <a:off x="0" y="2"/>
            <a:ext cx="9144000" cy="6855079"/>
          </a:xfrm>
          <a:prstGeom prst="rect">
            <a:avLst/>
          </a:prstGeom>
        </p:spPr>
      </p:pic>
      <p:sp>
        <p:nvSpPr>
          <p:cNvPr id="5" name="Rectangle 4">
            <a:extLst>
              <a:ext uri="{FF2B5EF4-FFF2-40B4-BE49-F238E27FC236}">
                <a16:creationId xmlns:a16="http://schemas.microsoft.com/office/drawing/2014/main" id="{94FB95D8-F338-4F75-8883-F7B51144DEB2}"/>
              </a:ext>
            </a:extLst>
          </p:cNvPr>
          <p:cNvSpPr/>
          <p:nvPr userDrawn="1"/>
        </p:nvSpPr>
        <p:spPr>
          <a:xfrm>
            <a:off x="0" y="0"/>
            <a:ext cx="914400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bg1"/>
              </a:solidFill>
            </a:endParaRPr>
          </a:p>
        </p:txBody>
      </p:sp>
      <p:sp>
        <p:nvSpPr>
          <p:cNvPr id="2" name="Title 1">
            <a:extLst>
              <a:ext uri="{FF2B5EF4-FFF2-40B4-BE49-F238E27FC236}">
                <a16:creationId xmlns:a16="http://schemas.microsoft.com/office/drawing/2014/main" id="{3ADA913D-DC8D-4767-B734-B883C8FB87B3}"/>
              </a:ext>
            </a:extLst>
          </p:cNvPr>
          <p:cNvSpPr>
            <a:spLocks noGrp="1"/>
          </p:cNvSpPr>
          <p:nvPr>
            <p:ph type="ctrTitle" hasCustomPrompt="1"/>
          </p:nvPr>
        </p:nvSpPr>
        <p:spPr>
          <a:xfrm>
            <a:off x="1143000" y="2457541"/>
            <a:ext cx="6858000" cy="1269510"/>
          </a:xfrm>
        </p:spPr>
        <p:txBody>
          <a:bodyPr anchor="b">
            <a:normAutofit/>
          </a:bodyPr>
          <a:lstStyle>
            <a:lvl1pPr algn="l">
              <a:defRPr sz="4500" b="1" cap="none" baseline="0">
                <a:solidFill>
                  <a:schemeClr val="bg1"/>
                </a:solidFill>
              </a:defRPr>
            </a:lvl1pPr>
          </a:lstStyle>
          <a:p>
            <a:r>
              <a:rPr lang="en-US" dirty="0"/>
              <a:t>Click to edit title</a:t>
            </a:r>
          </a:p>
        </p:txBody>
      </p:sp>
      <p:sp>
        <p:nvSpPr>
          <p:cNvPr id="3" name="Subtitle 2">
            <a:extLst>
              <a:ext uri="{FF2B5EF4-FFF2-40B4-BE49-F238E27FC236}">
                <a16:creationId xmlns:a16="http://schemas.microsoft.com/office/drawing/2014/main" id="{68D96EE1-4A96-4E12-96E0-5F6F959FF931}"/>
              </a:ext>
            </a:extLst>
          </p:cNvPr>
          <p:cNvSpPr>
            <a:spLocks noGrp="1"/>
          </p:cNvSpPr>
          <p:nvPr>
            <p:ph type="subTitle" idx="1"/>
          </p:nvPr>
        </p:nvSpPr>
        <p:spPr>
          <a:xfrm>
            <a:off x="1143000" y="3816258"/>
            <a:ext cx="6858000" cy="1143000"/>
          </a:xfrm>
        </p:spPr>
        <p:txBody>
          <a:bodyPr>
            <a:normAutofit/>
          </a:bodyPr>
          <a:lstStyle>
            <a:lvl1pPr marL="0" indent="0" algn="l">
              <a:buNone/>
              <a:defRPr sz="20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6" name="Rectangle 15">
            <a:extLst>
              <a:ext uri="{FF2B5EF4-FFF2-40B4-BE49-F238E27FC236}">
                <a16:creationId xmlns:a16="http://schemas.microsoft.com/office/drawing/2014/main" id="{9F3706DA-8668-4135-83B7-2DACDF114B3C}"/>
              </a:ext>
            </a:extLst>
          </p:cNvPr>
          <p:cNvSpPr/>
          <p:nvPr userDrawn="1"/>
        </p:nvSpPr>
        <p:spPr>
          <a:xfrm>
            <a:off x="0" y="6721477"/>
            <a:ext cx="9144000" cy="1365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ext Placeholder 4">
            <a:extLst>
              <a:ext uri="{FF2B5EF4-FFF2-40B4-BE49-F238E27FC236}">
                <a16:creationId xmlns:a16="http://schemas.microsoft.com/office/drawing/2014/main" id="{17AF3841-9AA5-44B5-B14C-C83A3F3E1D91}"/>
              </a:ext>
            </a:extLst>
          </p:cNvPr>
          <p:cNvSpPr>
            <a:spLocks noGrp="1"/>
          </p:cNvSpPr>
          <p:nvPr>
            <p:ph type="body" sz="quarter" idx="10" hasCustomPrompt="1"/>
          </p:nvPr>
        </p:nvSpPr>
        <p:spPr>
          <a:xfrm>
            <a:off x="1229934" y="2064149"/>
            <a:ext cx="1325880" cy="286232"/>
          </a:xfrm>
          <a:solidFill>
            <a:schemeClr val="accent2"/>
          </a:solidFill>
        </p:spPr>
        <p:txBody>
          <a:bodyPr wrap="square" anchor="ctr">
            <a:spAutoFit/>
          </a:bodyPr>
          <a:lstStyle>
            <a:lvl1pPr marL="0" indent="0" algn="l">
              <a:buNone/>
              <a:defRPr sz="1400">
                <a:solidFill>
                  <a:schemeClr val="bg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Month 01, 2020</a:t>
            </a:r>
          </a:p>
        </p:txBody>
      </p:sp>
      <p:grpSp>
        <p:nvGrpSpPr>
          <p:cNvPr id="17" name="Graphic 10">
            <a:extLst>
              <a:ext uri="{FF2B5EF4-FFF2-40B4-BE49-F238E27FC236}">
                <a16:creationId xmlns:a16="http://schemas.microsoft.com/office/drawing/2014/main" id="{8E56F18F-2D79-2F49-B9DF-7889F3BEBD8B}"/>
              </a:ext>
            </a:extLst>
          </p:cNvPr>
          <p:cNvGrpSpPr>
            <a:grpSpLocks noChangeAspect="1"/>
          </p:cNvGrpSpPr>
          <p:nvPr userDrawn="1"/>
        </p:nvGrpSpPr>
        <p:grpSpPr>
          <a:xfrm rot="10800000">
            <a:off x="1" y="0"/>
            <a:ext cx="1042416" cy="1042416"/>
            <a:chOff x="0" y="0"/>
            <a:chExt cx="1390650" cy="1390650"/>
          </a:xfrm>
        </p:grpSpPr>
        <p:sp>
          <p:nvSpPr>
            <p:cNvPr id="18" name="Freeform: Shape 17">
              <a:extLst>
                <a:ext uri="{FF2B5EF4-FFF2-40B4-BE49-F238E27FC236}">
                  <a16:creationId xmlns:a16="http://schemas.microsoft.com/office/drawing/2014/main" id="{C80FCE50-06E0-C64F-A74D-00AE41B0D9E6}"/>
                </a:ext>
              </a:extLst>
            </p:cNvPr>
            <p:cNvSpPr/>
            <p:nvPr/>
          </p:nvSpPr>
          <p:spPr>
            <a:xfrm rot="5400000">
              <a:off x="695324" y="695325"/>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chemeClr val="accent1"/>
            </a:solidFill>
            <a:ln w="9525" cap="flat">
              <a:noFill/>
              <a:prstDash val="solid"/>
              <a:miter/>
            </a:ln>
          </p:spPr>
          <p:txBody>
            <a:bodyPr rtlCol="0" anchor="ctr"/>
            <a:lstStyle/>
            <a:p>
              <a:endParaRPr lang="en-US" sz="1800">
                <a:solidFill>
                  <a:schemeClr val="accent1"/>
                </a:solidFill>
              </a:endParaRPr>
            </a:p>
          </p:txBody>
        </p:sp>
        <p:sp>
          <p:nvSpPr>
            <p:cNvPr id="19" name="Freeform: Shape 18">
              <a:extLst>
                <a:ext uri="{FF2B5EF4-FFF2-40B4-BE49-F238E27FC236}">
                  <a16:creationId xmlns:a16="http://schemas.microsoft.com/office/drawing/2014/main" id="{A06F9976-98E8-7D44-9189-7763705BC9D0}"/>
                </a:ext>
              </a:extLst>
            </p:cNvPr>
            <p:cNvSpPr/>
            <p:nvPr/>
          </p:nvSpPr>
          <p:spPr>
            <a:xfrm rot="5400000">
              <a:off x="695324" y="0"/>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23428F"/>
            </a:solidFill>
            <a:ln w="9525" cap="flat">
              <a:noFill/>
              <a:prstDash val="solid"/>
              <a:miter/>
            </a:ln>
          </p:spPr>
          <p:txBody>
            <a:bodyPr rtlCol="0" anchor="ctr"/>
            <a:lstStyle/>
            <a:p>
              <a:endParaRPr lang="en-US" sz="1800">
                <a:solidFill>
                  <a:schemeClr val="accent2"/>
                </a:solidFill>
              </a:endParaRPr>
            </a:p>
          </p:txBody>
        </p:sp>
        <p:sp>
          <p:nvSpPr>
            <p:cNvPr id="20" name="Freeform: Shape 29">
              <a:extLst>
                <a:ext uri="{FF2B5EF4-FFF2-40B4-BE49-F238E27FC236}">
                  <a16:creationId xmlns:a16="http://schemas.microsoft.com/office/drawing/2014/main" id="{EA0D74DF-43A2-A64C-81CE-56429EE23C0B}"/>
                </a:ext>
              </a:extLst>
            </p:cNvPr>
            <p:cNvSpPr/>
            <p:nvPr/>
          </p:nvSpPr>
          <p:spPr>
            <a:xfrm rot="5400000">
              <a:off x="0" y="695324"/>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00256D"/>
            </a:solidFill>
            <a:ln w="9525" cap="flat">
              <a:noFill/>
              <a:prstDash val="solid"/>
              <a:miter/>
            </a:ln>
          </p:spPr>
          <p:txBody>
            <a:bodyPr rtlCol="0" anchor="ctr"/>
            <a:lstStyle/>
            <a:p>
              <a:endParaRPr lang="en-US" sz="1800">
                <a:solidFill>
                  <a:schemeClr val="tx1"/>
                </a:solidFill>
              </a:endParaRPr>
            </a:p>
          </p:txBody>
        </p:sp>
      </p:grpSp>
      <p:grpSp>
        <p:nvGrpSpPr>
          <p:cNvPr id="21" name="Graphic 10">
            <a:extLst>
              <a:ext uri="{FF2B5EF4-FFF2-40B4-BE49-F238E27FC236}">
                <a16:creationId xmlns:a16="http://schemas.microsoft.com/office/drawing/2014/main" id="{804CBC78-60B7-2346-AEEF-B93B76720217}"/>
              </a:ext>
            </a:extLst>
          </p:cNvPr>
          <p:cNvGrpSpPr>
            <a:grpSpLocks noChangeAspect="1"/>
          </p:cNvGrpSpPr>
          <p:nvPr userDrawn="1"/>
        </p:nvGrpSpPr>
        <p:grpSpPr>
          <a:xfrm rot="10800000" flipH="1" flipV="1">
            <a:off x="8101584" y="5815584"/>
            <a:ext cx="1042416" cy="1042416"/>
            <a:chOff x="0" y="0"/>
            <a:chExt cx="1390650" cy="1390650"/>
          </a:xfrm>
        </p:grpSpPr>
        <p:sp>
          <p:nvSpPr>
            <p:cNvPr id="22" name="Freeform: Shape 17">
              <a:extLst>
                <a:ext uri="{FF2B5EF4-FFF2-40B4-BE49-F238E27FC236}">
                  <a16:creationId xmlns:a16="http://schemas.microsoft.com/office/drawing/2014/main" id="{08790252-D0E2-2C44-804C-C5A38EB15409}"/>
                </a:ext>
              </a:extLst>
            </p:cNvPr>
            <p:cNvSpPr/>
            <p:nvPr/>
          </p:nvSpPr>
          <p:spPr>
            <a:xfrm rot="5400000">
              <a:off x="695324" y="695325"/>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chemeClr val="accent1"/>
            </a:solidFill>
            <a:ln w="9525" cap="flat">
              <a:noFill/>
              <a:prstDash val="solid"/>
              <a:miter/>
            </a:ln>
          </p:spPr>
          <p:txBody>
            <a:bodyPr rtlCol="0" anchor="ctr"/>
            <a:lstStyle/>
            <a:p>
              <a:endParaRPr lang="en-US" sz="1800">
                <a:solidFill>
                  <a:schemeClr val="accent1"/>
                </a:solidFill>
              </a:endParaRPr>
            </a:p>
          </p:txBody>
        </p:sp>
        <p:sp>
          <p:nvSpPr>
            <p:cNvPr id="23" name="Freeform: Shape 18">
              <a:extLst>
                <a:ext uri="{FF2B5EF4-FFF2-40B4-BE49-F238E27FC236}">
                  <a16:creationId xmlns:a16="http://schemas.microsoft.com/office/drawing/2014/main" id="{3AB25314-5590-0946-9565-1EA2AC93F1D6}"/>
                </a:ext>
              </a:extLst>
            </p:cNvPr>
            <p:cNvSpPr/>
            <p:nvPr/>
          </p:nvSpPr>
          <p:spPr>
            <a:xfrm rot="5400000">
              <a:off x="695324" y="0"/>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23428F"/>
            </a:solidFill>
            <a:ln w="9525" cap="flat">
              <a:noFill/>
              <a:prstDash val="solid"/>
              <a:miter/>
            </a:ln>
          </p:spPr>
          <p:txBody>
            <a:bodyPr rtlCol="0" anchor="ctr"/>
            <a:lstStyle/>
            <a:p>
              <a:endParaRPr lang="en-US" sz="1800">
                <a:solidFill>
                  <a:schemeClr val="accent2"/>
                </a:solidFill>
              </a:endParaRPr>
            </a:p>
          </p:txBody>
        </p:sp>
        <p:sp>
          <p:nvSpPr>
            <p:cNvPr id="24" name="Freeform: Shape 29">
              <a:extLst>
                <a:ext uri="{FF2B5EF4-FFF2-40B4-BE49-F238E27FC236}">
                  <a16:creationId xmlns:a16="http://schemas.microsoft.com/office/drawing/2014/main" id="{8DD853BB-AF95-5645-B059-7E4607DB3044}"/>
                </a:ext>
              </a:extLst>
            </p:cNvPr>
            <p:cNvSpPr/>
            <p:nvPr/>
          </p:nvSpPr>
          <p:spPr>
            <a:xfrm rot="5400000">
              <a:off x="0" y="695324"/>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00256D"/>
            </a:solidFill>
            <a:ln w="9525" cap="flat">
              <a:noFill/>
              <a:prstDash val="solid"/>
              <a:miter/>
            </a:ln>
          </p:spPr>
          <p:txBody>
            <a:bodyPr rtlCol="0" anchor="ctr"/>
            <a:lstStyle/>
            <a:p>
              <a:endParaRPr lang="en-US" sz="1800">
                <a:solidFill>
                  <a:schemeClr val="tx1"/>
                </a:solidFill>
              </a:endParaRPr>
            </a:p>
          </p:txBody>
        </p:sp>
      </p:grpSp>
      <p:pic>
        <p:nvPicPr>
          <p:cNvPr id="25" name="Picture 24" descr="A picture containing drawing&#10;&#10;Description automatically generated">
            <a:extLst>
              <a:ext uri="{FF2B5EF4-FFF2-40B4-BE49-F238E27FC236}">
                <a16:creationId xmlns:a16="http://schemas.microsoft.com/office/drawing/2014/main" id="{ABCB3E06-D61F-4C48-9B5F-367E0CECB643}"/>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5687568" y="2"/>
            <a:ext cx="3456432" cy="1218173"/>
          </a:xfrm>
          <a:prstGeom prst="rect">
            <a:avLst/>
          </a:prstGeom>
        </p:spPr>
      </p:pic>
    </p:spTree>
    <p:extLst>
      <p:ext uri="{BB962C8B-B14F-4D97-AF65-F5344CB8AC3E}">
        <p14:creationId xmlns:p14="http://schemas.microsoft.com/office/powerpoint/2010/main" val="1122977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ark Title Slide + Employees Image">
    <p:spTree>
      <p:nvGrpSpPr>
        <p:cNvPr id="1" name=""/>
        <p:cNvGrpSpPr/>
        <p:nvPr/>
      </p:nvGrpSpPr>
      <p:grpSpPr>
        <a:xfrm>
          <a:off x="0" y="0"/>
          <a:ext cx="0" cy="0"/>
          <a:chOff x="0" y="0"/>
          <a:chExt cx="0" cy="0"/>
        </a:xfrm>
      </p:grpSpPr>
      <p:pic>
        <p:nvPicPr>
          <p:cNvPr id="26" name="Picture 25" descr="A group of people sitting at a table&#10;&#10;Description automatically generated">
            <a:extLst>
              <a:ext uri="{FF2B5EF4-FFF2-40B4-BE49-F238E27FC236}">
                <a16:creationId xmlns:a16="http://schemas.microsoft.com/office/drawing/2014/main" id="{B2399E55-85F5-6241-BC04-8A693CBB8FE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500" r="12500"/>
          <a:stretch/>
        </p:blipFill>
        <p:spPr>
          <a:xfrm>
            <a:off x="0" y="-11258"/>
            <a:ext cx="9144000" cy="6858000"/>
          </a:xfrm>
          <a:prstGeom prst="rect">
            <a:avLst/>
          </a:prstGeom>
        </p:spPr>
      </p:pic>
      <p:sp>
        <p:nvSpPr>
          <p:cNvPr id="5" name="Rectangle 4">
            <a:extLst>
              <a:ext uri="{FF2B5EF4-FFF2-40B4-BE49-F238E27FC236}">
                <a16:creationId xmlns:a16="http://schemas.microsoft.com/office/drawing/2014/main" id="{94FB95D8-F338-4F75-8883-F7B51144DEB2}"/>
              </a:ext>
            </a:extLst>
          </p:cNvPr>
          <p:cNvSpPr/>
          <p:nvPr userDrawn="1"/>
        </p:nvSpPr>
        <p:spPr>
          <a:xfrm>
            <a:off x="0" y="0"/>
            <a:ext cx="914400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bg1"/>
              </a:solidFill>
            </a:endParaRPr>
          </a:p>
        </p:txBody>
      </p:sp>
      <p:sp>
        <p:nvSpPr>
          <p:cNvPr id="2" name="Title 1">
            <a:extLst>
              <a:ext uri="{FF2B5EF4-FFF2-40B4-BE49-F238E27FC236}">
                <a16:creationId xmlns:a16="http://schemas.microsoft.com/office/drawing/2014/main" id="{3ADA913D-DC8D-4767-B734-B883C8FB87B3}"/>
              </a:ext>
            </a:extLst>
          </p:cNvPr>
          <p:cNvSpPr>
            <a:spLocks noGrp="1"/>
          </p:cNvSpPr>
          <p:nvPr>
            <p:ph type="ctrTitle" hasCustomPrompt="1"/>
          </p:nvPr>
        </p:nvSpPr>
        <p:spPr>
          <a:xfrm>
            <a:off x="1143000" y="2457541"/>
            <a:ext cx="6858000" cy="1269510"/>
          </a:xfrm>
        </p:spPr>
        <p:txBody>
          <a:bodyPr anchor="b">
            <a:normAutofit/>
          </a:bodyPr>
          <a:lstStyle>
            <a:lvl1pPr algn="l">
              <a:defRPr sz="4500" b="1" cap="none" baseline="0">
                <a:solidFill>
                  <a:schemeClr val="bg1"/>
                </a:solidFill>
              </a:defRPr>
            </a:lvl1pPr>
          </a:lstStyle>
          <a:p>
            <a:r>
              <a:rPr lang="en-US" dirty="0"/>
              <a:t>Click to edit title</a:t>
            </a:r>
          </a:p>
        </p:txBody>
      </p:sp>
      <p:sp>
        <p:nvSpPr>
          <p:cNvPr id="3" name="Subtitle 2">
            <a:extLst>
              <a:ext uri="{FF2B5EF4-FFF2-40B4-BE49-F238E27FC236}">
                <a16:creationId xmlns:a16="http://schemas.microsoft.com/office/drawing/2014/main" id="{68D96EE1-4A96-4E12-96E0-5F6F959FF931}"/>
              </a:ext>
            </a:extLst>
          </p:cNvPr>
          <p:cNvSpPr>
            <a:spLocks noGrp="1"/>
          </p:cNvSpPr>
          <p:nvPr>
            <p:ph type="subTitle" idx="1"/>
          </p:nvPr>
        </p:nvSpPr>
        <p:spPr>
          <a:xfrm>
            <a:off x="1143000" y="3816258"/>
            <a:ext cx="6858000" cy="1143000"/>
          </a:xfrm>
        </p:spPr>
        <p:txBody>
          <a:bodyPr>
            <a:normAutofit/>
          </a:bodyPr>
          <a:lstStyle>
            <a:lvl1pPr marL="0" indent="0" algn="l">
              <a:buNone/>
              <a:defRPr sz="20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6" name="Rectangle 15">
            <a:extLst>
              <a:ext uri="{FF2B5EF4-FFF2-40B4-BE49-F238E27FC236}">
                <a16:creationId xmlns:a16="http://schemas.microsoft.com/office/drawing/2014/main" id="{9F3706DA-8668-4135-83B7-2DACDF114B3C}"/>
              </a:ext>
            </a:extLst>
          </p:cNvPr>
          <p:cNvSpPr/>
          <p:nvPr userDrawn="1"/>
        </p:nvSpPr>
        <p:spPr>
          <a:xfrm>
            <a:off x="0" y="6721477"/>
            <a:ext cx="9144000" cy="1365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ext Placeholder 4">
            <a:extLst>
              <a:ext uri="{FF2B5EF4-FFF2-40B4-BE49-F238E27FC236}">
                <a16:creationId xmlns:a16="http://schemas.microsoft.com/office/drawing/2014/main" id="{17AF3841-9AA5-44B5-B14C-C83A3F3E1D91}"/>
              </a:ext>
            </a:extLst>
          </p:cNvPr>
          <p:cNvSpPr>
            <a:spLocks noGrp="1"/>
          </p:cNvSpPr>
          <p:nvPr>
            <p:ph type="body" sz="quarter" idx="10" hasCustomPrompt="1"/>
          </p:nvPr>
        </p:nvSpPr>
        <p:spPr>
          <a:xfrm>
            <a:off x="1229934" y="2064149"/>
            <a:ext cx="1325880" cy="286232"/>
          </a:xfrm>
          <a:solidFill>
            <a:schemeClr val="accent2"/>
          </a:solidFill>
        </p:spPr>
        <p:txBody>
          <a:bodyPr wrap="square" anchor="ctr">
            <a:spAutoFit/>
          </a:bodyPr>
          <a:lstStyle>
            <a:lvl1pPr marL="0" indent="0" algn="l">
              <a:buNone/>
              <a:defRPr sz="1400">
                <a:solidFill>
                  <a:schemeClr val="bg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Month 01, 2020</a:t>
            </a:r>
          </a:p>
        </p:txBody>
      </p:sp>
      <p:grpSp>
        <p:nvGrpSpPr>
          <p:cNvPr id="17" name="Graphic 10">
            <a:extLst>
              <a:ext uri="{FF2B5EF4-FFF2-40B4-BE49-F238E27FC236}">
                <a16:creationId xmlns:a16="http://schemas.microsoft.com/office/drawing/2014/main" id="{1F9ACBA9-61AE-4649-A0B5-8101C79CB3FF}"/>
              </a:ext>
            </a:extLst>
          </p:cNvPr>
          <p:cNvGrpSpPr>
            <a:grpSpLocks noChangeAspect="1"/>
          </p:cNvGrpSpPr>
          <p:nvPr userDrawn="1"/>
        </p:nvGrpSpPr>
        <p:grpSpPr>
          <a:xfrm rot="10800000">
            <a:off x="1" y="0"/>
            <a:ext cx="1042416" cy="1042416"/>
            <a:chOff x="0" y="0"/>
            <a:chExt cx="1390650" cy="1390650"/>
          </a:xfrm>
        </p:grpSpPr>
        <p:sp>
          <p:nvSpPr>
            <p:cNvPr id="18" name="Freeform: Shape 17">
              <a:extLst>
                <a:ext uri="{FF2B5EF4-FFF2-40B4-BE49-F238E27FC236}">
                  <a16:creationId xmlns:a16="http://schemas.microsoft.com/office/drawing/2014/main" id="{E94751C6-50B2-654C-B5DD-A467DE915C15}"/>
                </a:ext>
              </a:extLst>
            </p:cNvPr>
            <p:cNvSpPr/>
            <p:nvPr/>
          </p:nvSpPr>
          <p:spPr>
            <a:xfrm rot="5400000">
              <a:off x="695324" y="695325"/>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chemeClr val="accent1"/>
            </a:solidFill>
            <a:ln w="9525" cap="flat">
              <a:noFill/>
              <a:prstDash val="solid"/>
              <a:miter/>
            </a:ln>
          </p:spPr>
          <p:txBody>
            <a:bodyPr rtlCol="0" anchor="ctr"/>
            <a:lstStyle/>
            <a:p>
              <a:endParaRPr lang="en-US" sz="1800">
                <a:solidFill>
                  <a:schemeClr val="accent1"/>
                </a:solidFill>
              </a:endParaRPr>
            </a:p>
          </p:txBody>
        </p:sp>
        <p:sp>
          <p:nvSpPr>
            <p:cNvPr id="19" name="Freeform: Shape 18">
              <a:extLst>
                <a:ext uri="{FF2B5EF4-FFF2-40B4-BE49-F238E27FC236}">
                  <a16:creationId xmlns:a16="http://schemas.microsoft.com/office/drawing/2014/main" id="{F7D1F0C1-6122-3149-8B59-875C974051F4}"/>
                </a:ext>
              </a:extLst>
            </p:cNvPr>
            <p:cNvSpPr/>
            <p:nvPr/>
          </p:nvSpPr>
          <p:spPr>
            <a:xfrm rot="5400000">
              <a:off x="695324" y="0"/>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23428F"/>
            </a:solidFill>
            <a:ln w="9525" cap="flat">
              <a:noFill/>
              <a:prstDash val="solid"/>
              <a:miter/>
            </a:ln>
          </p:spPr>
          <p:txBody>
            <a:bodyPr rtlCol="0" anchor="ctr"/>
            <a:lstStyle/>
            <a:p>
              <a:endParaRPr lang="en-US" sz="1800">
                <a:solidFill>
                  <a:schemeClr val="accent2"/>
                </a:solidFill>
              </a:endParaRPr>
            </a:p>
          </p:txBody>
        </p:sp>
        <p:sp>
          <p:nvSpPr>
            <p:cNvPr id="20" name="Freeform: Shape 29">
              <a:extLst>
                <a:ext uri="{FF2B5EF4-FFF2-40B4-BE49-F238E27FC236}">
                  <a16:creationId xmlns:a16="http://schemas.microsoft.com/office/drawing/2014/main" id="{2D1E9C95-B721-C44D-AC3C-19143397448B}"/>
                </a:ext>
              </a:extLst>
            </p:cNvPr>
            <p:cNvSpPr/>
            <p:nvPr/>
          </p:nvSpPr>
          <p:spPr>
            <a:xfrm rot="5400000">
              <a:off x="0" y="695324"/>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00256D"/>
            </a:solidFill>
            <a:ln w="9525" cap="flat">
              <a:noFill/>
              <a:prstDash val="solid"/>
              <a:miter/>
            </a:ln>
          </p:spPr>
          <p:txBody>
            <a:bodyPr rtlCol="0" anchor="ctr"/>
            <a:lstStyle/>
            <a:p>
              <a:endParaRPr lang="en-US" sz="1800">
                <a:solidFill>
                  <a:schemeClr val="tx1"/>
                </a:solidFill>
              </a:endParaRPr>
            </a:p>
          </p:txBody>
        </p:sp>
      </p:grpSp>
      <p:grpSp>
        <p:nvGrpSpPr>
          <p:cNvPr id="21" name="Graphic 10">
            <a:extLst>
              <a:ext uri="{FF2B5EF4-FFF2-40B4-BE49-F238E27FC236}">
                <a16:creationId xmlns:a16="http://schemas.microsoft.com/office/drawing/2014/main" id="{05A3FC77-AB05-D641-A3B7-9E4E5E089919}"/>
              </a:ext>
            </a:extLst>
          </p:cNvPr>
          <p:cNvGrpSpPr>
            <a:grpSpLocks noChangeAspect="1"/>
          </p:cNvGrpSpPr>
          <p:nvPr userDrawn="1"/>
        </p:nvGrpSpPr>
        <p:grpSpPr>
          <a:xfrm rot="10800000" flipH="1" flipV="1">
            <a:off x="8101584" y="5815584"/>
            <a:ext cx="1042416" cy="1042416"/>
            <a:chOff x="0" y="0"/>
            <a:chExt cx="1390650" cy="1390650"/>
          </a:xfrm>
        </p:grpSpPr>
        <p:sp>
          <p:nvSpPr>
            <p:cNvPr id="22" name="Freeform: Shape 17">
              <a:extLst>
                <a:ext uri="{FF2B5EF4-FFF2-40B4-BE49-F238E27FC236}">
                  <a16:creationId xmlns:a16="http://schemas.microsoft.com/office/drawing/2014/main" id="{9D7AF9EE-A4F9-0A4D-A6A1-FFBF54B316EE}"/>
                </a:ext>
              </a:extLst>
            </p:cNvPr>
            <p:cNvSpPr/>
            <p:nvPr/>
          </p:nvSpPr>
          <p:spPr>
            <a:xfrm rot="5400000">
              <a:off x="695324" y="695325"/>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chemeClr val="accent1"/>
            </a:solidFill>
            <a:ln w="9525" cap="flat">
              <a:noFill/>
              <a:prstDash val="solid"/>
              <a:miter/>
            </a:ln>
          </p:spPr>
          <p:txBody>
            <a:bodyPr rtlCol="0" anchor="ctr"/>
            <a:lstStyle/>
            <a:p>
              <a:endParaRPr lang="en-US" sz="1800">
                <a:solidFill>
                  <a:schemeClr val="accent1"/>
                </a:solidFill>
              </a:endParaRPr>
            </a:p>
          </p:txBody>
        </p:sp>
        <p:sp>
          <p:nvSpPr>
            <p:cNvPr id="23" name="Freeform: Shape 18">
              <a:extLst>
                <a:ext uri="{FF2B5EF4-FFF2-40B4-BE49-F238E27FC236}">
                  <a16:creationId xmlns:a16="http://schemas.microsoft.com/office/drawing/2014/main" id="{88E94F2F-4BB4-7440-8D23-4C61F1CDC2B5}"/>
                </a:ext>
              </a:extLst>
            </p:cNvPr>
            <p:cNvSpPr/>
            <p:nvPr/>
          </p:nvSpPr>
          <p:spPr>
            <a:xfrm rot="5400000">
              <a:off x="695324" y="0"/>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23428F"/>
            </a:solidFill>
            <a:ln w="9525" cap="flat">
              <a:noFill/>
              <a:prstDash val="solid"/>
              <a:miter/>
            </a:ln>
          </p:spPr>
          <p:txBody>
            <a:bodyPr rtlCol="0" anchor="ctr"/>
            <a:lstStyle/>
            <a:p>
              <a:endParaRPr lang="en-US" sz="1800">
                <a:solidFill>
                  <a:schemeClr val="accent2"/>
                </a:solidFill>
              </a:endParaRPr>
            </a:p>
          </p:txBody>
        </p:sp>
        <p:sp>
          <p:nvSpPr>
            <p:cNvPr id="24" name="Freeform: Shape 29">
              <a:extLst>
                <a:ext uri="{FF2B5EF4-FFF2-40B4-BE49-F238E27FC236}">
                  <a16:creationId xmlns:a16="http://schemas.microsoft.com/office/drawing/2014/main" id="{A24E4FC0-7C76-B947-B484-6E585A20CB4C}"/>
                </a:ext>
              </a:extLst>
            </p:cNvPr>
            <p:cNvSpPr/>
            <p:nvPr/>
          </p:nvSpPr>
          <p:spPr>
            <a:xfrm rot="5400000">
              <a:off x="0" y="695324"/>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00256D"/>
            </a:solidFill>
            <a:ln w="9525" cap="flat">
              <a:noFill/>
              <a:prstDash val="solid"/>
              <a:miter/>
            </a:ln>
          </p:spPr>
          <p:txBody>
            <a:bodyPr rtlCol="0" anchor="ctr"/>
            <a:lstStyle/>
            <a:p>
              <a:endParaRPr lang="en-US" sz="1800">
                <a:solidFill>
                  <a:schemeClr val="tx1"/>
                </a:solidFill>
              </a:endParaRPr>
            </a:p>
          </p:txBody>
        </p:sp>
      </p:grpSp>
      <p:pic>
        <p:nvPicPr>
          <p:cNvPr id="25" name="Picture 24" descr="A picture containing drawing&#10;&#10;Description automatically generated">
            <a:extLst>
              <a:ext uri="{FF2B5EF4-FFF2-40B4-BE49-F238E27FC236}">
                <a16:creationId xmlns:a16="http://schemas.microsoft.com/office/drawing/2014/main" id="{28197335-FC6A-B74E-AA54-926AB636D38C}"/>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5687568" y="2"/>
            <a:ext cx="3456432" cy="1218173"/>
          </a:xfrm>
          <a:prstGeom prst="rect">
            <a:avLst/>
          </a:prstGeom>
        </p:spPr>
      </p:pic>
    </p:spTree>
    <p:extLst>
      <p:ext uri="{BB962C8B-B14F-4D97-AF65-F5344CB8AC3E}">
        <p14:creationId xmlns:p14="http://schemas.microsoft.com/office/powerpoint/2010/main" val="2544137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ark Title Slide + Mentor Image">
    <p:spTree>
      <p:nvGrpSpPr>
        <p:cNvPr id="1" name=""/>
        <p:cNvGrpSpPr/>
        <p:nvPr/>
      </p:nvGrpSpPr>
      <p:grpSpPr>
        <a:xfrm>
          <a:off x="0" y="0"/>
          <a:ext cx="0" cy="0"/>
          <a:chOff x="0" y="0"/>
          <a:chExt cx="0" cy="0"/>
        </a:xfrm>
      </p:grpSpPr>
      <p:pic>
        <p:nvPicPr>
          <p:cNvPr id="26" name="Picture 25" descr="A person sitting at a table using a computer&#10;&#10;Description automatically generated">
            <a:extLst>
              <a:ext uri="{FF2B5EF4-FFF2-40B4-BE49-F238E27FC236}">
                <a16:creationId xmlns:a16="http://schemas.microsoft.com/office/drawing/2014/main" id="{37D2D714-0FF9-A84B-A191-12C3591C312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812" r="17187"/>
          <a:stretch/>
        </p:blipFill>
        <p:spPr>
          <a:xfrm>
            <a:off x="0" y="0"/>
            <a:ext cx="9144000" cy="6858000"/>
          </a:xfrm>
          <a:prstGeom prst="rect">
            <a:avLst/>
          </a:prstGeom>
        </p:spPr>
      </p:pic>
      <p:sp>
        <p:nvSpPr>
          <p:cNvPr id="5" name="Rectangle 4">
            <a:extLst>
              <a:ext uri="{FF2B5EF4-FFF2-40B4-BE49-F238E27FC236}">
                <a16:creationId xmlns:a16="http://schemas.microsoft.com/office/drawing/2014/main" id="{94FB95D8-F338-4F75-8883-F7B51144DEB2}"/>
              </a:ext>
            </a:extLst>
          </p:cNvPr>
          <p:cNvSpPr/>
          <p:nvPr userDrawn="1"/>
        </p:nvSpPr>
        <p:spPr>
          <a:xfrm>
            <a:off x="-1" y="0"/>
            <a:ext cx="914400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bg1"/>
              </a:solidFill>
            </a:endParaRPr>
          </a:p>
        </p:txBody>
      </p:sp>
      <p:sp>
        <p:nvSpPr>
          <p:cNvPr id="2" name="Title 1">
            <a:extLst>
              <a:ext uri="{FF2B5EF4-FFF2-40B4-BE49-F238E27FC236}">
                <a16:creationId xmlns:a16="http://schemas.microsoft.com/office/drawing/2014/main" id="{3ADA913D-DC8D-4767-B734-B883C8FB87B3}"/>
              </a:ext>
            </a:extLst>
          </p:cNvPr>
          <p:cNvSpPr>
            <a:spLocks noGrp="1"/>
          </p:cNvSpPr>
          <p:nvPr>
            <p:ph type="ctrTitle" hasCustomPrompt="1"/>
          </p:nvPr>
        </p:nvSpPr>
        <p:spPr>
          <a:xfrm>
            <a:off x="1143000" y="2457541"/>
            <a:ext cx="6858000" cy="1269510"/>
          </a:xfrm>
        </p:spPr>
        <p:txBody>
          <a:bodyPr anchor="b">
            <a:normAutofit/>
          </a:bodyPr>
          <a:lstStyle>
            <a:lvl1pPr algn="l">
              <a:defRPr sz="4500" b="1" cap="none" baseline="0">
                <a:solidFill>
                  <a:schemeClr val="bg1"/>
                </a:solidFill>
              </a:defRPr>
            </a:lvl1pPr>
          </a:lstStyle>
          <a:p>
            <a:r>
              <a:rPr lang="en-US" dirty="0"/>
              <a:t>Click to edit title</a:t>
            </a:r>
          </a:p>
        </p:txBody>
      </p:sp>
      <p:sp>
        <p:nvSpPr>
          <p:cNvPr id="3" name="Subtitle 2">
            <a:extLst>
              <a:ext uri="{FF2B5EF4-FFF2-40B4-BE49-F238E27FC236}">
                <a16:creationId xmlns:a16="http://schemas.microsoft.com/office/drawing/2014/main" id="{68D96EE1-4A96-4E12-96E0-5F6F959FF931}"/>
              </a:ext>
            </a:extLst>
          </p:cNvPr>
          <p:cNvSpPr>
            <a:spLocks noGrp="1"/>
          </p:cNvSpPr>
          <p:nvPr>
            <p:ph type="subTitle" idx="1"/>
          </p:nvPr>
        </p:nvSpPr>
        <p:spPr>
          <a:xfrm>
            <a:off x="1143000" y="3816258"/>
            <a:ext cx="6858000" cy="1143000"/>
          </a:xfrm>
        </p:spPr>
        <p:txBody>
          <a:bodyPr>
            <a:normAutofit/>
          </a:bodyPr>
          <a:lstStyle>
            <a:lvl1pPr marL="0" indent="0" algn="l">
              <a:buNone/>
              <a:defRPr sz="21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6" name="Rectangle 15">
            <a:extLst>
              <a:ext uri="{FF2B5EF4-FFF2-40B4-BE49-F238E27FC236}">
                <a16:creationId xmlns:a16="http://schemas.microsoft.com/office/drawing/2014/main" id="{9F3706DA-8668-4135-83B7-2DACDF114B3C}"/>
              </a:ext>
            </a:extLst>
          </p:cNvPr>
          <p:cNvSpPr/>
          <p:nvPr userDrawn="1"/>
        </p:nvSpPr>
        <p:spPr>
          <a:xfrm>
            <a:off x="0" y="6721477"/>
            <a:ext cx="9144000" cy="1365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ext Placeholder 4">
            <a:extLst>
              <a:ext uri="{FF2B5EF4-FFF2-40B4-BE49-F238E27FC236}">
                <a16:creationId xmlns:a16="http://schemas.microsoft.com/office/drawing/2014/main" id="{17AF3841-9AA5-44B5-B14C-C83A3F3E1D91}"/>
              </a:ext>
            </a:extLst>
          </p:cNvPr>
          <p:cNvSpPr>
            <a:spLocks noGrp="1"/>
          </p:cNvSpPr>
          <p:nvPr>
            <p:ph type="body" sz="quarter" idx="10" hasCustomPrompt="1"/>
          </p:nvPr>
        </p:nvSpPr>
        <p:spPr>
          <a:xfrm>
            <a:off x="1229934" y="2064149"/>
            <a:ext cx="1325880" cy="286232"/>
          </a:xfrm>
          <a:solidFill>
            <a:schemeClr val="accent2"/>
          </a:solidFill>
        </p:spPr>
        <p:txBody>
          <a:bodyPr wrap="square" anchor="ctr">
            <a:spAutoFit/>
          </a:bodyPr>
          <a:lstStyle>
            <a:lvl1pPr marL="0" indent="0" algn="l">
              <a:buNone/>
              <a:defRPr sz="1400">
                <a:solidFill>
                  <a:schemeClr val="bg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Month 01, 2020</a:t>
            </a:r>
          </a:p>
        </p:txBody>
      </p:sp>
      <p:grpSp>
        <p:nvGrpSpPr>
          <p:cNvPr id="17" name="Graphic 10">
            <a:extLst>
              <a:ext uri="{FF2B5EF4-FFF2-40B4-BE49-F238E27FC236}">
                <a16:creationId xmlns:a16="http://schemas.microsoft.com/office/drawing/2014/main" id="{069989EC-4DAA-2047-B55B-218073CB2792}"/>
              </a:ext>
            </a:extLst>
          </p:cNvPr>
          <p:cNvGrpSpPr>
            <a:grpSpLocks noChangeAspect="1"/>
          </p:cNvGrpSpPr>
          <p:nvPr userDrawn="1"/>
        </p:nvGrpSpPr>
        <p:grpSpPr>
          <a:xfrm rot="10800000">
            <a:off x="1" y="0"/>
            <a:ext cx="1042416" cy="1042416"/>
            <a:chOff x="0" y="0"/>
            <a:chExt cx="1390650" cy="1390650"/>
          </a:xfrm>
        </p:grpSpPr>
        <p:sp>
          <p:nvSpPr>
            <p:cNvPr id="18" name="Freeform: Shape 17">
              <a:extLst>
                <a:ext uri="{FF2B5EF4-FFF2-40B4-BE49-F238E27FC236}">
                  <a16:creationId xmlns:a16="http://schemas.microsoft.com/office/drawing/2014/main" id="{B5586462-A3D8-C14E-8EB1-E13036753C65}"/>
                </a:ext>
              </a:extLst>
            </p:cNvPr>
            <p:cNvSpPr/>
            <p:nvPr/>
          </p:nvSpPr>
          <p:spPr>
            <a:xfrm rot="5400000">
              <a:off x="695324" y="695325"/>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chemeClr val="accent1"/>
            </a:solidFill>
            <a:ln w="9525" cap="flat">
              <a:noFill/>
              <a:prstDash val="solid"/>
              <a:miter/>
            </a:ln>
          </p:spPr>
          <p:txBody>
            <a:bodyPr rtlCol="0" anchor="ctr"/>
            <a:lstStyle/>
            <a:p>
              <a:endParaRPr lang="en-US" sz="1800">
                <a:solidFill>
                  <a:schemeClr val="accent1"/>
                </a:solidFill>
              </a:endParaRPr>
            </a:p>
          </p:txBody>
        </p:sp>
        <p:sp>
          <p:nvSpPr>
            <p:cNvPr id="19" name="Freeform: Shape 18">
              <a:extLst>
                <a:ext uri="{FF2B5EF4-FFF2-40B4-BE49-F238E27FC236}">
                  <a16:creationId xmlns:a16="http://schemas.microsoft.com/office/drawing/2014/main" id="{889D4491-B9B0-E94C-A78F-4BDBDAA14D87}"/>
                </a:ext>
              </a:extLst>
            </p:cNvPr>
            <p:cNvSpPr/>
            <p:nvPr/>
          </p:nvSpPr>
          <p:spPr>
            <a:xfrm rot="5400000">
              <a:off x="695324" y="0"/>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23428F"/>
            </a:solidFill>
            <a:ln w="9525" cap="flat">
              <a:noFill/>
              <a:prstDash val="solid"/>
              <a:miter/>
            </a:ln>
          </p:spPr>
          <p:txBody>
            <a:bodyPr rtlCol="0" anchor="ctr"/>
            <a:lstStyle/>
            <a:p>
              <a:endParaRPr lang="en-US" sz="1800">
                <a:solidFill>
                  <a:schemeClr val="accent2"/>
                </a:solidFill>
              </a:endParaRPr>
            </a:p>
          </p:txBody>
        </p:sp>
        <p:sp>
          <p:nvSpPr>
            <p:cNvPr id="20" name="Freeform: Shape 29">
              <a:extLst>
                <a:ext uri="{FF2B5EF4-FFF2-40B4-BE49-F238E27FC236}">
                  <a16:creationId xmlns:a16="http://schemas.microsoft.com/office/drawing/2014/main" id="{EB2225C0-0A6A-B847-94CA-3EED138B2BE1}"/>
                </a:ext>
              </a:extLst>
            </p:cNvPr>
            <p:cNvSpPr/>
            <p:nvPr/>
          </p:nvSpPr>
          <p:spPr>
            <a:xfrm rot="5400000">
              <a:off x="0" y="695324"/>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00256D"/>
            </a:solidFill>
            <a:ln w="9525" cap="flat">
              <a:noFill/>
              <a:prstDash val="solid"/>
              <a:miter/>
            </a:ln>
          </p:spPr>
          <p:txBody>
            <a:bodyPr rtlCol="0" anchor="ctr"/>
            <a:lstStyle/>
            <a:p>
              <a:endParaRPr lang="en-US" sz="1800">
                <a:solidFill>
                  <a:schemeClr val="tx1"/>
                </a:solidFill>
              </a:endParaRPr>
            </a:p>
          </p:txBody>
        </p:sp>
      </p:grpSp>
      <p:grpSp>
        <p:nvGrpSpPr>
          <p:cNvPr id="21" name="Graphic 10">
            <a:extLst>
              <a:ext uri="{FF2B5EF4-FFF2-40B4-BE49-F238E27FC236}">
                <a16:creationId xmlns:a16="http://schemas.microsoft.com/office/drawing/2014/main" id="{AE6093D0-239A-934C-A032-303CA8AD8152}"/>
              </a:ext>
            </a:extLst>
          </p:cNvPr>
          <p:cNvGrpSpPr>
            <a:grpSpLocks noChangeAspect="1"/>
          </p:cNvGrpSpPr>
          <p:nvPr userDrawn="1"/>
        </p:nvGrpSpPr>
        <p:grpSpPr>
          <a:xfrm rot="10800000" flipH="1" flipV="1">
            <a:off x="8101584" y="5815584"/>
            <a:ext cx="1042416" cy="1042416"/>
            <a:chOff x="0" y="0"/>
            <a:chExt cx="1390650" cy="1390650"/>
          </a:xfrm>
        </p:grpSpPr>
        <p:sp>
          <p:nvSpPr>
            <p:cNvPr id="22" name="Freeform: Shape 17">
              <a:extLst>
                <a:ext uri="{FF2B5EF4-FFF2-40B4-BE49-F238E27FC236}">
                  <a16:creationId xmlns:a16="http://schemas.microsoft.com/office/drawing/2014/main" id="{434A821B-6319-944C-B541-B132EBD83B65}"/>
                </a:ext>
              </a:extLst>
            </p:cNvPr>
            <p:cNvSpPr/>
            <p:nvPr/>
          </p:nvSpPr>
          <p:spPr>
            <a:xfrm rot="5400000">
              <a:off x="695324" y="695325"/>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chemeClr val="accent1"/>
            </a:solidFill>
            <a:ln w="9525" cap="flat">
              <a:noFill/>
              <a:prstDash val="solid"/>
              <a:miter/>
            </a:ln>
          </p:spPr>
          <p:txBody>
            <a:bodyPr rtlCol="0" anchor="ctr"/>
            <a:lstStyle/>
            <a:p>
              <a:endParaRPr lang="en-US" sz="1800">
                <a:solidFill>
                  <a:schemeClr val="accent1"/>
                </a:solidFill>
              </a:endParaRPr>
            </a:p>
          </p:txBody>
        </p:sp>
        <p:sp>
          <p:nvSpPr>
            <p:cNvPr id="23" name="Freeform: Shape 18">
              <a:extLst>
                <a:ext uri="{FF2B5EF4-FFF2-40B4-BE49-F238E27FC236}">
                  <a16:creationId xmlns:a16="http://schemas.microsoft.com/office/drawing/2014/main" id="{FB8EB057-5E28-5741-9627-677B3662AAAA}"/>
                </a:ext>
              </a:extLst>
            </p:cNvPr>
            <p:cNvSpPr/>
            <p:nvPr/>
          </p:nvSpPr>
          <p:spPr>
            <a:xfrm rot="5400000">
              <a:off x="695324" y="0"/>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23428F"/>
            </a:solidFill>
            <a:ln w="9525" cap="flat">
              <a:noFill/>
              <a:prstDash val="solid"/>
              <a:miter/>
            </a:ln>
          </p:spPr>
          <p:txBody>
            <a:bodyPr rtlCol="0" anchor="ctr"/>
            <a:lstStyle/>
            <a:p>
              <a:endParaRPr lang="en-US" sz="1800">
                <a:solidFill>
                  <a:schemeClr val="accent2"/>
                </a:solidFill>
              </a:endParaRPr>
            </a:p>
          </p:txBody>
        </p:sp>
        <p:sp>
          <p:nvSpPr>
            <p:cNvPr id="24" name="Freeform: Shape 29">
              <a:extLst>
                <a:ext uri="{FF2B5EF4-FFF2-40B4-BE49-F238E27FC236}">
                  <a16:creationId xmlns:a16="http://schemas.microsoft.com/office/drawing/2014/main" id="{0ABBD2E6-AD30-AB48-A1BB-163C509E21F2}"/>
                </a:ext>
              </a:extLst>
            </p:cNvPr>
            <p:cNvSpPr/>
            <p:nvPr/>
          </p:nvSpPr>
          <p:spPr>
            <a:xfrm rot="5400000">
              <a:off x="0" y="695324"/>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00256D"/>
            </a:solidFill>
            <a:ln w="9525" cap="flat">
              <a:noFill/>
              <a:prstDash val="solid"/>
              <a:miter/>
            </a:ln>
          </p:spPr>
          <p:txBody>
            <a:bodyPr rtlCol="0" anchor="ctr"/>
            <a:lstStyle/>
            <a:p>
              <a:endParaRPr lang="en-US" sz="1800">
                <a:solidFill>
                  <a:schemeClr val="tx1"/>
                </a:solidFill>
              </a:endParaRPr>
            </a:p>
          </p:txBody>
        </p:sp>
      </p:grpSp>
      <p:pic>
        <p:nvPicPr>
          <p:cNvPr id="25" name="Picture 24" descr="A picture containing drawing&#10;&#10;Description automatically generated">
            <a:extLst>
              <a:ext uri="{FF2B5EF4-FFF2-40B4-BE49-F238E27FC236}">
                <a16:creationId xmlns:a16="http://schemas.microsoft.com/office/drawing/2014/main" id="{956B1590-5946-C444-8A98-AC52658D25FC}"/>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5687568" y="2"/>
            <a:ext cx="3456432" cy="1218173"/>
          </a:xfrm>
          <a:prstGeom prst="rect">
            <a:avLst/>
          </a:prstGeom>
        </p:spPr>
      </p:pic>
    </p:spTree>
    <p:extLst>
      <p:ext uri="{BB962C8B-B14F-4D97-AF65-F5344CB8AC3E}">
        <p14:creationId xmlns:p14="http://schemas.microsoft.com/office/powerpoint/2010/main" val="1669356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ark Title Slide + Group Image">
    <p:spTree>
      <p:nvGrpSpPr>
        <p:cNvPr id="1" name=""/>
        <p:cNvGrpSpPr/>
        <p:nvPr/>
      </p:nvGrpSpPr>
      <p:grpSpPr>
        <a:xfrm>
          <a:off x="0" y="0"/>
          <a:ext cx="0" cy="0"/>
          <a:chOff x="0" y="0"/>
          <a:chExt cx="0" cy="0"/>
        </a:xfrm>
      </p:grpSpPr>
      <p:pic>
        <p:nvPicPr>
          <p:cNvPr id="26" name="Picture 25" descr="A group of people sitting at a table&#10;&#10;Description automatically generated">
            <a:extLst>
              <a:ext uri="{FF2B5EF4-FFF2-40B4-BE49-F238E27FC236}">
                <a16:creationId xmlns:a16="http://schemas.microsoft.com/office/drawing/2014/main" id="{B492A2C3-7078-F947-AA73-50130C6006F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1786" r="13214"/>
          <a:stretch/>
        </p:blipFill>
        <p:spPr>
          <a:xfrm>
            <a:off x="-14" y="0"/>
            <a:ext cx="9144000" cy="6858000"/>
          </a:xfrm>
          <a:prstGeom prst="rect">
            <a:avLst/>
          </a:prstGeom>
        </p:spPr>
      </p:pic>
      <p:sp>
        <p:nvSpPr>
          <p:cNvPr id="5" name="Rectangle 4">
            <a:extLst>
              <a:ext uri="{FF2B5EF4-FFF2-40B4-BE49-F238E27FC236}">
                <a16:creationId xmlns:a16="http://schemas.microsoft.com/office/drawing/2014/main" id="{94FB95D8-F338-4F75-8883-F7B51144DEB2}"/>
              </a:ext>
            </a:extLst>
          </p:cNvPr>
          <p:cNvSpPr/>
          <p:nvPr userDrawn="1"/>
        </p:nvSpPr>
        <p:spPr>
          <a:xfrm>
            <a:off x="0" y="0"/>
            <a:ext cx="914400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sp>
        <p:nvSpPr>
          <p:cNvPr id="2" name="Title 1">
            <a:extLst>
              <a:ext uri="{FF2B5EF4-FFF2-40B4-BE49-F238E27FC236}">
                <a16:creationId xmlns:a16="http://schemas.microsoft.com/office/drawing/2014/main" id="{3ADA913D-DC8D-4767-B734-B883C8FB87B3}"/>
              </a:ext>
            </a:extLst>
          </p:cNvPr>
          <p:cNvSpPr>
            <a:spLocks noGrp="1"/>
          </p:cNvSpPr>
          <p:nvPr>
            <p:ph type="ctrTitle" hasCustomPrompt="1"/>
          </p:nvPr>
        </p:nvSpPr>
        <p:spPr>
          <a:xfrm>
            <a:off x="1143000" y="2457541"/>
            <a:ext cx="6858000" cy="1269510"/>
          </a:xfrm>
        </p:spPr>
        <p:txBody>
          <a:bodyPr anchor="b">
            <a:normAutofit/>
          </a:bodyPr>
          <a:lstStyle>
            <a:lvl1pPr algn="l">
              <a:defRPr sz="4500" b="1" cap="none" baseline="0">
                <a:solidFill>
                  <a:schemeClr val="bg1"/>
                </a:solidFill>
              </a:defRPr>
            </a:lvl1pPr>
          </a:lstStyle>
          <a:p>
            <a:r>
              <a:rPr lang="en-US" dirty="0"/>
              <a:t>Click to edit title</a:t>
            </a:r>
          </a:p>
        </p:txBody>
      </p:sp>
      <p:sp>
        <p:nvSpPr>
          <p:cNvPr id="3" name="Subtitle 2">
            <a:extLst>
              <a:ext uri="{FF2B5EF4-FFF2-40B4-BE49-F238E27FC236}">
                <a16:creationId xmlns:a16="http://schemas.microsoft.com/office/drawing/2014/main" id="{68D96EE1-4A96-4E12-96E0-5F6F959FF931}"/>
              </a:ext>
            </a:extLst>
          </p:cNvPr>
          <p:cNvSpPr>
            <a:spLocks noGrp="1"/>
          </p:cNvSpPr>
          <p:nvPr>
            <p:ph type="subTitle" idx="1"/>
          </p:nvPr>
        </p:nvSpPr>
        <p:spPr>
          <a:xfrm>
            <a:off x="1143000" y="3816258"/>
            <a:ext cx="6858000" cy="1143000"/>
          </a:xfrm>
        </p:spPr>
        <p:txBody>
          <a:bodyPr>
            <a:normAutofit/>
          </a:bodyPr>
          <a:lstStyle>
            <a:lvl1pPr marL="0" indent="0" algn="l">
              <a:buNone/>
              <a:defRPr sz="20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6" name="Rectangle 15">
            <a:extLst>
              <a:ext uri="{FF2B5EF4-FFF2-40B4-BE49-F238E27FC236}">
                <a16:creationId xmlns:a16="http://schemas.microsoft.com/office/drawing/2014/main" id="{9F3706DA-8668-4135-83B7-2DACDF114B3C}"/>
              </a:ext>
            </a:extLst>
          </p:cNvPr>
          <p:cNvSpPr/>
          <p:nvPr userDrawn="1"/>
        </p:nvSpPr>
        <p:spPr>
          <a:xfrm>
            <a:off x="0" y="6721477"/>
            <a:ext cx="9144000" cy="1365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ext Placeholder 4">
            <a:extLst>
              <a:ext uri="{FF2B5EF4-FFF2-40B4-BE49-F238E27FC236}">
                <a16:creationId xmlns:a16="http://schemas.microsoft.com/office/drawing/2014/main" id="{17AF3841-9AA5-44B5-B14C-C83A3F3E1D91}"/>
              </a:ext>
            </a:extLst>
          </p:cNvPr>
          <p:cNvSpPr>
            <a:spLocks noGrp="1"/>
          </p:cNvSpPr>
          <p:nvPr>
            <p:ph type="body" sz="quarter" idx="10" hasCustomPrompt="1"/>
          </p:nvPr>
        </p:nvSpPr>
        <p:spPr>
          <a:xfrm>
            <a:off x="1229934" y="2064149"/>
            <a:ext cx="1325880" cy="286232"/>
          </a:xfrm>
          <a:solidFill>
            <a:schemeClr val="accent2"/>
          </a:solidFill>
        </p:spPr>
        <p:txBody>
          <a:bodyPr wrap="square" anchor="ctr">
            <a:spAutoFit/>
          </a:bodyPr>
          <a:lstStyle>
            <a:lvl1pPr marL="0" indent="0" algn="l">
              <a:buNone/>
              <a:defRPr sz="1400">
                <a:solidFill>
                  <a:schemeClr val="bg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Month 01, 2020</a:t>
            </a:r>
          </a:p>
        </p:txBody>
      </p:sp>
      <p:grpSp>
        <p:nvGrpSpPr>
          <p:cNvPr id="17" name="Graphic 10">
            <a:extLst>
              <a:ext uri="{FF2B5EF4-FFF2-40B4-BE49-F238E27FC236}">
                <a16:creationId xmlns:a16="http://schemas.microsoft.com/office/drawing/2014/main" id="{4C2E9BC6-3D04-A044-851A-D5E0AF768668}"/>
              </a:ext>
            </a:extLst>
          </p:cNvPr>
          <p:cNvGrpSpPr>
            <a:grpSpLocks noChangeAspect="1"/>
          </p:cNvGrpSpPr>
          <p:nvPr userDrawn="1"/>
        </p:nvGrpSpPr>
        <p:grpSpPr>
          <a:xfrm rot="10800000">
            <a:off x="1" y="0"/>
            <a:ext cx="1042416" cy="1042416"/>
            <a:chOff x="0" y="0"/>
            <a:chExt cx="1390650" cy="1390650"/>
          </a:xfrm>
        </p:grpSpPr>
        <p:sp>
          <p:nvSpPr>
            <p:cNvPr id="18" name="Freeform: Shape 17">
              <a:extLst>
                <a:ext uri="{FF2B5EF4-FFF2-40B4-BE49-F238E27FC236}">
                  <a16:creationId xmlns:a16="http://schemas.microsoft.com/office/drawing/2014/main" id="{96726B2E-3237-734F-9218-197B9CC3C6E5}"/>
                </a:ext>
              </a:extLst>
            </p:cNvPr>
            <p:cNvSpPr/>
            <p:nvPr/>
          </p:nvSpPr>
          <p:spPr>
            <a:xfrm rot="5400000">
              <a:off x="695324" y="695325"/>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chemeClr val="accent1"/>
            </a:solidFill>
            <a:ln w="9525" cap="flat">
              <a:noFill/>
              <a:prstDash val="solid"/>
              <a:miter/>
            </a:ln>
          </p:spPr>
          <p:txBody>
            <a:bodyPr rtlCol="0" anchor="ctr"/>
            <a:lstStyle/>
            <a:p>
              <a:endParaRPr lang="en-US" sz="1800">
                <a:solidFill>
                  <a:schemeClr val="accent1"/>
                </a:solidFill>
              </a:endParaRPr>
            </a:p>
          </p:txBody>
        </p:sp>
        <p:sp>
          <p:nvSpPr>
            <p:cNvPr id="19" name="Freeform: Shape 18">
              <a:extLst>
                <a:ext uri="{FF2B5EF4-FFF2-40B4-BE49-F238E27FC236}">
                  <a16:creationId xmlns:a16="http://schemas.microsoft.com/office/drawing/2014/main" id="{99C1AC12-AFD4-BB4F-81F9-B27B78456D7E}"/>
                </a:ext>
              </a:extLst>
            </p:cNvPr>
            <p:cNvSpPr/>
            <p:nvPr/>
          </p:nvSpPr>
          <p:spPr>
            <a:xfrm rot="5400000">
              <a:off x="695324" y="0"/>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23428F"/>
            </a:solidFill>
            <a:ln w="9525" cap="flat">
              <a:noFill/>
              <a:prstDash val="solid"/>
              <a:miter/>
            </a:ln>
          </p:spPr>
          <p:txBody>
            <a:bodyPr rtlCol="0" anchor="ctr"/>
            <a:lstStyle/>
            <a:p>
              <a:endParaRPr lang="en-US" sz="1800">
                <a:solidFill>
                  <a:schemeClr val="accent2"/>
                </a:solidFill>
              </a:endParaRPr>
            </a:p>
          </p:txBody>
        </p:sp>
        <p:sp>
          <p:nvSpPr>
            <p:cNvPr id="20" name="Freeform: Shape 29">
              <a:extLst>
                <a:ext uri="{FF2B5EF4-FFF2-40B4-BE49-F238E27FC236}">
                  <a16:creationId xmlns:a16="http://schemas.microsoft.com/office/drawing/2014/main" id="{765791A6-73D4-7D44-A07F-60F46152EE23}"/>
                </a:ext>
              </a:extLst>
            </p:cNvPr>
            <p:cNvSpPr/>
            <p:nvPr/>
          </p:nvSpPr>
          <p:spPr>
            <a:xfrm rot="5400000">
              <a:off x="0" y="695324"/>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00256D"/>
            </a:solidFill>
            <a:ln w="9525" cap="flat">
              <a:noFill/>
              <a:prstDash val="solid"/>
              <a:miter/>
            </a:ln>
          </p:spPr>
          <p:txBody>
            <a:bodyPr rtlCol="0" anchor="ctr"/>
            <a:lstStyle/>
            <a:p>
              <a:endParaRPr lang="en-US" sz="1800">
                <a:solidFill>
                  <a:schemeClr val="tx1"/>
                </a:solidFill>
              </a:endParaRPr>
            </a:p>
          </p:txBody>
        </p:sp>
      </p:grpSp>
      <p:grpSp>
        <p:nvGrpSpPr>
          <p:cNvPr id="21" name="Graphic 10">
            <a:extLst>
              <a:ext uri="{FF2B5EF4-FFF2-40B4-BE49-F238E27FC236}">
                <a16:creationId xmlns:a16="http://schemas.microsoft.com/office/drawing/2014/main" id="{1BE58A31-0A0F-9240-842F-AFB461E3EFB9}"/>
              </a:ext>
            </a:extLst>
          </p:cNvPr>
          <p:cNvGrpSpPr>
            <a:grpSpLocks noChangeAspect="1"/>
          </p:cNvGrpSpPr>
          <p:nvPr userDrawn="1"/>
        </p:nvGrpSpPr>
        <p:grpSpPr>
          <a:xfrm rot="10800000" flipH="1" flipV="1">
            <a:off x="8101584" y="5815584"/>
            <a:ext cx="1042416" cy="1042416"/>
            <a:chOff x="0" y="0"/>
            <a:chExt cx="1390650" cy="1390650"/>
          </a:xfrm>
        </p:grpSpPr>
        <p:sp>
          <p:nvSpPr>
            <p:cNvPr id="22" name="Freeform: Shape 17">
              <a:extLst>
                <a:ext uri="{FF2B5EF4-FFF2-40B4-BE49-F238E27FC236}">
                  <a16:creationId xmlns:a16="http://schemas.microsoft.com/office/drawing/2014/main" id="{6E6D448E-4431-3E4F-B9D2-5C2D266A4909}"/>
                </a:ext>
              </a:extLst>
            </p:cNvPr>
            <p:cNvSpPr/>
            <p:nvPr/>
          </p:nvSpPr>
          <p:spPr>
            <a:xfrm rot="5400000">
              <a:off x="695324" y="695325"/>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chemeClr val="accent1"/>
            </a:solidFill>
            <a:ln w="9525" cap="flat">
              <a:noFill/>
              <a:prstDash val="solid"/>
              <a:miter/>
            </a:ln>
          </p:spPr>
          <p:txBody>
            <a:bodyPr rtlCol="0" anchor="ctr"/>
            <a:lstStyle/>
            <a:p>
              <a:endParaRPr lang="en-US" sz="1800">
                <a:solidFill>
                  <a:schemeClr val="accent1"/>
                </a:solidFill>
              </a:endParaRPr>
            </a:p>
          </p:txBody>
        </p:sp>
        <p:sp>
          <p:nvSpPr>
            <p:cNvPr id="23" name="Freeform: Shape 18">
              <a:extLst>
                <a:ext uri="{FF2B5EF4-FFF2-40B4-BE49-F238E27FC236}">
                  <a16:creationId xmlns:a16="http://schemas.microsoft.com/office/drawing/2014/main" id="{04C3C596-FC4D-2549-86CD-4467142D0061}"/>
                </a:ext>
              </a:extLst>
            </p:cNvPr>
            <p:cNvSpPr/>
            <p:nvPr/>
          </p:nvSpPr>
          <p:spPr>
            <a:xfrm rot="5400000">
              <a:off x="695324" y="0"/>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23428F"/>
            </a:solidFill>
            <a:ln w="9525" cap="flat">
              <a:noFill/>
              <a:prstDash val="solid"/>
              <a:miter/>
            </a:ln>
          </p:spPr>
          <p:txBody>
            <a:bodyPr rtlCol="0" anchor="ctr"/>
            <a:lstStyle/>
            <a:p>
              <a:endParaRPr lang="en-US" sz="1800">
                <a:solidFill>
                  <a:schemeClr val="accent2"/>
                </a:solidFill>
              </a:endParaRPr>
            </a:p>
          </p:txBody>
        </p:sp>
        <p:sp>
          <p:nvSpPr>
            <p:cNvPr id="24" name="Freeform: Shape 29">
              <a:extLst>
                <a:ext uri="{FF2B5EF4-FFF2-40B4-BE49-F238E27FC236}">
                  <a16:creationId xmlns:a16="http://schemas.microsoft.com/office/drawing/2014/main" id="{20B2FD6A-A24B-114D-BCC8-F05CC3F99C3E}"/>
                </a:ext>
              </a:extLst>
            </p:cNvPr>
            <p:cNvSpPr/>
            <p:nvPr/>
          </p:nvSpPr>
          <p:spPr>
            <a:xfrm rot="5400000">
              <a:off x="0" y="695324"/>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00256D"/>
            </a:solidFill>
            <a:ln w="9525" cap="flat">
              <a:noFill/>
              <a:prstDash val="solid"/>
              <a:miter/>
            </a:ln>
          </p:spPr>
          <p:txBody>
            <a:bodyPr rtlCol="0" anchor="ctr"/>
            <a:lstStyle/>
            <a:p>
              <a:endParaRPr lang="en-US" sz="1800">
                <a:solidFill>
                  <a:schemeClr val="tx1"/>
                </a:solidFill>
              </a:endParaRPr>
            </a:p>
          </p:txBody>
        </p:sp>
      </p:grpSp>
      <p:pic>
        <p:nvPicPr>
          <p:cNvPr id="25" name="Picture 24" descr="A picture containing drawing&#10;&#10;Description automatically generated">
            <a:extLst>
              <a:ext uri="{FF2B5EF4-FFF2-40B4-BE49-F238E27FC236}">
                <a16:creationId xmlns:a16="http://schemas.microsoft.com/office/drawing/2014/main" id="{42BB9AFC-12EB-6E46-8700-3534AE4A066E}"/>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5687568" y="2"/>
            <a:ext cx="3456432" cy="1218173"/>
          </a:xfrm>
          <a:prstGeom prst="rect">
            <a:avLst/>
          </a:prstGeom>
        </p:spPr>
      </p:pic>
    </p:spTree>
    <p:extLst>
      <p:ext uri="{BB962C8B-B14F-4D97-AF65-F5344CB8AC3E}">
        <p14:creationId xmlns:p14="http://schemas.microsoft.com/office/powerpoint/2010/main" val="180880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ark Title Slide - Monogram">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F47B87D-B69A-4037-85E9-3F6E3CE758F5}"/>
              </a:ext>
            </a:extLst>
          </p:cNvPr>
          <p:cNvSpPr/>
          <p:nvPr userDrawn="1"/>
        </p:nvSpPr>
        <p:spPr>
          <a:xfrm>
            <a:off x="0" y="0"/>
            <a:ext cx="9144000" cy="6858000"/>
          </a:xfrm>
          <a:prstGeom prst="rect">
            <a:avLst/>
          </a:prstGeom>
          <a:solidFill>
            <a:schemeClr val="tx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bg1"/>
              </a:solidFill>
            </a:endParaRPr>
          </a:p>
        </p:txBody>
      </p:sp>
      <p:sp>
        <p:nvSpPr>
          <p:cNvPr id="4" name="Rectangle 3">
            <a:extLst>
              <a:ext uri="{FF2B5EF4-FFF2-40B4-BE49-F238E27FC236}">
                <a16:creationId xmlns:a16="http://schemas.microsoft.com/office/drawing/2014/main" id="{77936E4D-F669-4EE5-A82E-7ADD0A52E7EB}"/>
              </a:ext>
            </a:extLst>
          </p:cNvPr>
          <p:cNvSpPr/>
          <p:nvPr userDrawn="1"/>
        </p:nvSpPr>
        <p:spPr>
          <a:xfrm>
            <a:off x="-14" y="-2"/>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bg1"/>
              </a:solidFill>
            </a:endParaRPr>
          </a:p>
        </p:txBody>
      </p:sp>
      <p:pic>
        <p:nvPicPr>
          <p:cNvPr id="27" name="Picture 26">
            <a:extLst>
              <a:ext uri="{FF2B5EF4-FFF2-40B4-BE49-F238E27FC236}">
                <a16:creationId xmlns:a16="http://schemas.microsoft.com/office/drawing/2014/main" id="{760ABB7E-DC26-9848-9C92-B806E2C58F55}"/>
              </a:ext>
            </a:extLst>
          </p:cNvPr>
          <p:cNvPicPr>
            <a:picLocks noChangeAspect="1"/>
          </p:cNvPicPr>
          <p:nvPr userDrawn="1"/>
        </p:nvPicPr>
        <p:blipFill rotWithShape="1">
          <a:blip r:embed="rId2" cstate="screen">
            <a:alphaModFix amt="10000"/>
            <a:extLst>
              <a:ext uri="{BEBA8EAE-BF5A-486C-A8C5-ECC9F3942E4B}">
                <a14:imgProps xmlns:a14="http://schemas.microsoft.com/office/drawing/2010/main">
                  <a14:imgLayer r:embed="rId3">
                    <a14:imgEffect>
                      <a14:artisticPhotocopy/>
                    </a14:imgEffect>
                  </a14:imgLayer>
                </a14:imgProps>
              </a:ext>
              <a:ext uri="{28A0092B-C50C-407E-A947-70E740481C1C}">
                <a14:useLocalDpi xmlns:a14="http://schemas.microsoft.com/office/drawing/2010/main"/>
              </a:ext>
            </a:extLst>
          </a:blip>
          <a:srcRect l="30776" t="-43527" r="14952" b="-1"/>
          <a:stretch/>
        </p:blipFill>
        <p:spPr>
          <a:xfrm>
            <a:off x="-4762" y="0"/>
            <a:ext cx="9144000" cy="6858000"/>
          </a:xfrm>
          <a:prstGeom prst="rect">
            <a:avLst/>
          </a:prstGeom>
        </p:spPr>
      </p:pic>
      <p:sp>
        <p:nvSpPr>
          <p:cNvPr id="2" name="Title 1">
            <a:extLst>
              <a:ext uri="{FF2B5EF4-FFF2-40B4-BE49-F238E27FC236}">
                <a16:creationId xmlns:a16="http://schemas.microsoft.com/office/drawing/2014/main" id="{3ADA913D-DC8D-4767-B734-B883C8FB87B3}"/>
              </a:ext>
            </a:extLst>
          </p:cNvPr>
          <p:cNvSpPr>
            <a:spLocks noGrp="1"/>
          </p:cNvSpPr>
          <p:nvPr>
            <p:ph type="ctrTitle" hasCustomPrompt="1"/>
          </p:nvPr>
        </p:nvSpPr>
        <p:spPr>
          <a:xfrm>
            <a:off x="1143000" y="2457541"/>
            <a:ext cx="6858000" cy="1269510"/>
          </a:xfrm>
        </p:spPr>
        <p:txBody>
          <a:bodyPr anchor="b">
            <a:normAutofit/>
          </a:bodyPr>
          <a:lstStyle>
            <a:lvl1pPr algn="l">
              <a:defRPr sz="4500" b="1" cap="none" baseline="0">
                <a:solidFill>
                  <a:schemeClr val="bg1"/>
                </a:solidFill>
              </a:defRPr>
            </a:lvl1pPr>
          </a:lstStyle>
          <a:p>
            <a:r>
              <a:rPr lang="en-US" dirty="0"/>
              <a:t>Click to edit title</a:t>
            </a:r>
          </a:p>
        </p:txBody>
      </p:sp>
      <p:sp>
        <p:nvSpPr>
          <p:cNvPr id="3" name="Subtitle 2">
            <a:extLst>
              <a:ext uri="{FF2B5EF4-FFF2-40B4-BE49-F238E27FC236}">
                <a16:creationId xmlns:a16="http://schemas.microsoft.com/office/drawing/2014/main" id="{68D96EE1-4A96-4E12-96E0-5F6F959FF931}"/>
              </a:ext>
            </a:extLst>
          </p:cNvPr>
          <p:cNvSpPr>
            <a:spLocks noGrp="1"/>
          </p:cNvSpPr>
          <p:nvPr>
            <p:ph type="subTitle" idx="1"/>
          </p:nvPr>
        </p:nvSpPr>
        <p:spPr>
          <a:xfrm>
            <a:off x="1143000" y="3816258"/>
            <a:ext cx="6858000" cy="1143000"/>
          </a:xfrm>
        </p:spPr>
        <p:txBody>
          <a:bodyPr>
            <a:normAutofit/>
          </a:bodyPr>
          <a:lstStyle>
            <a:lvl1pPr marL="0" indent="0" algn="l">
              <a:buNone/>
              <a:defRPr sz="20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6" name="Rectangle 15">
            <a:extLst>
              <a:ext uri="{FF2B5EF4-FFF2-40B4-BE49-F238E27FC236}">
                <a16:creationId xmlns:a16="http://schemas.microsoft.com/office/drawing/2014/main" id="{9F3706DA-8668-4135-83B7-2DACDF114B3C}"/>
              </a:ext>
            </a:extLst>
          </p:cNvPr>
          <p:cNvSpPr/>
          <p:nvPr userDrawn="1"/>
        </p:nvSpPr>
        <p:spPr>
          <a:xfrm>
            <a:off x="0" y="6721477"/>
            <a:ext cx="9144000" cy="1365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ext Placeholder 4">
            <a:extLst>
              <a:ext uri="{FF2B5EF4-FFF2-40B4-BE49-F238E27FC236}">
                <a16:creationId xmlns:a16="http://schemas.microsoft.com/office/drawing/2014/main" id="{17AF3841-9AA5-44B5-B14C-C83A3F3E1D91}"/>
              </a:ext>
            </a:extLst>
          </p:cNvPr>
          <p:cNvSpPr>
            <a:spLocks noGrp="1"/>
          </p:cNvSpPr>
          <p:nvPr>
            <p:ph type="body" sz="quarter" idx="10" hasCustomPrompt="1"/>
          </p:nvPr>
        </p:nvSpPr>
        <p:spPr>
          <a:xfrm>
            <a:off x="1229934" y="2064149"/>
            <a:ext cx="1325880" cy="286232"/>
          </a:xfrm>
          <a:solidFill>
            <a:schemeClr val="accent2"/>
          </a:solidFill>
        </p:spPr>
        <p:txBody>
          <a:bodyPr wrap="square" anchor="ctr">
            <a:spAutoFit/>
          </a:bodyPr>
          <a:lstStyle>
            <a:lvl1pPr marL="0" indent="0" algn="l">
              <a:buNone/>
              <a:defRPr sz="1400">
                <a:solidFill>
                  <a:schemeClr val="bg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Month 01, 2020</a:t>
            </a:r>
          </a:p>
        </p:txBody>
      </p:sp>
      <p:grpSp>
        <p:nvGrpSpPr>
          <p:cNvPr id="18" name="Graphic 10">
            <a:extLst>
              <a:ext uri="{FF2B5EF4-FFF2-40B4-BE49-F238E27FC236}">
                <a16:creationId xmlns:a16="http://schemas.microsoft.com/office/drawing/2014/main" id="{82BE6669-471D-EE41-82FA-F0C1D5684FCB}"/>
              </a:ext>
            </a:extLst>
          </p:cNvPr>
          <p:cNvGrpSpPr>
            <a:grpSpLocks noChangeAspect="1"/>
          </p:cNvGrpSpPr>
          <p:nvPr userDrawn="1"/>
        </p:nvGrpSpPr>
        <p:grpSpPr>
          <a:xfrm rot="10800000">
            <a:off x="-9938" y="-7137"/>
            <a:ext cx="1052354" cy="1052354"/>
            <a:chOff x="0" y="13259"/>
            <a:chExt cx="1403908" cy="1403908"/>
          </a:xfrm>
        </p:grpSpPr>
        <p:sp>
          <p:nvSpPr>
            <p:cNvPr id="19" name="Freeform: Shape 17">
              <a:extLst>
                <a:ext uri="{FF2B5EF4-FFF2-40B4-BE49-F238E27FC236}">
                  <a16:creationId xmlns:a16="http://schemas.microsoft.com/office/drawing/2014/main" id="{F0C7BB01-6EF5-2D40-9B32-4EA9AE49EFAC}"/>
                </a:ext>
              </a:extLst>
            </p:cNvPr>
            <p:cNvSpPr/>
            <p:nvPr/>
          </p:nvSpPr>
          <p:spPr>
            <a:xfrm rot="5400000">
              <a:off x="695324" y="695325"/>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chemeClr val="accent1"/>
            </a:solidFill>
            <a:ln w="9525" cap="flat">
              <a:noFill/>
              <a:prstDash val="solid"/>
              <a:miter/>
            </a:ln>
          </p:spPr>
          <p:txBody>
            <a:bodyPr rtlCol="0" anchor="ctr"/>
            <a:lstStyle/>
            <a:p>
              <a:endParaRPr lang="en-US" sz="1800">
                <a:solidFill>
                  <a:schemeClr val="accent1"/>
                </a:solidFill>
              </a:endParaRPr>
            </a:p>
          </p:txBody>
        </p:sp>
        <p:sp>
          <p:nvSpPr>
            <p:cNvPr id="20" name="Freeform: Shape 18">
              <a:extLst>
                <a:ext uri="{FF2B5EF4-FFF2-40B4-BE49-F238E27FC236}">
                  <a16:creationId xmlns:a16="http://schemas.microsoft.com/office/drawing/2014/main" id="{58DAF5A3-C20C-3E48-AA47-C71557243651}"/>
                </a:ext>
              </a:extLst>
            </p:cNvPr>
            <p:cNvSpPr/>
            <p:nvPr/>
          </p:nvSpPr>
          <p:spPr>
            <a:xfrm rot="5400000">
              <a:off x="708583" y="13259"/>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23428F"/>
            </a:solidFill>
            <a:ln w="9525" cap="flat">
              <a:noFill/>
              <a:prstDash val="solid"/>
              <a:miter/>
            </a:ln>
          </p:spPr>
          <p:txBody>
            <a:bodyPr rtlCol="0" anchor="ctr"/>
            <a:lstStyle/>
            <a:p>
              <a:endParaRPr lang="en-US" sz="1800">
                <a:solidFill>
                  <a:schemeClr val="accent2"/>
                </a:solidFill>
              </a:endParaRPr>
            </a:p>
          </p:txBody>
        </p:sp>
        <p:sp>
          <p:nvSpPr>
            <p:cNvPr id="21" name="Freeform: Shape 29">
              <a:extLst>
                <a:ext uri="{FF2B5EF4-FFF2-40B4-BE49-F238E27FC236}">
                  <a16:creationId xmlns:a16="http://schemas.microsoft.com/office/drawing/2014/main" id="{FCC38FEA-C59B-9F40-9307-961C5F5650DC}"/>
                </a:ext>
              </a:extLst>
            </p:cNvPr>
            <p:cNvSpPr/>
            <p:nvPr/>
          </p:nvSpPr>
          <p:spPr>
            <a:xfrm rot="5400000">
              <a:off x="0" y="721842"/>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chemeClr val="accent2"/>
            </a:solidFill>
            <a:ln w="9525" cap="flat">
              <a:noFill/>
              <a:prstDash val="solid"/>
              <a:miter/>
            </a:ln>
          </p:spPr>
          <p:txBody>
            <a:bodyPr rtlCol="0" anchor="ctr"/>
            <a:lstStyle/>
            <a:p>
              <a:endParaRPr lang="en-US" sz="1800">
                <a:solidFill>
                  <a:schemeClr val="tx1"/>
                </a:solidFill>
              </a:endParaRPr>
            </a:p>
          </p:txBody>
        </p:sp>
      </p:grpSp>
      <p:grpSp>
        <p:nvGrpSpPr>
          <p:cNvPr id="22" name="Graphic 10">
            <a:extLst>
              <a:ext uri="{FF2B5EF4-FFF2-40B4-BE49-F238E27FC236}">
                <a16:creationId xmlns:a16="http://schemas.microsoft.com/office/drawing/2014/main" id="{A1E3DE1C-BBCE-AC4A-A89F-25E8F8818ACA}"/>
              </a:ext>
            </a:extLst>
          </p:cNvPr>
          <p:cNvGrpSpPr>
            <a:grpSpLocks noChangeAspect="1"/>
          </p:cNvGrpSpPr>
          <p:nvPr userDrawn="1"/>
        </p:nvGrpSpPr>
        <p:grpSpPr>
          <a:xfrm rot="10800000" flipH="1" flipV="1">
            <a:off x="8101584" y="5815584"/>
            <a:ext cx="1042416" cy="1042416"/>
            <a:chOff x="0" y="0"/>
            <a:chExt cx="1390650" cy="1390650"/>
          </a:xfrm>
        </p:grpSpPr>
        <p:sp>
          <p:nvSpPr>
            <p:cNvPr id="23" name="Freeform: Shape 17">
              <a:extLst>
                <a:ext uri="{FF2B5EF4-FFF2-40B4-BE49-F238E27FC236}">
                  <a16:creationId xmlns:a16="http://schemas.microsoft.com/office/drawing/2014/main" id="{73774F68-2AE9-F34F-9E56-2EEB06D5A237}"/>
                </a:ext>
              </a:extLst>
            </p:cNvPr>
            <p:cNvSpPr/>
            <p:nvPr/>
          </p:nvSpPr>
          <p:spPr>
            <a:xfrm rot="5400000">
              <a:off x="695324" y="695325"/>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chemeClr val="accent1"/>
            </a:solidFill>
            <a:ln w="9525" cap="flat">
              <a:noFill/>
              <a:prstDash val="solid"/>
              <a:miter/>
            </a:ln>
          </p:spPr>
          <p:txBody>
            <a:bodyPr rtlCol="0" anchor="ctr"/>
            <a:lstStyle/>
            <a:p>
              <a:endParaRPr lang="en-US" sz="1800">
                <a:solidFill>
                  <a:schemeClr val="accent1"/>
                </a:solidFill>
              </a:endParaRPr>
            </a:p>
          </p:txBody>
        </p:sp>
        <p:sp>
          <p:nvSpPr>
            <p:cNvPr id="24" name="Freeform: Shape 18">
              <a:extLst>
                <a:ext uri="{FF2B5EF4-FFF2-40B4-BE49-F238E27FC236}">
                  <a16:creationId xmlns:a16="http://schemas.microsoft.com/office/drawing/2014/main" id="{9A7AA07E-BC0F-D74F-84BD-4FC444391FE1}"/>
                </a:ext>
              </a:extLst>
            </p:cNvPr>
            <p:cNvSpPr/>
            <p:nvPr/>
          </p:nvSpPr>
          <p:spPr>
            <a:xfrm rot="5400000">
              <a:off x="695324" y="0"/>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23428F"/>
            </a:solidFill>
            <a:ln w="9525" cap="flat">
              <a:noFill/>
              <a:prstDash val="solid"/>
              <a:miter/>
            </a:ln>
          </p:spPr>
          <p:txBody>
            <a:bodyPr rtlCol="0" anchor="ctr"/>
            <a:lstStyle/>
            <a:p>
              <a:endParaRPr lang="en-US" sz="1800">
                <a:solidFill>
                  <a:schemeClr val="accent2"/>
                </a:solidFill>
              </a:endParaRPr>
            </a:p>
          </p:txBody>
        </p:sp>
        <p:sp>
          <p:nvSpPr>
            <p:cNvPr id="25" name="Freeform: Shape 29">
              <a:extLst>
                <a:ext uri="{FF2B5EF4-FFF2-40B4-BE49-F238E27FC236}">
                  <a16:creationId xmlns:a16="http://schemas.microsoft.com/office/drawing/2014/main" id="{7CDB95F4-8B3F-0546-8672-73ED6FE1D0E3}"/>
                </a:ext>
              </a:extLst>
            </p:cNvPr>
            <p:cNvSpPr/>
            <p:nvPr/>
          </p:nvSpPr>
          <p:spPr>
            <a:xfrm rot="5400000">
              <a:off x="0" y="695324"/>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00256D"/>
            </a:solidFill>
            <a:ln w="9525" cap="flat">
              <a:noFill/>
              <a:prstDash val="solid"/>
              <a:miter/>
            </a:ln>
          </p:spPr>
          <p:txBody>
            <a:bodyPr rtlCol="0" anchor="ctr"/>
            <a:lstStyle/>
            <a:p>
              <a:endParaRPr lang="en-US" sz="1800">
                <a:solidFill>
                  <a:schemeClr val="tx1"/>
                </a:solidFill>
              </a:endParaRPr>
            </a:p>
          </p:txBody>
        </p:sp>
      </p:grpSp>
      <p:pic>
        <p:nvPicPr>
          <p:cNvPr id="26" name="Picture 25" descr="A picture containing drawing&#10;&#10;Description automatically generated">
            <a:extLst>
              <a:ext uri="{FF2B5EF4-FFF2-40B4-BE49-F238E27FC236}">
                <a16:creationId xmlns:a16="http://schemas.microsoft.com/office/drawing/2014/main" id="{250C6318-9E36-1F48-B835-F3F8782926DF}"/>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5687568" y="2"/>
            <a:ext cx="3456432" cy="1218173"/>
          </a:xfrm>
          <a:prstGeom prst="rect">
            <a:avLst/>
          </a:prstGeom>
        </p:spPr>
      </p:pic>
    </p:spTree>
    <p:extLst>
      <p:ext uri="{BB962C8B-B14F-4D97-AF65-F5344CB8AC3E}">
        <p14:creationId xmlns:p14="http://schemas.microsoft.com/office/powerpoint/2010/main" val="4245243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ght Title Slide - Monogram">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F47B87D-B69A-4037-85E9-3F6E3CE758F5}"/>
              </a:ext>
            </a:extLst>
          </p:cNvPr>
          <p:cNvSpPr/>
          <p:nvPr userDrawn="1"/>
        </p:nvSpPr>
        <p:spPr>
          <a:xfrm>
            <a:off x="0" y="0"/>
            <a:ext cx="9144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bg1"/>
              </a:solidFill>
            </a:endParaRPr>
          </a:p>
        </p:txBody>
      </p:sp>
      <p:pic>
        <p:nvPicPr>
          <p:cNvPr id="29" name="Picture 28">
            <a:extLst>
              <a:ext uri="{FF2B5EF4-FFF2-40B4-BE49-F238E27FC236}">
                <a16:creationId xmlns:a16="http://schemas.microsoft.com/office/drawing/2014/main" id="{EB54311E-70B0-2B45-9492-C24422D967C4}"/>
              </a:ext>
            </a:extLst>
          </p:cNvPr>
          <p:cNvPicPr>
            <a:picLocks noChangeAspect="1"/>
          </p:cNvPicPr>
          <p:nvPr userDrawn="1"/>
        </p:nvPicPr>
        <p:blipFill rotWithShape="1">
          <a:blip r:embed="rId2" cstate="screen">
            <a:alphaModFix amt="7000"/>
            <a:extLst>
              <a:ext uri="{28A0092B-C50C-407E-A947-70E740481C1C}">
                <a14:useLocalDpi xmlns:a14="http://schemas.microsoft.com/office/drawing/2010/main"/>
              </a:ext>
            </a:extLst>
          </a:blip>
          <a:srcRect l="30776" t="-43527" r="14952" b="-1"/>
          <a:stretch/>
        </p:blipFill>
        <p:spPr>
          <a:xfrm>
            <a:off x="-1" y="0"/>
            <a:ext cx="9144000" cy="6858000"/>
          </a:xfrm>
          <a:prstGeom prst="rect">
            <a:avLst/>
          </a:prstGeom>
        </p:spPr>
      </p:pic>
      <p:sp>
        <p:nvSpPr>
          <p:cNvPr id="16" name="Rectangle 15">
            <a:extLst>
              <a:ext uri="{FF2B5EF4-FFF2-40B4-BE49-F238E27FC236}">
                <a16:creationId xmlns:a16="http://schemas.microsoft.com/office/drawing/2014/main" id="{9F3706DA-8668-4135-83B7-2DACDF114B3C}"/>
              </a:ext>
            </a:extLst>
          </p:cNvPr>
          <p:cNvSpPr/>
          <p:nvPr userDrawn="1"/>
        </p:nvSpPr>
        <p:spPr>
          <a:xfrm>
            <a:off x="0" y="6721477"/>
            <a:ext cx="9144000" cy="1365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descr="A picture containing drawing&#10;&#10;Description automatically generated">
            <a:extLst>
              <a:ext uri="{FF2B5EF4-FFF2-40B4-BE49-F238E27FC236}">
                <a16:creationId xmlns:a16="http://schemas.microsoft.com/office/drawing/2014/main" id="{1A2F060A-7841-4505-B0CA-6D16C175D337}"/>
              </a:ext>
            </a:extLst>
          </p:cNvPr>
          <p:cNvPicPr>
            <a:picLocks/>
          </p:cNvPicPr>
          <p:nvPr userDrawn="1"/>
        </p:nvPicPr>
        <p:blipFill>
          <a:blip r:embed="rId3" cstate="print">
            <a:extLst>
              <a:ext uri="{28A0092B-C50C-407E-A947-70E740481C1C}">
                <a14:useLocalDpi xmlns:a14="http://schemas.microsoft.com/office/drawing/2010/main"/>
              </a:ext>
            </a:extLst>
          </a:blip>
          <a:stretch>
            <a:fillRect/>
          </a:stretch>
        </p:blipFill>
        <p:spPr>
          <a:xfrm>
            <a:off x="5686425" y="0"/>
            <a:ext cx="3457576" cy="1216152"/>
          </a:xfrm>
          <a:prstGeom prst="rect">
            <a:avLst/>
          </a:prstGeom>
        </p:spPr>
      </p:pic>
      <p:sp>
        <p:nvSpPr>
          <p:cNvPr id="30" name="Title 1">
            <a:extLst>
              <a:ext uri="{FF2B5EF4-FFF2-40B4-BE49-F238E27FC236}">
                <a16:creationId xmlns:a16="http://schemas.microsoft.com/office/drawing/2014/main" id="{CA3816B4-8368-42C7-8090-C175226890DE}"/>
              </a:ext>
            </a:extLst>
          </p:cNvPr>
          <p:cNvSpPr>
            <a:spLocks noGrp="1"/>
          </p:cNvSpPr>
          <p:nvPr>
            <p:ph type="ctrTitle" hasCustomPrompt="1"/>
          </p:nvPr>
        </p:nvSpPr>
        <p:spPr>
          <a:xfrm>
            <a:off x="1143000" y="2457541"/>
            <a:ext cx="6858000" cy="1269510"/>
          </a:xfrm>
        </p:spPr>
        <p:txBody>
          <a:bodyPr anchor="b">
            <a:normAutofit/>
          </a:bodyPr>
          <a:lstStyle>
            <a:lvl1pPr algn="l">
              <a:defRPr sz="4500" b="1" cap="none" baseline="0">
                <a:solidFill>
                  <a:schemeClr val="tx1"/>
                </a:solidFill>
              </a:defRPr>
            </a:lvl1pPr>
          </a:lstStyle>
          <a:p>
            <a:r>
              <a:rPr lang="en-US" dirty="0"/>
              <a:t>Click to edit title</a:t>
            </a:r>
          </a:p>
        </p:txBody>
      </p:sp>
      <p:sp>
        <p:nvSpPr>
          <p:cNvPr id="31" name="Subtitle 2">
            <a:extLst>
              <a:ext uri="{FF2B5EF4-FFF2-40B4-BE49-F238E27FC236}">
                <a16:creationId xmlns:a16="http://schemas.microsoft.com/office/drawing/2014/main" id="{62A1932F-7E94-47AF-A6B8-2A70686C8E85}"/>
              </a:ext>
            </a:extLst>
          </p:cNvPr>
          <p:cNvSpPr>
            <a:spLocks noGrp="1"/>
          </p:cNvSpPr>
          <p:nvPr>
            <p:ph type="subTitle" idx="1"/>
          </p:nvPr>
        </p:nvSpPr>
        <p:spPr>
          <a:xfrm>
            <a:off x="1143000" y="3816258"/>
            <a:ext cx="6858000" cy="1143000"/>
          </a:xfrm>
        </p:spPr>
        <p:txBody>
          <a:bodyPr>
            <a:normAutofit/>
          </a:bodyPr>
          <a:lstStyle>
            <a:lvl1pPr marL="0" indent="0" algn="l">
              <a:buNone/>
              <a:defRPr sz="20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32" name="Text Placeholder 4">
            <a:extLst>
              <a:ext uri="{FF2B5EF4-FFF2-40B4-BE49-F238E27FC236}">
                <a16:creationId xmlns:a16="http://schemas.microsoft.com/office/drawing/2014/main" id="{64CFC1E3-9AE0-4E98-B0A6-2DCD72EC317B}"/>
              </a:ext>
            </a:extLst>
          </p:cNvPr>
          <p:cNvSpPr>
            <a:spLocks noGrp="1"/>
          </p:cNvSpPr>
          <p:nvPr>
            <p:ph type="body" sz="quarter" idx="10" hasCustomPrompt="1"/>
          </p:nvPr>
        </p:nvSpPr>
        <p:spPr>
          <a:xfrm>
            <a:off x="1229934" y="2068269"/>
            <a:ext cx="1325880" cy="286232"/>
          </a:xfrm>
          <a:solidFill>
            <a:schemeClr val="accent2"/>
          </a:solidFill>
        </p:spPr>
        <p:txBody>
          <a:bodyPr wrap="square" anchor="ctr">
            <a:spAutoFit/>
          </a:bodyPr>
          <a:lstStyle>
            <a:lvl1pPr marL="0" indent="0" algn="l">
              <a:buNone/>
              <a:defRPr sz="1400">
                <a:solidFill>
                  <a:schemeClr val="bg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Month 01, 2020</a:t>
            </a:r>
          </a:p>
        </p:txBody>
      </p:sp>
      <p:grpSp>
        <p:nvGrpSpPr>
          <p:cNvPr id="20" name="Graphic 10">
            <a:extLst>
              <a:ext uri="{FF2B5EF4-FFF2-40B4-BE49-F238E27FC236}">
                <a16:creationId xmlns:a16="http://schemas.microsoft.com/office/drawing/2014/main" id="{E9FE7A97-E6D6-4040-A286-E50ECC3852DE}"/>
              </a:ext>
            </a:extLst>
          </p:cNvPr>
          <p:cNvGrpSpPr>
            <a:grpSpLocks noChangeAspect="1"/>
          </p:cNvGrpSpPr>
          <p:nvPr userDrawn="1"/>
        </p:nvGrpSpPr>
        <p:grpSpPr>
          <a:xfrm rot="10800000">
            <a:off x="1" y="0"/>
            <a:ext cx="1042416" cy="1042416"/>
            <a:chOff x="0" y="0"/>
            <a:chExt cx="1390650" cy="1390650"/>
          </a:xfrm>
        </p:grpSpPr>
        <p:sp>
          <p:nvSpPr>
            <p:cNvPr id="21" name="Freeform: Shape 17">
              <a:extLst>
                <a:ext uri="{FF2B5EF4-FFF2-40B4-BE49-F238E27FC236}">
                  <a16:creationId xmlns:a16="http://schemas.microsoft.com/office/drawing/2014/main" id="{FE9D5C77-1981-D64B-A392-BD1B14062865}"/>
                </a:ext>
              </a:extLst>
            </p:cNvPr>
            <p:cNvSpPr/>
            <p:nvPr/>
          </p:nvSpPr>
          <p:spPr>
            <a:xfrm rot="5400000">
              <a:off x="695324" y="695325"/>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chemeClr val="accent1"/>
            </a:solidFill>
            <a:ln w="9525" cap="flat">
              <a:noFill/>
              <a:prstDash val="solid"/>
              <a:miter/>
            </a:ln>
          </p:spPr>
          <p:txBody>
            <a:bodyPr rtlCol="0" anchor="ctr"/>
            <a:lstStyle/>
            <a:p>
              <a:endParaRPr lang="en-US" sz="1800">
                <a:solidFill>
                  <a:schemeClr val="accent1"/>
                </a:solidFill>
              </a:endParaRPr>
            </a:p>
          </p:txBody>
        </p:sp>
        <p:sp>
          <p:nvSpPr>
            <p:cNvPr id="22" name="Freeform: Shape 18">
              <a:extLst>
                <a:ext uri="{FF2B5EF4-FFF2-40B4-BE49-F238E27FC236}">
                  <a16:creationId xmlns:a16="http://schemas.microsoft.com/office/drawing/2014/main" id="{6595E085-5618-B74D-9822-C36A83FD6795}"/>
                </a:ext>
              </a:extLst>
            </p:cNvPr>
            <p:cNvSpPr/>
            <p:nvPr/>
          </p:nvSpPr>
          <p:spPr>
            <a:xfrm rot="5400000">
              <a:off x="695324" y="0"/>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23428F"/>
            </a:solidFill>
            <a:ln w="9525" cap="flat">
              <a:noFill/>
              <a:prstDash val="solid"/>
              <a:miter/>
            </a:ln>
          </p:spPr>
          <p:txBody>
            <a:bodyPr rtlCol="0" anchor="ctr"/>
            <a:lstStyle/>
            <a:p>
              <a:endParaRPr lang="en-US" sz="1800">
                <a:solidFill>
                  <a:schemeClr val="accent2"/>
                </a:solidFill>
              </a:endParaRPr>
            </a:p>
          </p:txBody>
        </p:sp>
        <p:sp>
          <p:nvSpPr>
            <p:cNvPr id="23" name="Freeform: Shape 29">
              <a:extLst>
                <a:ext uri="{FF2B5EF4-FFF2-40B4-BE49-F238E27FC236}">
                  <a16:creationId xmlns:a16="http://schemas.microsoft.com/office/drawing/2014/main" id="{BAB13183-122C-0648-8CD6-B6CE77339C8D}"/>
                </a:ext>
              </a:extLst>
            </p:cNvPr>
            <p:cNvSpPr/>
            <p:nvPr/>
          </p:nvSpPr>
          <p:spPr>
            <a:xfrm rot="5400000">
              <a:off x="0" y="695324"/>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00256D"/>
            </a:solidFill>
            <a:ln w="9525" cap="flat">
              <a:noFill/>
              <a:prstDash val="solid"/>
              <a:miter/>
            </a:ln>
          </p:spPr>
          <p:txBody>
            <a:bodyPr rtlCol="0" anchor="ctr"/>
            <a:lstStyle/>
            <a:p>
              <a:endParaRPr lang="en-US" sz="1800">
                <a:solidFill>
                  <a:schemeClr val="tx1"/>
                </a:solidFill>
              </a:endParaRPr>
            </a:p>
          </p:txBody>
        </p:sp>
      </p:grpSp>
      <p:grpSp>
        <p:nvGrpSpPr>
          <p:cNvPr id="24" name="Graphic 10">
            <a:extLst>
              <a:ext uri="{FF2B5EF4-FFF2-40B4-BE49-F238E27FC236}">
                <a16:creationId xmlns:a16="http://schemas.microsoft.com/office/drawing/2014/main" id="{E5E0BFD5-C535-BC45-A325-A41D0A80BB5E}"/>
              </a:ext>
            </a:extLst>
          </p:cNvPr>
          <p:cNvGrpSpPr>
            <a:grpSpLocks noChangeAspect="1"/>
          </p:cNvGrpSpPr>
          <p:nvPr userDrawn="1"/>
        </p:nvGrpSpPr>
        <p:grpSpPr>
          <a:xfrm rot="10800000" flipH="1" flipV="1">
            <a:off x="8101584" y="5815584"/>
            <a:ext cx="1042416" cy="1042416"/>
            <a:chOff x="0" y="0"/>
            <a:chExt cx="1390650" cy="1390650"/>
          </a:xfrm>
        </p:grpSpPr>
        <p:sp>
          <p:nvSpPr>
            <p:cNvPr id="25" name="Freeform: Shape 17">
              <a:extLst>
                <a:ext uri="{FF2B5EF4-FFF2-40B4-BE49-F238E27FC236}">
                  <a16:creationId xmlns:a16="http://schemas.microsoft.com/office/drawing/2014/main" id="{45C79D15-2683-374E-9F0F-2A09A59298AA}"/>
                </a:ext>
              </a:extLst>
            </p:cNvPr>
            <p:cNvSpPr/>
            <p:nvPr/>
          </p:nvSpPr>
          <p:spPr>
            <a:xfrm rot="5400000">
              <a:off x="695324" y="695325"/>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chemeClr val="accent1"/>
            </a:solidFill>
            <a:ln w="9525" cap="flat">
              <a:noFill/>
              <a:prstDash val="solid"/>
              <a:miter/>
            </a:ln>
          </p:spPr>
          <p:txBody>
            <a:bodyPr rtlCol="0" anchor="ctr"/>
            <a:lstStyle/>
            <a:p>
              <a:endParaRPr lang="en-US" sz="1800">
                <a:solidFill>
                  <a:schemeClr val="accent1"/>
                </a:solidFill>
              </a:endParaRPr>
            </a:p>
          </p:txBody>
        </p:sp>
        <p:sp>
          <p:nvSpPr>
            <p:cNvPr id="26" name="Freeform: Shape 18">
              <a:extLst>
                <a:ext uri="{FF2B5EF4-FFF2-40B4-BE49-F238E27FC236}">
                  <a16:creationId xmlns:a16="http://schemas.microsoft.com/office/drawing/2014/main" id="{A1A80E0C-CB8F-8846-80EC-572F791DE6F5}"/>
                </a:ext>
              </a:extLst>
            </p:cNvPr>
            <p:cNvSpPr/>
            <p:nvPr/>
          </p:nvSpPr>
          <p:spPr>
            <a:xfrm rot="5400000">
              <a:off x="695324" y="0"/>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23428F"/>
            </a:solidFill>
            <a:ln w="9525" cap="flat">
              <a:noFill/>
              <a:prstDash val="solid"/>
              <a:miter/>
            </a:ln>
          </p:spPr>
          <p:txBody>
            <a:bodyPr rtlCol="0" anchor="ctr"/>
            <a:lstStyle/>
            <a:p>
              <a:endParaRPr lang="en-US" sz="1800">
                <a:solidFill>
                  <a:schemeClr val="accent2"/>
                </a:solidFill>
              </a:endParaRPr>
            </a:p>
          </p:txBody>
        </p:sp>
        <p:sp>
          <p:nvSpPr>
            <p:cNvPr id="27" name="Freeform: Shape 29">
              <a:extLst>
                <a:ext uri="{FF2B5EF4-FFF2-40B4-BE49-F238E27FC236}">
                  <a16:creationId xmlns:a16="http://schemas.microsoft.com/office/drawing/2014/main" id="{742BA59F-A290-7743-93D6-AA9FD110CBF0}"/>
                </a:ext>
              </a:extLst>
            </p:cNvPr>
            <p:cNvSpPr/>
            <p:nvPr/>
          </p:nvSpPr>
          <p:spPr>
            <a:xfrm rot="5400000">
              <a:off x="0" y="695324"/>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00256D"/>
            </a:solidFill>
            <a:ln w="9525" cap="flat">
              <a:noFill/>
              <a:prstDash val="solid"/>
              <a:miter/>
            </a:ln>
          </p:spPr>
          <p:txBody>
            <a:bodyPr rtlCol="0" anchor="ctr"/>
            <a:lstStyle/>
            <a:p>
              <a:endParaRPr lang="en-US" sz="1800">
                <a:solidFill>
                  <a:schemeClr val="tx1"/>
                </a:solidFill>
              </a:endParaRPr>
            </a:p>
          </p:txBody>
        </p:sp>
      </p:grpSp>
    </p:spTree>
    <p:extLst>
      <p:ext uri="{BB962C8B-B14F-4D97-AF65-F5344CB8AC3E}">
        <p14:creationId xmlns:p14="http://schemas.microsoft.com/office/powerpoint/2010/main" val="2299140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ark Title Slide - Plai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F47B87D-B69A-4037-85E9-3F6E3CE758F5}"/>
              </a:ext>
            </a:extLst>
          </p:cNvPr>
          <p:cNvSpPr/>
          <p:nvPr userDrawn="1"/>
        </p:nvSpPr>
        <p:spPr>
          <a:xfrm>
            <a:off x="0" y="0"/>
            <a:ext cx="9144000" cy="6858000"/>
          </a:xfrm>
          <a:prstGeom prst="rect">
            <a:avLst/>
          </a:prstGeom>
          <a:solidFill>
            <a:schemeClr val="tx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bg1"/>
              </a:solidFill>
            </a:endParaRPr>
          </a:p>
        </p:txBody>
      </p:sp>
      <p:sp>
        <p:nvSpPr>
          <p:cNvPr id="4" name="Rectangle 3">
            <a:extLst>
              <a:ext uri="{FF2B5EF4-FFF2-40B4-BE49-F238E27FC236}">
                <a16:creationId xmlns:a16="http://schemas.microsoft.com/office/drawing/2014/main" id="{77936E4D-F669-4EE5-A82E-7ADD0A52E7EB}"/>
              </a:ext>
            </a:extLst>
          </p:cNvPr>
          <p:cNvSpPr/>
          <p:nvPr userDrawn="1"/>
        </p:nvSpPr>
        <p:spPr>
          <a:xfrm>
            <a:off x="-14" y="-2"/>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bg1"/>
              </a:solidFill>
            </a:endParaRPr>
          </a:p>
        </p:txBody>
      </p:sp>
      <p:sp>
        <p:nvSpPr>
          <p:cNvPr id="2" name="Title 1">
            <a:extLst>
              <a:ext uri="{FF2B5EF4-FFF2-40B4-BE49-F238E27FC236}">
                <a16:creationId xmlns:a16="http://schemas.microsoft.com/office/drawing/2014/main" id="{3ADA913D-DC8D-4767-B734-B883C8FB87B3}"/>
              </a:ext>
            </a:extLst>
          </p:cNvPr>
          <p:cNvSpPr>
            <a:spLocks noGrp="1"/>
          </p:cNvSpPr>
          <p:nvPr>
            <p:ph type="ctrTitle" hasCustomPrompt="1"/>
          </p:nvPr>
        </p:nvSpPr>
        <p:spPr>
          <a:xfrm>
            <a:off x="1143000" y="2457541"/>
            <a:ext cx="6858000" cy="1269510"/>
          </a:xfrm>
        </p:spPr>
        <p:txBody>
          <a:bodyPr anchor="b">
            <a:normAutofit/>
          </a:bodyPr>
          <a:lstStyle>
            <a:lvl1pPr algn="l">
              <a:defRPr sz="4500" b="1" cap="none" baseline="0">
                <a:solidFill>
                  <a:schemeClr val="bg1"/>
                </a:solidFill>
              </a:defRPr>
            </a:lvl1pPr>
          </a:lstStyle>
          <a:p>
            <a:r>
              <a:rPr lang="en-US" dirty="0"/>
              <a:t>Click to edit title</a:t>
            </a:r>
          </a:p>
        </p:txBody>
      </p:sp>
      <p:sp>
        <p:nvSpPr>
          <p:cNvPr id="3" name="Subtitle 2">
            <a:extLst>
              <a:ext uri="{FF2B5EF4-FFF2-40B4-BE49-F238E27FC236}">
                <a16:creationId xmlns:a16="http://schemas.microsoft.com/office/drawing/2014/main" id="{68D96EE1-4A96-4E12-96E0-5F6F959FF931}"/>
              </a:ext>
            </a:extLst>
          </p:cNvPr>
          <p:cNvSpPr>
            <a:spLocks noGrp="1"/>
          </p:cNvSpPr>
          <p:nvPr>
            <p:ph type="subTitle" idx="1"/>
          </p:nvPr>
        </p:nvSpPr>
        <p:spPr>
          <a:xfrm>
            <a:off x="1143000" y="3816258"/>
            <a:ext cx="6858000" cy="1143000"/>
          </a:xfrm>
        </p:spPr>
        <p:txBody>
          <a:bodyPr>
            <a:normAutofit/>
          </a:bodyPr>
          <a:lstStyle>
            <a:lvl1pPr marL="0" indent="0" algn="l">
              <a:buNone/>
              <a:defRPr sz="20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6" name="Rectangle 15">
            <a:extLst>
              <a:ext uri="{FF2B5EF4-FFF2-40B4-BE49-F238E27FC236}">
                <a16:creationId xmlns:a16="http://schemas.microsoft.com/office/drawing/2014/main" id="{9F3706DA-8668-4135-83B7-2DACDF114B3C}"/>
              </a:ext>
            </a:extLst>
          </p:cNvPr>
          <p:cNvSpPr/>
          <p:nvPr userDrawn="1"/>
        </p:nvSpPr>
        <p:spPr>
          <a:xfrm>
            <a:off x="0" y="6721477"/>
            <a:ext cx="9144000" cy="1365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ext Placeholder 4">
            <a:extLst>
              <a:ext uri="{FF2B5EF4-FFF2-40B4-BE49-F238E27FC236}">
                <a16:creationId xmlns:a16="http://schemas.microsoft.com/office/drawing/2014/main" id="{17AF3841-9AA5-44B5-B14C-C83A3F3E1D91}"/>
              </a:ext>
            </a:extLst>
          </p:cNvPr>
          <p:cNvSpPr>
            <a:spLocks noGrp="1"/>
          </p:cNvSpPr>
          <p:nvPr>
            <p:ph type="body" sz="quarter" idx="10" hasCustomPrompt="1"/>
          </p:nvPr>
        </p:nvSpPr>
        <p:spPr>
          <a:xfrm>
            <a:off x="1229934" y="2064149"/>
            <a:ext cx="1325880" cy="286232"/>
          </a:xfrm>
          <a:solidFill>
            <a:schemeClr val="accent2"/>
          </a:solidFill>
        </p:spPr>
        <p:txBody>
          <a:bodyPr wrap="square" anchor="ctr">
            <a:spAutoFit/>
          </a:bodyPr>
          <a:lstStyle>
            <a:lvl1pPr marL="0" indent="0" algn="l">
              <a:buNone/>
              <a:defRPr sz="1400">
                <a:solidFill>
                  <a:schemeClr val="bg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Month 01, 2020</a:t>
            </a:r>
          </a:p>
        </p:txBody>
      </p:sp>
      <p:grpSp>
        <p:nvGrpSpPr>
          <p:cNvPr id="17" name="Graphic 10">
            <a:extLst>
              <a:ext uri="{FF2B5EF4-FFF2-40B4-BE49-F238E27FC236}">
                <a16:creationId xmlns:a16="http://schemas.microsoft.com/office/drawing/2014/main" id="{6D591B50-C5DA-6742-BF2B-7DD2DAB494F9}"/>
              </a:ext>
            </a:extLst>
          </p:cNvPr>
          <p:cNvGrpSpPr>
            <a:grpSpLocks noChangeAspect="1"/>
          </p:cNvGrpSpPr>
          <p:nvPr userDrawn="1"/>
        </p:nvGrpSpPr>
        <p:grpSpPr>
          <a:xfrm rot="10800000">
            <a:off x="1" y="0"/>
            <a:ext cx="1042416" cy="1042416"/>
            <a:chOff x="0" y="0"/>
            <a:chExt cx="1390650" cy="1390650"/>
          </a:xfrm>
        </p:grpSpPr>
        <p:sp>
          <p:nvSpPr>
            <p:cNvPr id="18" name="Freeform: Shape 17">
              <a:extLst>
                <a:ext uri="{FF2B5EF4-FFF2-40B4-BE49-F238E27FC236}">
                  <a16:creationId xmlns:a16="http://schemas.microsoft.com/office/drawing/2014/main" id="{E14E1461-D786-884B-82EA-6FFA60474E45}"/>
                </a:ext>
              </a:extLst>
            </p:cNvPr>
            <p:cNvSpPr/>
            <p:nvPr/>
          </p:nvSpPr>
          <p:spPr>
            <a:xfrm rot="5400000">
              <a:off x="695324" y="695325"/>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chemeClr val="accent1"/>
            </a:solidFill>
            <a:ln w="9525" cap="flat">
              <a:noFill/>
              <a:prstDash val="solid"/>
              <a:miter/>
            </a:ln>
          </p:spPr>
          <p:txBody>
            <a:bodyPr rtlCol="0" anchor="ctr"/>
            <a:lstStyle/>
            <a:p>
              <a:endParaRPr lang="en-US" sz="1800">
                <a:solidFill>
                  <a:schemeClr val="accent1"/>
                </a:solidFill>
              </a:endParaRPr>
            </a:p>
          </p:txBody>
        </p:sp>
        <p:sp>
          <p:nvSpPr>
            <p:cNvPr id="19" name="Freeform: Shape 18">
              <a:extLst>
                <a:ext uri="{FF2B5EF4-FFF2-40B4-BE49-F238E27FC236}">
                  <a16:creationId xmlns:a16="http://schemas.microsoft.com/office/drawing/2014/main" id="{A6CEAFCF-DF80-DD4E-B70B-D9A92743F7FF}"/>
                </a:ext>
              </a:extLst>
            </p:cNvPr>
            <p:cNvSpPr/>
            <p:nvPr/>
          </p:nvSpPr>
          <p:spPr>
            <a:xfrm rot="5400000">
              <a:off x="695324" y="0"/>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23428F"/>
            </a:solidFill>
            <a:ln w="9525" cap="flat">
              <a:noFill/>
              <a:prstDash val="solid"/>
              <a:miter/>
            </a:ln>
          </p:spPr>
          <p:txBody>
            <a:bodyPr rtlCol="0" anchor="ctr"/>
            <a:lstStyle/>
            <a:p>
              <a:endParaRPr lang="en-US" sz="1800">
                <a:solidFill>
                  <a:schemeClr val="accent2"/>
                </a:solidFill>
              </a:endParaRPr>
            </a:p>
          </p:txBody>
        </p:sp>
        <p:sp>
          <p:nvSpPr>
            <p:cNvPr id="20" name="Freeform: Shape 29">
              <a:extLst>
                <a:ext uri="{FF2B5EF4-FFF2-40B4-BE49-F238E27FC236}">
                  <a16:creationId xmlns:a16="http://schemas.microsoft.com/office/drawing/2014/main" id="{3FA0541C-6C97-0B48-AD40-2020685C20C1}"/>
                </a:ext>
              </a:extLst>
            </p:cNvPr>
            <p:cNvSpPr/>
            <p:nvPr/>
          </p:nvSpPr>
          <p:spPr>
            <a:xfrm rot="5400000">
              <a:off x="0" y="695324"/>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chemeClr val="accent2"/>
            </a:solidFill>
            <a:ln w="9525" cap="flat">
              <a:noFill/>
              <a:prstDash val="solid"/>
              <a:miter/>
            </a:ln>
          </p:spPr>
          <p:txBody>
            <a:bodyPr rtlCol="0" anchor="ctr"/>
            <a:lstStyle/>
            <a:p>
              <a:endParaRPr lang="en-US" sz="1800">
                <a:solidFill>
                  <a:schemeClr val="tx1"/>
                </a:solidFill>
              </a:endParaRPr>
            </a:p>
          </p:txBody>
        </p:sp>
      </p:grpSp>
      <p:grpSp>
        <p:nvGrpSpPr>
          <p:cNvPr id="21" name="Graphic 10">
            <a:extLst>
              <a:ext uri="{FF2B5EF4-FFF2-40B4-BE49-F238E27FC236}">
                <a16:creationId xmlns:a16="http://schemas.microsoft.com/office/drawing/2014/main" id="{7490FEAB-229E-5843-BAA8-15144E509D9A}"/>
              </a:ext>
            </a:extLst>
          </p:cNvPr>
          <p:cNvGrpSpPr>
            <a:grpSpLocks noChangeAspect="1"/>
          </p:cNvGrpSpPr>
          <p:nvPr userDrawn="1"/>
        </p:nvGrpSpPr>
        <p:grpSpPr>
          <a:xfrm rot="10800000" flipH="1" flipV="1">
            <a:off x="8101584" y="5815584"/>
            <a:ext cx="1042416" cy="1042416"/>
            <a:chOff x="0" y="0"/>
            <a:chExt cx="1390650" cy="1390650"/>
          </a:xfrm>
        </p:grpSpPr>
        <p:sp>
          <p:nvSpPr>
            <p:cNvPr id="22" name="Freeform: Shape 17">
              <a:extLst>
                <a:ext uri="{FF2B5EF4-FFF2-40B4-BE49-F238E27FC236}">
                  <a16:creationId xmlns:a16="http://schemas.microsoft.com/office/drawing/2014/main" id="{CCB12066-7469-B444-BCFC-A14DE5B1F19E}"/>
                </a:ext>
              </a:extLst>
            </p:cNvPr>
            <p:cNvSpPr/>
            <p:nvPr/>
          </p:nvSpPr>
          <p:spPr>
            <a:xfrm rot="5400000">
              <a:off x="695324" y="695325"/>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chemeClr val="accent1"/>
            </a:solidFill>
            <a:ln w="9525" cap="flat">
              <a:noFill/>
              <a:prstDash val="solid"/>
              <a:miter/>
            </a:ln>
          </p:spPr>
          <p:txBody>
            <a:bodyPr rtlCol="0" anchor="ctr"/>
            <a:lstStyle/>
            <a:p>
              <a:endParaRPr lang="en-US" sz="1800">
                <a:solidFill>
                  <a:schemeClr val="accent1"/>
                </a:solidFill>
              </a:endParaRPr>
            </a:p>
          </p:txBody>
        </p:sp>
        <p:sp>
          <p:nvSpPr>
            <p:cNvPr id="23" name="Freeform: Shape 18">
              <a:extLst>
                <a:ext uri="{FF2B5EF4-FFF2-40B4-BE49-F238E27FC236}">
                  <a16:creationId xmlns:a16="http://schemas.microsoft.com/office/drawing/2014/main" id="{F43CD205-A3E2-464B-B8C7-59457E70C296}"/>
                </a:ext>
              </a:extLst>
            </p:cNvPr>
            <p:cNvSpPr/>
            <p:nvPr/>
          </p:nvSpPr>
          <p:spPr>
            <a:xfrm rot="5400000">
              <a:off x="695324" y="0"/>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23428F"/>
            </a:solidFill>
            <a:ln w="9525" cap="flat">
              <a:noFill/>
              <a:prstDash val="solid"/>
              <a:miter/>
            </a:ln>
          </p:spPr>
          <p:txBody>
            <a:bodyPr rtlCol="0" anchor="ctr"/>
            <a:lstStyle/>
            <a:p>
              <a:endParaRPr lang="en-US" sz="1800">
                <a:solidFill>
                  <a:schemeClr val="accent2"/>
                </a:solidFill>
              </a:endParaRPr>
            </a:p>
          </p:txBody>
        </p:sp>
        <p:sp>
          <p:nvSpPr>
            <p:cNvPr id="24" name="Freeform: Shape 29">
              <a:extLst>
                <a:ext uri="{FF2B5EF4-FFF2-40B4-BE49-F238E27FC236}">
                  <a16:creationId xmlns:a16="http://schemas.microsoft.com/office/drawing/2014/main" id="{ED94D6E4-4A31-DC4A-908C-A32642CF37EF}"/>
                </a:ext>
              </a:extLst>
            </p:cNvPr>
            <p:cNvSpPr/>
            <p:nvPr/>
          </p:nvSpPr>
          <p:spPr>
            <a:xfrm rot="5400000">
              <a:off x="0" y="695324"/>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chemeClr val="accent2"/>
            </a:solidFill>
            <a:ln w="9525" cap="flat">
              <a:noFill/>
              <a:prstDash val="solid"/>
              <a:miter/>
            </a:ln>
          </p:spPr>
          <p:txBody>
            <a:bodyPr rtlCol="0" anchor="ctr"/>
            <a:lstStyle/>
            <a:p>
              <a:endParaRPr lang="en-US" sz="1800">
                <a:solidFill>
                  <a:schemeClr val="tx1"/>
                </a:solidFill>
              </a:endParaRPr>
            </a:p>
          </p:txBody>
        </p:sp>
      </p:grpSp>
      <p:pic>
        <p:nvPicPr>
          <p:cNvPr id="25" name="Picture 24" descr="A picture containing drawing&#10;&#10;Description automatically generated">
            <a:extLst>
              <a:ext uri="{FF2B5EF4-FFF2-40B4-BE49-F238E27FC236}">
                <a16:creationId xmlns:a16="http://schemas.microsoft.com/office/drawing/2014/main" id="{7706EA1D-C25E-3E4D-B02C-FB57D2AC3BD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5687568" y="2"/>
            <a:ext cx="3456432" cy="1218173"/>
          </a:xfrm>
          <a:prstGeom prst="rect">
            <a:avLst/>
          </a:prstGeom>
        </p:spPr>
      </p:pic>
    </p:spTree>
    <p:extLst>
      <p:ext uri="{BB962C8B-B14F-4D97-AF65-F5344CB8AC3E}">
        <p14:creationId xmlns:p14="http://schemas.microsoft.com/office/powerpoint/2010/main" val="821284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ight Title Slide - Plai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F47B87D-B69A-4037-85E9-3F6E3CE758F5}"/>
              </a:ext>
            </a:extLst>
          </p:cNvPr>
          <p:cNvSpPr/>
          <p:nvPr userDrawn="1"/>
        </p:nvSpPr>
        <p:spPr>
          <a:xfrm>
            <a:off x="0" y="0"/>
            <a:ext cx="9144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bg1"/>
              </a:solidFill>
            </a:endParaRPr>
          </a:p>
        </p:txBody>
      </p:sp>
      <p:sp>
        <p:nvSpPr>
          <p:cNvPr id="16" name="Rectangle 15">
            <a:extLst>
              <a:ext uri="{FF2B5EF4-FFF2-40B4-BE49-F238E27FC236}">
                <a16:creationId xmlns:a16="http://schemas.microsoft.com/office/drawing/2014/main" id="{9F3706DA-8668-4135-83B7-2DACDF114B3C}"/>
              </a:ext>
            </a:extLst>
          </p:cNvPr>
          <p:cNvSpPr/>
          <p:nvPr userDrawn="1"/>
        </p:nvSpPr>
        <p:spPr>
          <a:xfrm>
            <a:off x="0" y="6721477"/>
            <a:ext cx="9144000" cy="1365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 name="Title 1">
            <a:extLst>
              <a:ext uri="{FF2B5EF4-FFF2-40B4-BE49-F238E27FC236}">
                <a16:creationId xmlns:a16="http://schemas.microsoft.com/office/drawing/2014/main" id="{CA3816B4-8368-42C7-8090-C175226890DE}"/>
              </a:ext>
            </a:extLst>
          </p:cNvPr>
          <p:cNvSpPr>
            <a:spLocks noGrp="1"/>
          </p:cNvSpPr>
          <p:nvPr>
            <p:ph type="ctrTitle" hasCustomPrompt="1"/>
          </p:nvPr>
        </p:nvSpPr>
        <p:spPr>
          <a:xfrm>
            <a:off x="1143000" y="2457541"/>
            <a:ext cx="6858000" cy="1269510"/>
          </a:xfrm>
        </p:spPr>
        <p:txBody>
          <a:bodyPr anchor="b">
            <a:normAutofit/>
          </a:bodyPr>
          <a:lstStyle>
            <a:lvl1pPr algn="l">
              <a:defRPr sz="4500" b="1" cap="none" baseline="0">
                <a:solidFill>
                  <a:schemeClr val="tx1"/>
                </a:solidFill>
              </a:defRPr>
            </a:lvl1pPr>
          </a:lstStyle>
          <a:p>
            <a:r>
              <a:rPr lang="en-US" dirty="0"/>
              <a:t>Click to edit title</a:t>
            </a:r>
          </a:p>
        </p:txBody>
      </p:sp>
      <p:sp>
        <p:nvSpPr>
          <p:cNvPr id="31" name="Subtitle 2">
            <a:extLst>
              <a:ext uri="{FF2B5EF4-FFF2-40B4-BE49-F238E27FC236}">
                <a16:creationId xmlns:a16="http://schemas.microsoft.com/office/drawing/2014/main" id="{62A1932F-7E94-47AF-A6B8-2A70686C8E85}"/>
              </a:ext>
            </a:extLst>
          </p:cNvPr>
          <p:cNvSpPr>
            <a:spLocks noGrp="1"/>
          </p:cNvSpPr>
          <p:nvPr>
            <p:ph type="subTitle" idx="1"/>
          </p:nvPr>
        </p:nvSpPr>
        <p:spPr>
          <a:xfrm>
            <a:off x="1143000" y="3816258"/>
            <a:ext cx="6858000" cy="1143000"/>
          </a:xfrm>
        </p:spPr>
        <p:txBody>
          <a:bodyPr>
            <a:normAutofit/>
          </a:bodyPr>
          <a:lstStyle>
            <a:lvl1pPr marL="0" indent="0" algn="l">
              <a:buNone/>
              <a:defRPr sz="20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32" name="Text Placeholder 4">
            <a:extLst>
              <a:ext uri="{FF2B5EF4-FFF2-40B4-BE49-F238E27FC236}">
                <a16:creationId xmlns:a16="http://schemas.microsoft.com/office/drawing/2014/main" id="{64CFC1E3-9AE0-4E98-B0A6-2DCD72EC317B}"/>
              </a:ext>
            </a:extLst>
          </p:cNvPr>
          <p:cNvSpPr>
            <a:spLocks noGrp="1"/>
          </p:cNvSpPr>
          <p:nvPr>
            <p:ph type="body" sz="quarter" idx="10" hasCustomPrompt="1"/>
          </p:nvPr>
        </p:nvSpPr>
        <p:spPr>
          <a:xfrm>
            <a:off x="1229934" y="2064149"/>
            <a:ext cx="1325880" cy="286232"/>
          </a:xfrm>
          <a:solidFill>
            <a:schemeClr val="accent2"/>
          </a:solidFill>
        </p:spPr>
        <p:txBody>
          <a:bodyPr wrap="square" anchor="ctr">
            <a:spAutoFit/>
          </a:bodyPr>
          <a:lstStyle>
            <a:lvl1pPr marL="0" indent="0" algn="l">
              <a:buNone/>
              <a:defRPr sz="1400">
                <a:solidFill>
                  <a:schemeClr val="bg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Month 01, 2020</a:t>
            </a:r>
          </a:p>
        </p:txBody>
      </p:sp>
      <p:grpSp>
        <p:nvGrpSpPr>
          <p:cNvPr id="20" name="Graphic 10">
            <a:extLst>
              <a:ext uri="{FF2B5EF4-FFF2-40B4-BE49-F238E27FC236}">
                <a16:creationId xmlns:a16="http://schemas.microsoft.com/office/drawing/2014/main" id="{1A2FC315-9933-754F-AE7A-22BC1DCE6097}"/>
              </a:ext>
            </a:extLst>
          </p:cNvPr>
          <p:cNvGrpSpPr>
            <a:grpSpLocks noChangeAspect="1"/>
          </p:cNvGrpSpPr>
          <p:nvPr userDrawn="1"/>
        </p:nvGrpSpPr>
        <p:grpSpPr>
          <a:xfrm rot="10800000">
            <a:off x="1" y="0"/>
            <a:ext cx="1042416" cy="1042416"/>
            <a:chOff x="0" y="0"/>
            <a:chExt cx="1390650" cy="1390650"/>
          </a:xfrm>
        </p:grpSpPr>
        <p:sp>
          <p:nvSpPr>
            <p:cNvPr id="21" name="Freeform: Shape 17">
              <a:extLst>
                <a:ext uri="{FF2B5EF4-FFF2-40B4-BE49-F238E27FC236}">
                  <a16:creationId xmlns:a16="http://schemas.microsoft.com/office/drawing/2014/main" id="{431E0498-03A8-1D43-AE76-0AA66CF996CC}"/>
                </a:ext>
              </a:extLst>
            </p:cNvPr>
            <p:cNvSpPr/>
            <p:nvPr/>
          </p:nvSpPr>
          <p:spPr>
            <a:xfrm rot="5400000">
              <a:off x="695324" y="695325"/>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chemeClr val="accent1"/>
            </a:solidFill>
            <a:ln w="9525" cap="flat">
              <a:noFill/>
              <a:prstDash val="solid"/>
              <a:miter/>
            </a:ln>
          </p:spPr>
          <p:txBody>
            <a:bodyPr rtlCol="0" anchor="ctr"/>
            <a:lstStyle/>
            <a:p>
              <a:endParaRPr lang="en-US" sz="1800">
                <a:solidFill>
                  <a:schemeClr val="accent1"/>
                </a:solidFill>
              </a:endParaRPr>
            </a:p>
          </p:txBody>
        </p:sp>
        <p:sp>
          <p:nvSpPr>
            <p:cNvPr id="22" name="Freeform: Shape 18">
              <a:extLst>
                <a:ext uri="{FF2B5EF4-FFF2-40B4-BE49-F238E27FC236}">
                  <a16:creationId xmlns:a16="http://schemas.microsoft.com/office/drawing/2014/main" id="{0F6ACF56-FC05-414B-9D69-BFBBA9DA77CB}"/>
                </a:ext>
              </a:extLst>
            </p:cNvPr>
            <p:cNvSpPr/>
            <p:nvPr/>
          </p:nvSpPr>
          <p:spPr>
            <a:xfrm rot="5400000">
              <a:off x="695324" y="0"/>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23428F"/>
            </a:solidFill>
            <a:ln w="9525" cap="flat">
              <a:noFill/>
              <a:prstDash val="solid"/>
              <a:miter/>
            </a:ln>
          </p:spPr>
          <p:txBody>
            <a:bodyPr rtlCol="0" anchor="ctr"/>
            <a:lstStyle/>
            <a:p>
              <a:endParaRPr lang="en-US" sz="1800">
                <a:solidFill>
                  <a:schemeClr val="accent2"/>
                </a:solidFill>
              </a:endParaRPr>
            </a:p>
          </p:txBody>
        </p:sp>
        <p:sp>
          <p:nvSpPr>
            <p:cNvPr id="23" name="Freeform: Shape 29">
              <a:extLst>
                <a:ext uri="{FF2B5EF4-FFF2-40B4-BE49-F238E27FC236}">
                  <a16:creationId xmlns:a16="http://schemas.microsoft.com/office/drawing/2014/main" id="{60EC3C16-A92A-ED4D-99A5-2268824FECA4}"/>
                </a:ext>
              </a:extLst>
            </p:cNvPr>
            <p:cNvSpPr/>
            <p:nvPr/>
          </p:nvSpPr>
          <p:spPr>
            <a:xfrm rot="5400000">
              <a:off x="0" y="695324"/>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00256D"/>
            </a:solidFill>
            <a:ln w="9525" cap="flat">
              <a:noFill/>
              <a:prstDash val="solid"/>
              <a:miter/>
            </a:ln>
          </p:spPr>
          <p:txBody>
            <a:bodyPr rtlCol="0" anchor="ctr"/>
            <a:lstStyle/>
            <a:p>
              <a:endParaRPr lang="en-US" sz="1800">
                <a:solidFill>
                  <a:schemeClr val="tx1"/>
                </a:solidFill>
              </a:endParaRPr>
            </a:p>
          </p:txBody>
        </p:sp>
      </p:grpSp>
      <p:grpSp>
        <p:nvGrpSpPr>
          <p:cNvPr id="24" name="Graphic 10">
            <a:extLst>
              <a:ext uri="{FF2B5EF4-FFF2-40B4-BE49-F238E27FC236}">
                <a16:creationId xmlns:a16="http://schemas.microsoft.com/office/drawing/2014/main" id="{45FD3E0C-3475-6C45-87B2-8D5FA9A6C105}"/>
              </a:ext>
            </a:extLst>
          </p:cNvPr>
          <p:cNvGrpSpPr>
            <a:grpSpLocks noChangeAspect="1"/>
          </p:cNvGrpSpPr>
          <p:nvPr userDrawn="1"/>
        </p:nvGrpSpPr>
        <p:grpSpPr>
          <a:xfrm rot="10800000" flipH="1" flipV="1">
            <a:off x="8101584" y="5815584"/>
            <a:ext cx="1042416" cy="1042416"/>
            <a:chOff x="0" y="0"/>
            <a:chExt cx="1390650" cy="1390650"/>
          </a:xfrm>
        </p:grpSpPr>
        <p:sp>
          <p:nvSpPr>
            <p:cNvPr id="25" name="Freeform: Shape 17">
              <a:extLst>
                <a:ext uri="{FF2B5EF4-FFF2-40B4-BE49-F238E27FC236}">
                  <a16:creationId xmlns:a16="http://schemas.microsoft.com/office/drawing/2014/main" id="{8EEEA9BD-50F6-F04E-831F-6CCA179542B6}"/>
                </a:ext>
              </a:extLst>
            </p:cNvPr>
            <p:cNvSpPr/>
            <p:nvPr/>
          </p:nvSpPr>
          <p:spPr>
            <a:xfrm rot="5400000">
              <a:off x="695324" y="695325"/>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chemeClr val="accent1"/>
            </a:solidFill>
            <a:ln w="9525" cap="flat">
              <a:noFill/>
              <a:prstDash val="solid"/>
              <a:miter/>
            </a:ln>
          </p:spPr>
          <p:txBody>
            <a:bodyPr rtlCol="0" anchor="ctr"/>
            <a:lstStyle/>
            <a:p>
              <a:endParaRPr lang="en-US" sz="1800">
                <a:solidFill>
                  <a:schemeClr val="accent1"/>
                </a:solidFill>
              </a:endParaRPr>
            </a:p>
          </p:txBody>
        </p:sp>
        <p:sp>
          <p:nvSpPr>
            <p:cNvPr id="26" name="Freeform: Shape 18">
              <a:extLst>
                <a:ext uri="{FF2B5EF4-FFF2-40B4-BE49-F238E27FC236}">
                  <a16:creationId xmlns:a16="http://schemas.microsoft.com/office/drawing/2014/main" id="{1E502299-2796-4042-AF59-61FA5C491032}"/>
                </a:ext>
              </a:extLst>
            </p:cNvPr>
            <p:cNvSpPr/>
            <p:nvPr/>
          </p:nvSpPr>
          <p:spPr>
            <a:xfrm rot="5400000">
              <a:off x="695324" y="0"/>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23428F"/>
            </a:solidFill>
            <a:ln w="9525" cap="flat">
              <a:noFill/>
              <a:prstDash val="solid"/>
              <a:miter/>
            </a:ln>
          </p:spPr>
          <p:txBody>
            <a:bodyPr rtlCol="0" anchor="ctr"/>
            <a:lstStyle/>
            <a:p>
              <a:endParaRPr lang="en-US" sz="1800">
                <a:solidFill>
                  <a:schemeClr val="accent2"/>
                </a:solidFill>
              </a:endParaRPr>
            </a:p>
          </p:txBody>
        </p:sp>
        <p:sp>
          <p:nvSpPr>
            <p:cNvPr id="27" name="Freeform: Shape 29">
              <a:extLst>
                <a:ext uri="{FF2B5EF4-FFF2-40B4-BE49-F238E27FC236}">
                  <a16:creationId xmlns:a16="http://schemas.microsoft.com/office/drawing/2014/main" id="{2713B5D7-F1DD-5441-ADF4-E1A7BEF29B28}"/>
                </a:ext>
              </a:extLst>
            </p:cNvPr>
            <p:cNvSpPr/>
            <p:nvPr/>
          </p:nvSpPr>
          <p:spPr>
            <a:xfrm rot="5400000">
              <a:off x="0" y="695324"/>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00256D"/>
            </a:solidFill>
            <a:ln w="9525" cap="flat">
              <a:noFill/>
              <a:prstDash val="solid"/>
              <a:miter/>
            </a:ln>
          </p:spPr>
          <p:txBody>
            <a:bodyPr rtlCol="0" anchor="ctr"/>
            <a:lstStyle/>
            <a:p>
              <a:endParaRPr lang="en-US" sz="1800">
                <a:solidFill>
                  <a:schemeClr val="tx1"/>
                </a:solidFill>
              </a:endParaRPr>
            </a:p>
          </p:txBody>
        </p:sp>
      </p:grpSp>
      <p:pic>
        <p:nvPicPr>
          <p:cNvPr id="29" name="Picture 28" descr="A picture containing drawing&#10;&#10;Description automatically generated">
            <a:extLst>
              <a:ext uri="{FF2B5EF4-FFF2-40B4-BE49-F238E27FC236}">
                <a16:creationId xmlns:a16="http://schemas.microsoft.com/office/drawing/2014/main" id="{55A46A2E-F2EB-B045-8D6C-53433A25D480}"/>
              </a:ext>
            </a:extLst>
          </p:cNvPr>
          <p:cNvPicPr>
            <a:picLocks/>
          </p:cNvPicPr>
          <p:nvPr userDrawn="1"/>
        </p:nvPicPr>
        <p:blipFill>
          <a:blip r:embed="rId2" cstate="print">
            <a:extLst>
              <a:ext uri="{28A0092B-C50C-407E-A947-70E740481C1C}">
                <a14:useLocalDpi xmlns:a14="http://schemas.microsoft.com/office/drawing/2010/main"/>
              </a:ext>
            </a:extLst>
          </a:blip>
          <a:stretch>
            <a:fillRect/>
          </a:stretch>
        </p:blipFill>
        <p:spPr>
          <a:xfrm>
            <a:off x="5686425" y="0"/>
            <a:ext cx="3457576" cy="1216152"/>
          </a:xfrm>
          <a:prstGeom prst="rect">
            <a:avLst/>
          </a:prstGeom>
        </p:spPr>
      </p:pic>
    </p:spTree>
    <p:extLst>
      <p:ext uri="{BB962C8B-B14F-4D97-AF65-F5344CB8AC3E}">
        <p14:creationId xmlns:p14="http://schemas.microsoft.com/office/powerpoint/2010/main" val="710810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Dark Navy Transition Slide">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690A7A9-C64B-4968-9268-F731BF311282}"/>
              </a:ext>
            </a:extLst>
          </p:cNvPr>
          <p:cNvSpPr/>
          <p:nvPr userDrawn="1"/>
        </p:nvSpPr>
        <p:spPr>
          <a:xfrm>
            <a:off x="-1" y="0"/>
            <a:ext cx="9143986" cy="6858000"/>
          </a:xfrm>
          <a:prstGeom prst="rect">
            <a:avLst/>
          </a:prstGeom>
          <a:solidFill>
            <a:srgbClr val="011844"/>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Poppins"/>
              <a:ea typeface="+mn-ea"/>
              <a:cs typeface="+mn-cs"/>
            </a:endParaRPr>
          </a:p>
        </p:txBody>
      </p:sp>
      <p:pic>
        <p:nvPicPr>
          <p:cNvPr id="28" name="Picture 27">
            <a:extLst>
              <a:ext uri="{FF2B5EF4-FFF2-40B4-BE49-F238E27FC236}">
                <a16:creationId xmlns:a16="http://schemas.microsoft.com/office/drawing/2014/main" id="{0B3D1CB7-A93D-6740-99A0-016EBE125276}"/>
              </a:ext>
            </a:extLst>
          </p:cNvPr>
          <p:cNvPicPr>
            <a:picLocks noChangeAspect="1"/>
          </p:cNvPicPr>
          <p:nvPr userDrawn="1"/>
        </p:nvPicPr>
        <p:blipFill rotWithShape="1">
          <a:blip r:embed="rId2" cstate="screen">
            <a:alphaModFix amt="49000"/>
            <a:extLst>
              <a:ext uri="{28A0092B-C50C-407E-A947-70E740481C1C}">
                <a14:useLocalDpi xmlns:a14="http://schemas.microsoft.com/office/drawing/2010/main"/>
              </a:ext>
            </a:extLst>
          </a:blip>
          <a:srcRect l="30776" t="-43527" r="14952" b="-1"/>
          <a:stretch/>
        </p:blipFill>
        <p:spPr>
          <a:xfrm>
            <a:off x="-15" y="0"/>
            <a:ext cx="9144000" cy="6858000"/>
          </a:xfrm>
          <a:prstGeom prst="rect">
            <a:avLst/>
          </a:prstGeom>
        </p:spPr>
      </p:pic>
      <p:sp>
        <p:nvSpPr>
          <p:cNvPr id="10" name="Rectangle 9">
            <a:extLst>
              <a:ext uri="{FF2B5EF4-FFF2-40B4-BE49-F238E27FC236}">
                <a16:creationId xmlns:a16="http://schemas.microsoft.com/office/drawing/2014/main" id="{D1D7CEF5-BDA1-421C-A35C-196150194C2F}"/>
              </a:ext>
            </a:extLst>
          </p:cNvPr>
          <p:cNvSpPr/>
          <p:nvPr userDrawn="1"/>
        </p:nvSpPr>
        <p:spPr>
          <a:xfrm>
            <a:off x="0" y="6721477"/>
            <a:ext cx="9144000" cy="1365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Slide Number Placeholder 5">
            <a:extLst>
              <a:ext uri="{FF2B5EF4-FFF2-40B4-BE49-F238E27FC236}">
                <a16:creationId xmlns:a16="http://schemas.microsoft.com/office/drawing/2014/main" id="{E256CB91-4958-41EE-B99B-77D24F42F553}"/>
              </a:ext>
            </a:extLst>
          </p:cNvPr>
          <p:cNvSpPr>
            <a:spLocks noGrp="1"/>
          </p:cNvSpPr>
          <p:nvPr>
            <p:ph type="sldNum" sz="quarter" idx="4"/>
          </p:nvPr>
        </p:nvSpPr>
        <p:spPr>
          <a:xfrm>
            <a:off x="6910388" y="6356353"/>
            <a:ext cx="2057400" cy="365125"/>
          </a:xfrm>
          <a:prstGeom prst="rect">
            <a:avLst/>
          </a:prstGeom>
        </p:spPr>
        <p:txBody>
          <a:bodyPr vert="horz" lIns="91440" tIns="45720" rIns="91440" bIns="45720" rtlCol="0" anchor="ctr"/>
          <a:lstStyle>
            <a:lvl1pPr algn="r">
              <a:defRPr sz="1000">
                <a:solidFill>
                  <a:schemeClr val="bg1"/>
                </a:solidFill>
                <a:latin typeface="Assistant" pitchFamily="2" charset="-79"/>
                <a:cs typeface="Assistant" pitchFamily="2" charset="-79"/>
              </a:defRPr>
            </a:lvl1pPr>
          </a:lstStyle>
          <a:p>
            <a:fld id="{D3E6F73D-5B99-417F-82E5-B90A998CE51F}" type="slidenum">
              <a:rPr lang="en-US" smtClean="0"/>
              <a:pPr/>
              <a:t>‹#›</a:t>
            </a:fld>
            <a:endParaRPr lang="en-US" dirty="0"/>
          </a:p>
        </p:txBody>
      </p:sp>
      <p:grpSp>
        <p:nvGrpSpPr>
          <p:cNvPr id="24" name="Graphic 10">
            <a:extLst>
              <a:ext uri="{FF2B5EF4-FFF2-40B4-BE49-F238E27FC236}">
                <a16:creationId xmlns:a16="http://schemas.microsoft.com/office/drawing/2014/main" id="{92EF92BA-A78B-5A4A-8B78-47CA7D856B1E}"/>
              </a:ext>
            </a:extLst>
          </p:cNvPr>
          <p:cNvGrpSpPr>
            <a:grpSpLocks noChangeAspect="1"/>
          </p:cNvGrpSpPr>
          <p:nvPr userDrawn="1"/>
        </p:nvGrpSpPr>
        <p:grpSpPr>
          <a:xfrm rot="16200000">
            <a:off x="8101584" y="0"/>
            <a:ext cx="1042416" cy="1042416"/>
            <a:chOff x="0" y="0"/>
            <a:chExt cx="1390650" cy="1390650"/>
          </a:xfrm>
        </p:grpSpPr>
        <p:sp>
          <p:nvSpPr>
            <p:cNvPr id="25" name="Freeform: Shape 18">
              <a:extLst>
                <a:ext uri="{FF2B5EF4-FFF2-40B4-BE49-F238E27FC236}">
                  <a16:creationId xmlns:a16="http://schemas.microsoft.com/office/drawing/2014/main" id="{C8C72D2D-635A-F042-9C04-A3AA86C4CF42}"/>
                </a:ext>
              </a:extLst>
            </p:cNvPr>
            <p:cNvSpPr/>
            <p:nvPr/>
          </p:nvSpPr>
          <p:spPr>
            <a:xfrm rot="5400000">
              <a:off x="695324" y="695325"/>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chemeClr val="accent1"/>
            </a:solidFill>
            <a:ln w="9525" cap="flat">
              <a:noFill/>
              <a:prstDash val="solid"/>
              <a:miter/>
            </a:ln>
          </p:spPr>
          <p:txBody>
            <a:bodyPr rtlCol="0" anchor="ctr"/>
            <a:lstStyle/>
            <a:p>
              <a:endParaRPr lang="en-US" sz="1800">
                <a:solidFill>
                  <a:schemeClr val="accent1"/>
                </a:solidFill>
              </a:endParaRPr>
            </a:p>
          </p:txBody>
        </p:sp>
        <p:sp>
          <p:nvSpPr>
            <p:cNvPr id="26" name="Freeform: Shape 19">
              <a:extLst>
                <a:ext uri="{FF2B5EF4-FFF2-40B4-BE49-F238E27FC236}">
                  <a16:creationId xmlns:a16="http://schemas.microsoft.com/office/drawing/2014/main" id="{75B94646-9512-FE4C-B494-71892932D829}"/>
                </a:ext>
              </a:extLst>
            </p:cNvPr>
            <p:cNvSpPr/>
            <p:nvPr/>
          </p:nvSpPr>
          <p:spPr>
            <a:xfrm rot="5400000">
              <a:off x="695324" y="0"/>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23428F"/>
            </a:solidFill>
            <a:ln w="9525" cap="flat">
              <a:noFill/>
              <a:prstDash val="solid"/>
              <a:miter/>
            </a:ln>
          </p:spPr>
          <p:txBody>
            <a:bodyPr rtlCol="0" anchor="ctr"/>
            <a:lstStyle/>
            <a:p>
              <a:endParaRPr lang="en-US" sz="1800">
                <a:solidFill>
                  <a:schemeClr val="accent2"/>
                </a:solidFill>
              </a:endParaRPr>
            </a:p>
          </p:txBody>
        </p:sp>
        <p:sp>
          <p:nvSpPr>
            <p:cNvPr id="27" name="Freeform: Shape 20">
              <a:extLst>
                <a:ext uri="{FF2B5EF4-FFF2-40B4-BE49-F238E27FC236}">
                  <a16:creationId xmlns:a16="http://schemas.microsoft.com/office/drawing/2014/main" id="{E7FFDA2C-86ED-FB48-9CE9-F8814CFEDE60}"/>
                </a:ext>
              </a:extLst>
            </p:cNvPr>
            <p:cNvSpPr/>
            <p:nvPr/>
          </p:nvSpPr>
          <p:spPr>
            <a:xfrm rot="5400000">
              <a:off x="0" y="695324"/>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00256D"/>
            </a:solidFill>
            <a:ln w="9525" cap="flat">
              <a:noFill/>
              <a:prstDash val="solid"/>
              <a:miter/>
            </a:ln>
          </p:spPr>
          <p:txBody>
            <a:bodyPr rtlCol="0" anchor="ctr"/>
            <a:lstStyle/>
            <a:p>
              <a:endParaRPr lang="en-US" sz="1800" dirty="0">
                <a:solidFill>
                  <a:schemeClr val="tx1"/>
                </a:solidFill>
              </a:endParaRPr>
            </a:p>
          </p:txBody>
        </p:sp>
      </p:grpSp>
      <p:sp>
        <p:nvSpPr>
          <p:cNvPr id="3" name="Text Placeholder 2">
            <a:extLst>
              <a:ext uri="{FF2B5EF4-FFF2-40B4-BE49-F238E27FC236}">
                <a16:creationId xmlns:a16="http://schemas.microsoft.com/office/drawing/2014/main" id="{B0C7E89A-06C3-44F4-9374-46CCF3BD9C74}"/>
              </a:ext>
            </a:extLst>
          </p:cNvPr>
          <p:cNvSpPr>
            <a:spLocks noGrp="1"/>
          </p:cNvSpPr>
          <p:nvPr>
            <p:ph type="body" idx="1"/>
          </p:nvPr>
        </p:nvSpPr>
        <p:spPr>
          <a:xfrm>
            <a:off x="623888" y="4589466"/>
            <a:ext cx="7886700" cy="1500187"/>
          </a:xfrm>
        </p:spPr>
        <p:txBody>
          <a:bodyPr>
            <a:normAutofit/>
          </a:bodyPr>
          <a:lstStyle>
            <a:lvl1pPr marL="0" indent="0">
              <a:buNone/>
              <a:defRPr sz="20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2" name="Title 1">
            <a:extLst>
              <a:ext uri="{FF2B5EF4-FFF2-40B4-BE49-F238E27FC236}">
                <a16:creationId xmlns:a16="http://schemas.microsoft.com/office/drawing/2014/main" id="{F2FE80F1-1CE5-4472-BB1A-A18DB7C16D6B}"/>
              </a:ext>
            </a:extLst>
          </p:cNvPr>
          <p:cNvSpPr>
            <a:spLocks noGrp="1"/>
          </p:cNvSpPr>
          <p:nvPr>
            <p:ph type="title"/>
          </p:nvPr>
        </p:nvSpPr>
        <p:spPr>
          <a:xfrm>
            <a:off x="623888" y="1709741"/>
            <a:ext cx="7886700" cy="2852737"/>
          </a:xfrm>
        </p:spPr>
        <p:txBody>
          <a:bodyPr anchor="b">
            <a:normAutofit/>
          </a:bodyPr>
          <a:lstStyle>
            <a:lvl1pPr>
              <a:defRPr sz="3600" b="1" cap="all" baseline="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8570744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Blue Transition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B9FB3F-49B9-4BDD-8993-E15583E4D059}"/>
              </a:ext>
            </a:extLst>
          </p:cNvPr>
          <p:cNvSpPr/>
          <p:nvPr userDrawn="1"/>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bg1"/>
              </a:solidFill>
            </a:endParaRPr>
          </a:p>
        </p:txBody>
      </p:sp>
      <p:sp>
        <p:nvSpPr>
          <p:cNvPr id="15" name="Rectangle 14">
            <a:extLst>
              <a:ext uri="{FF2B5EF4-FFF2-40B4-BE49-F238E27FC236}">
                <a16:creationId xmlns:a16="http://schemas.microsoft.com/office/drawing/2014/main" id="{80A8CF36-0D16-4394-A94F-C89CC0B150A4}"/>
              </a:ext>
            </a:extLst>
          </p:cNvPr>
          <p:cNvSpPr/>
          <p:nvPr userDrawn="1"/>
        </p:nvSpPr>
        <p:spPr>
          <a:xfrm>
            <a:off x="0" y="6721477"/>
            <a:ext cx="9144000" cy="1365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13" name="Graphic 10">
            <a:extLst>
              <a:ext uri="{FF2B5EF4-FFF2-40B4-BE49-F238E27FC236}">
                <a16:creationId xmlns:a16="http://schemas.microsoft.com/office/drawing/2014/main" id="{A57FBAC4-F86A-0B49-B742-3A62C42D9640}"/>
              </a:ext>
            </a:extLst>
          </p:cNvPr>
          <p:cNvGrpSpPr>
            <a:grpSpLocks noChangeAspect="1"/>
          </p:cNvGrpSpPr>
          <p:nvPr userDrawn="1"/>
        </p:nvGrpSpPr>
        <p:grpSpPr>
          <a:xfrm rot="16200000">
            <a:off x="8101584" y="0"/>
            <a:ext cx="1042416" cy="1042416"/>
            <a:chOff x="0" y="0"/>
            <a:chExt cx="1390650" cy="1390650"/>
          </a:xfrm>
        </p:grpSpPr>
        <p:sp>
          <p:nvSpPr>
            <p:cNvPr id="19" name="Freeform: Shape 18">
              <a:extLst>
                <a:ext uri="{FF2B5EF4-FFF2-40B4-BE49-F238E27FC236}">
                  <a16:creationId xmlns:a16="http://schemas.microsoft.com/office/drawing/2014/main" id="{3C85ACFE-A60B-7743-921D-D38C6E4482BA}"/>
                </a:ext>
              </a:extLst>
            </p:cNvPr>
            <p:cNvSpPr/>
            <p:nvPr/>
          </p:nvSpPr>
          <p:spPr>
            <a:xfrm rot="5400000">
              <a:off x="695324" y="695325"/>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chemeClr val="accent1"/>
            </a:solidFill>
            <a:ln w="9525" cap="flat">
              <a:noFill/>
              <a:prstDash val="solid"/>
              <a:miter/>
            </a:ln>
          </p:spPr>
          <p:txBody>
            <a:bodyPr rtlCol="0" anchor="ctr"/>
            <a:lstStyle/>
            <a:p>
              <a:endParaRPr lang="en-US" sz="1800">
                <a:solidFill>
                  <a:schemeClr val="accent1"/>
                </a:solidFill>
              </a:endParaRPr>
            </a:p>
          </p:txBody>
        </p:sp>
        <p:sp>
          <p:nvSpPr>
            <p:cNvPr id="20" name="Freeform: Shape 19">
              <a:extLst>
                <a:ext uri="{FF2B5EF4-FFF2-40B4-BE49-F238E27FC236}">
                  <a16:creationId xmlns:a16="http://schemas.microsoft.com/office/drawing/2014/main" id="{5936B8CB-A0DA-8147-8B42-EB712A1EC3DD}"/>
                </a:ext>
              </a:extLst>
            </p:cNvPr>
            <p:cNvSpPr/>
            <p:nvPr/>
          </p:nvSpPr>
          <p:spPr>
            <a:xfrm rot="5400000">
              <a:off x="695324" y="0"/>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23428F"/>
            </a:solidFill>
            <a:ln w="9525" cap="flat">
              <a:noFill/>
              <a:prstDash val="solid"/>
              <a:miter/>
            </a:ln>
          </p:spPr>
          <p:txBody>
            <a:bodyPr rtlCol="0" anchor="ctr"/>
            <a:lstStyle/>
            <a:p>
              <a:endParaRPr lang="en-US" sz="1800">
                <a:solidFill>
                  <a:schemeClr val="accent2"/>
                </a:solidFill>
              </a:endParaRPr>
            </a:p>
          </p:txBody>
        </p:sp>
        <p:sp>
          <p:nvSpPr>
            <p:cNvPr id="21" name="Freeform: Shape 20">
              <a:extLst>
                <a:ext uri="{FF2B5EF4-FFF2-40B4-BE49-F238E27FC236}">
                  <a16:creationId xmlns:a16="http://schemas.microsoft.com/office/drawing/2014/main" id="{8E08FB05-5731-1143-BCE5-31C09B1E074E}"/>
                </a:ext>
              </a:extLst>
            </p:cNvPr>
            <p:cNvSpPr/>
            <p:nvPr/>
          </p:nvSpPr>
          <p:spPr>
            <a:xfrm rot="5400000">
              <a:off x="0" y="695324"/>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00256D"/>
            </a:solidFill>
            <a:ln w="9525" cap="flat">
              <a:noFill/>
              <a:prstDash val="solid"/>
              <a:miter/>
            </a:ln>
          </p:spPr>
          <p:txBody>
            <a:bodyPr rtlCol="0" anchor="ctr"/>
            <a:lstStyle/>
            <a:p>
              <a:endParaRPr lang="en-US" sz="1800" dirty="0">
                <a:solidFill>
                  <a:schemeClr val="tx1"/>
                </a:solidFill>
              </a:endParaRPr>
            </a:p>
          </p:txBody>
        </p:sp>
      </p:grpSp>
      <p:pic>
        <p:nvPicPr>
          <p:cNvPr id="22" name="Picture 21">
            <a:extLst>
              <a:ext uri="{FF2B5EF4-FFF2-40B4-BE49-F238E27FC236}">
                <a16:creationId xmlns:a16="http://schemas.microsoft.com/office/drawing/2014/main" id="{AFED167C-E8F2-5347-8CEA-09F3E55AB0C5}"/>
              </a:ext>
            </a:extLst>
          </p:cNvPr>
          <p:cNvPicPr>
            <a:picLocks noChangeAspect="1"/>
          </p:cNvPicPr>
          <p:nvPr userDrawn="1"/>
        </p:nvPicPr>
        <p:blipFill rotWithShape="1">
          <a:blip r:embed="rId2" cstate="screen">
            <a:alphaModFix amt="21000"/>
            <a:extLst>
              <a:ext uri="{28A0092B-C50C-407E-A947-70E740481C1C}">
                <a14:useLocalDpi xmlns:a14="http://schemas.microsoft.com/office/drawing/2010/main"/>
              </a:ext>
            </a:extLst>
          </a:blip>
          <a:srcRect l="30776" t="-43527" r="14952" b="-1"/>
          <a:stretch/>
        </p:blipFill>
        <p:spPr>
          <a:xfrm>
            <a:off x="-1" y="0"/>
            <a:ext cx="9144000" cy="6858000"/>
          </a:xfrm>
          <a:prstGeom prst="rect">
            <a:avLst/>
          </a:prstGeom>
        </p:spPr>
      </p:pic>
      <p:sp>
        <p:nvSpPr>
          <p:cNvPr id="6" name="Slide Number Placeholder 5">
            <a:extLst>
              <a:ext uri="{FF2B5EF4-FFF2-40B4-BE49-F238E27FC236}">
                <a16:creationId xmlns:a16="http://schemas.microsoft.com/office/drawing/2014/main" id="{77BFA6C6-43C6-489D-8B72-B915BA0E7BE2}"/>
              </a:ext>
            </a:extLst>
          </p:cNvPr>
          <p:cNvSpPr>
            <a:spLocks noGrp="1"/>
          </p:cNvSpPr>
          <p:nvPr>
            <p:ph type="sldNum" sz="quarter" idx="12"/>
          </p:nvPr>
        </p:nvSpPr>
        <p:spPr>
          <a:xfrm>
            <a:off x="6910388" y="6356353"/>
            <a:ext cx="2057400" cy="365125"/>
          </a:xfrm>
          <a:prstGeom prst="rect">
            <a:avLst/>
          </a:prstGeom>
        </p:spPr>
        <p:txBody>
          <a:bodyPr/>
          <a:lstStyle>
            <a:lvl1pPr>
              <a:defRPr>
                <a:solidFill>
                  <a:schemeClr val="bg1"/>
                </a:solidFill>
                <a:latin typeface="Assistant" pitchFamily="2" charset="-79"/>
                <a:cs typeface="Assistant" pitchFamily="2" charset="-79"/>
              </a:defRPr>
            </a:lvl1pPr>
          </a:lstStyle>
          <a:p>
            <a:fld id="{D3E6F73D-5B99-417F-82E5-B90A998CE51F}" type="slidenum">
              <a:rPr lang="en-US" smtClean="0"/>
              <a:pPr/>
              <a:t>‹#›</a:t>
            </a:fld>
            <a:endParaRPr lang="en-US" dirty="0"/>
          </a:p>
        </p:txBody>
      </p:sp>
      <p:sp>
        <p:nvSpPr>
          <p:cNvPr id="3" name="Text Placeholder 2">
            <a:extLst>
              <a:ext uri="{FF2B5EF4-FFF2-40B4-BE49-F238E27FC236}">
                <a16:creationId xmlns:a16="http://schemas.microsoft.com/office/drawing/2014/main" id="{B0C7E89A-06C3-44F4-9374-46CCF3BD9C74}"/>
              </a:ext>
            </a:extLst>
          </p:cNvPr>
          <p:cNvSpPr>
            <a:spLocks noGrp="1"/>
          </p:cNvSpPr>
          <p:nvPr>
            <p:ph type="body" idx="1"/>
          </p:nvPr>
        </p:nvSpPr>
        <p:spPr>
          <a:xfrm>
            <a:off x="623888" y="4589466"/>
            <a:ext cx="7886700" cy="1500187"/>
          </a:xfrm>
        </p:spPr>
        <p:txBody>
          <a:bodyPr>
            <a:normAutofit/>
          </a:bodyPr>
          <a:lstStyle>
            <a:lvl1pPr marL="0" indent="0">
              <a:buNone/>
              <a:defRPr sz="20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2" name="Title 1">
            <a:extLst>
              <a:ext uri="{FF2B5EF4-FFF2-40B4-BE49-F238E27FC236}">
                <a16:creationId xmlns:a16="http://schemas.microsoft.com/office/drawing/2014/main" id="{F2FE80F1-1CE5-4472-BB1A-A18DB7C16D6B}"/>
              </a:ext>
            </a:extLst>
          </p:cNvPr>
          <p:cNvSpPr>
            <a:spLocks noGrp="1"/>
          </p:cNvSpPr>
          <p:nvPr>
            <p:ph type="title"/>
          </p:nvPr>
        </p:nvSpPr>
        <p:spPr>
          <a:xfrm>
            <a:off x="623888" y="1709741"/>
            <a:ext cx="7886700" cy="2852737"/>
          </a:xfrm>
        </p:spPr>
        <p:txBody>
          <a:bodyPr anchor="b">
            <a:normAutofit/>
          </a:bodyPr>
          <a:lstStyle>
            <a:lvl1pPr>
              <a:defRPr sz="36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7819360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Gray Transition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B9FB3F-49B9-4BDD-8993-E15583E4D059}"/>
              </a:ext>
            </a:extLst>
          </p:cNvPr>
          <p:cNvSpPr/>
          <p:nvPr userDrawn="1"/>
        </p:nvSpPr>
        <p:spPr>
          <a:xfrm>
            <a:off x="0" y="0"/>
            <a:ext cx="9144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pic>
        <p:nvPicPr>
          <p:cNvPr id="23" name="Picture 22">
            <a:extLst>
              <a:ext uri="{FF2B5EF4-FFF2-40B4-BE49-F238E27FC236}">
                <a16:creationId xmlns:a16="http://schemas.microsoft.com/office/drawing/2014/main" id="{528E6EFF-F65E-0944-AAFF-3D4401E91782}"/>
              </a:ext>
            </a:extLst>
          </p:cNvPr>
          <p:cNvPicPr>
            <a:picLocks noChangeAspect="1"/>
          </p:cNvPicPr>
          <p:nvPr userDrawn="1"/>
        </p:nvPicPr>
        <p:blipFill rotWithShape="1">
          <a:blip r:embed="rId2" cstate="screen">
            <a:alphaModFix amt="7000"/>
            <a:extLst>
              <a:ext uri="{28A0092B-C50C-407E-A947-70E740481C1C}">
                <a14:useLocalDpi xmlns:a14="http://schemas.microsoft.com/office/drawing/2010/main"/>
              </a:ext>
            </a:extLst>
          </a:blip>
          <a:srcRect l="30776" t="-43527" r="14952" b="-1"/>
          <a:stretch/>
        </p:blipFill>
        <p:spPr>
          <a:xfrm>
            <a:off x="-1" y="0"/>
            <a:ext cx="9144000" cy="6858000"/>
          </a:xfrm>
          <a:prstGeom prst="rect">
            <a:avLst/>
          </a:prstGeom>
        </p:spPr>
      </p:pic>
      <p:sp>
        <p:nvSpPr>
          <p:cNvPr id="2" name="Title 1">
            <a:extLst>
              <a:ext uri="{FF2B5EF4-FFF2-40B4-BE49-F238E27FC236}">
                <a16:creationId xmlns:a16="http://schemas.microsoft.com/office/drawing/2014/main" id="{F2FE80F1-1CE5-4472-BB1A-A18DB7C16D6B}"/>
              </a:ext>
            </a:extLst>
          </p:cNvPr>
          <p:cNvSpPr>
            <a:spLocks noGrp="1"/>
          </p:cNvSpPr>
          <p:nvPr>
            <p:ph type="title"/>
          </p:nvPr>
        </p:nvSpPr>
        <p:spPr>
          <a:xfrm>
            <a:off x="623888" y="1709741"/>
            <a:ext cx="7886700" cy="2852737"/>
          </a:xfrm>
        </p:spPr>
        <p:txBody>
          <a:bodyPr anchor="b">
            <a:normAutofit/>
          </a:bodyPr>
          <a:lstStyle>
            <a:lvl1pPr>
              <a:defRPr sz="3600">
                <a:solidFill>
                  <a:schemeClr val="tx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B0C7E89A-06C3-44F4-9374-46CCF3BD9C74}"/>
              </a:ext>
            </a:extLst>
          </p:cNvPr>
          <p:cNvSpPr>
            <a:spLocks noGrp="1"/>
          </p:cNvSpPr>
          <p:nvPr>
            <p:ph type="body" idx="1"/>
          </p:nvPr>
        </p:nvSpPr>
        <p:spPr>
          <a:xfrm>
            <a:off x="623888" y="4589466"/>
            <a:ext cx="7886700" cy="1500187"/>
          </a:xfrm>
        </p:spPr>
        <p:txBody>
          <a:bodyPr>
            <a:normAutofit/>
          </a:bodyPr>
          <a:lstStyle>
            <a:lvl1pPr marL="0" indent="0">
              <a:buNone/>
              <a:defRPr sz="20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10" name="Rectangle 9">
            <a:extLst>
              <a:ext uri="{FF2B5EF4-FFF2-40B4-BE49-F238E27FC236}">
                <a16:creationId xmlns:a16="http://schemas.microsoft.com/office/drawing/2014/main" id="{79FD233E-1F44-43F9-900A-7AAC439A5F50}"/>
              </a:ext>
            </a:extLst>
          </p:cNvPr>
          <p:cNvSpPr/>
          <p:nvPr userDrawn="1"/>
        </p:nvSpPr>
        <p:spPr>
          <a:xfrm>
            <a:off x="0" y="6721477"/>
            <a:ext cx="9144000" cy="1365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Slide Number Placeholder 5">
            <a:extLst>
              <a:ext uri="{FF2B5EF4-FFF2-40B4-BE49-F238E27FC236}">
                <a16:creationId xmlns:a16="http://schemas.microsoft.com/office/drawing/2014/main" id="{C79D8AC7-F42B-4F95-A1E3-4730F802F1BD}"/>
              </a:ext>
            </a:extLst>
          </p:cNvPr>
          <p:cNvSpPr>
            <a:spLocks noGrp="1"/>
          </p:cNvSpPr>
          <p:nvPr>
            <p:ph type="sldNum" sz="quarter" idx="4"/>
          </p:nvPr>
        </p:nvSpPr>
        <p:spPr>
          <a:xfrm>
            <a:off x="6910388" y="6356353"/>
            <a:ext cx="2057400" cy="365125"/>
          </a:xfrm>
          <a:prstGeom prst="rect">
            <a:avLst/>
          </a:prstGeom>
        </p:spPr>
        <p:txBody>
          <a:bodyPr vert="horz" lIns="91440" tIns="45720" rIns="91440" bIns="45720" rtlCol="0" anchor="ctr"/>
          <a:lstStyle>
            <a:lvl1pPr algn="r">
              <a:defRPr sz="1000">
                <a:solidFill>
                  <a:schemeClr val="tx1">
                    <a:tint val="75000"/>
                  </a:schemeClr>
                </a:solidFill>
                <a:latin typeface="Assistant" pitchFamily="2" charset="-79"/>
                <a:cs typeface="Assistant" pitchFamily="2" charset="-79"/>
              </a:defRPr>
            </a:lvl1pPr>
          </a:lstStyle>
          <a:p>
            <a:fld id="{D3E6F73D-5B99-417F-82E5-B90A998CE51F}" type="slidenum">
              <a:rPr lang="en-US" smtClean="0"/>
              <a:pPr/>
              <a:t>‹#›</a:t>
            </a:fld>
            <a:endParaRPr lang="en-US" dirty="0"/>
          </a:p>
        </p:txBody>
      </p:sp>
      <p:grpSp>
        <p:nvGrpSpPr>
          <p:cNvPr id="13" name="Graphic 10">
            <a:extLst>
              <a:ext uri="{FF2B5EF4-FFF2-40B4-BE49-F238E27FC236}">
                <a16:creationId xmlns:a16="http://schemas.microsoft.com/office/drawing/2014/main" id="{89731A8F-3957-0344-928A-826FB8AC5475}"/>
              </a:ext>
            </a:extLst>
          </p:cNvPr>
          <p:cNvGrpSpPr>
            <a:grpSpLocks noChangeAspect="1"/>
          </p:cNvGrpSpPr>
          <p:nvPr userDrawn="1"/>
        </p:nvGrpSpPr>
        <p:grpSpPr>
          <a:xfrm rot="16200000">
            <a:off x="8101584" y="0"/>
            <a:ext cx="1042416" cy="1042416"/>
            <a:chOff x="0" y="0"/>
            <a:chExt cx="1390650" cy="1390650"/>
          </a:xfrm>
        </p:grpSpPr>
        <p:sp>
          <p:nvSpPr>
            <p:cNvPr id="15" name="Freeform: Shape 18">
              <a:extLst>
                <a:ext uri="{FF2B5EF4-FFF2-40B4-BE49-F238E27FC236}">
                  <a16:creationId xmlns:a16="http://schemas.microsoft.com/office/drawing/2014/main" id="{3FAC7C8F-F842-584D-81E9-F107FCE621D1}"/>
                </a:ext>
              </a:extLst>
            </p:cNvPr>
            <p:cNvSpPr/>
            <p:nvPr/>
          </p:nvSpPr>
          <p:spPr>
            <a:xfrm rot="5400000">
              <a:off x="695324" y="695325"/>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chemeClr val="accent1"/>
            </a:solidFill>
            <a:ln w="9525" cap="flat">
              <a:noFill/>
              <a:prstDash val="solid"/>
              <a:miter/>
            </a:ln>
          </p:spPr>
          <p:txBody>
            <a:bodyPr rtlCol="0" anchor="ctr"/>
            <a:lstStyle/>
            <a:p>
              <a:endParaRPr lang="en-US" sz="1800">
                <a:solidFill>
                  <a:schemeClr val="accent1"/>
                </a:solidFill>
              </a:endParaRPr>
            </a:p>
          </p:txBody>
        </p:sp>
        <p:sp>
          <p:nvSpPr>
            <p:cNvPr id="17" name="Freeform: Shape 19">
              <a:extLst>
                <a:ext uri="{FF2B5EF4-FFF2-40B4-BE49-F238E27FC236}">
                  <a16:creationId xmlns:a16="http://schemas.microsoft.com/office/drawing/2014/main" id="{9133E65D-5B97-9342-84C5-CF2F471A0681}"/>
                </a:ext>
              </a:extLst>
            </p:cNvPr>
            <p:cNvSpPr/>
            <p:nvPr/>
          </p:nvSpPr>
          <p:spPr>
            <a:xfrm rot="5400000">
              <a:off x="695324" y="0"/>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23428F"/>
            </a:solidFill>
            <a:ln w="9525" cap="flat">
              <a:noFill/>
              <a:prstDash val="solid"/>
              <a:miter/>
            </a:ln>
          </p:spPr>
          <p:txBody>
            <a:bodyPr rtlCol="0" anchor="ctr"/>
            <a:lstStyle/>
            <a:p>
              <a:endParaRPr lang="en-US" sz="1800">
                <a:solidFill>
                  <a:schemeClr val="accent2"/>
                </a:solidFill>
              </a:endParaRPr>
            </a:p>
          </p:txBody>
        </p:sp>
        <p:sp>
          <p:nvSpPr>
            <p:cNvPr id="18" name="Freeform: Shape 20">
              <a:extLst>
                <a:ext uri="{FF2B5EF4-FFF2-40B4-BE49-F238E27FC236}">
                  <a16:creationId xmlns:a16="http://schemas.microsoft.com/office/drawing/2014/main" id="{84754DA8-4E65-894A-A6DF-DB1BCEDE74EB}"/>
                </a:ext>
              </a:extLst>
            </p:cNvPr>
            <p:cNvSpPr/>
            <p:nvPr/>
          </p:nvSpPr>
          <p:spPr>
            <a:xfrm rot="5400000">
              <a:off x="0" y="695324"/>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00256D"/>
            </a:solidFill>
            <a:ln w="9525" cap="flat">
              <a:noFill/>
              <a:prstDash val="solid"/>
              <a:miter/>
            </a:ln>
          </p:spPr>
          <p:txBody>
            <a:bodyPr rtlCol="0" anchor="ctr"/>
            <a:lstStyle/>
            <a:p>
              <a:endParaRPr lang="en-US" sz="1800" dirty="0">
                <a:solidFill>
                  <a:schemeClr val="tx1"/>
                </a:solidFill>
              </a:endParaRPr>
            </a:p>
          </p:txBody>
        </p:sp>
      </p:grpSp>
    </p:spTree>
    <p:extLst>
      <p:ext uri="{BB962C8B-B14F-4D97-AF65-F5344CB8AC3E}">
        <p14:creationId xmlns:p14="http://schemas.microsoft.com/office/powerpoint/2010/main" val="25468406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Headlin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0E4F4-DD14-4800-8D25-D02A6D56FA28}"/>
              </a:ext>
            </a:extLst>
          </p:cNvPr>
          <p:cNvSpPr>
            <a:spLocks noGrp="1"/>
          </p:cNvSpPr>
          <p:nvPr>
            <p:ph type="title" hasCustomPrompt="1"/>
          </p:nvPr>
        </p:nvSpPr>
        <p:spPr>
          <a:xfrm>
            <a:off x="628650" y="263980"/>
            <a:ext cx="7886700" cy="772688"/>
          </a:xfrm>
        </p:spPr>
        <p:txBody>
          <a:bodyPr/>
          <a:lstStyle/>
          <a:p>
            <a:r>
              <a:rPr lang="en-US" dirty="0"/>
              <a:t>Click to title style</a:t>
            </a:r>
          </a:p>
        </p:txBody>
      </p:sp>
      <p:sp>
        <p:nvSpPr>
          <p:cNvPr id="3" name="Content Placeholder 2">
            <a:extLst>
              <a:ext uri="{FF2B5EF4-FFF2-40B4-BE49-F238E27FC236}">
                <a16:creationId xmlns:a16="http://schemas.microsoft.com/office/drawing/2014/main" id="{9A673FFB-7AB4-4FF1-BAEA-37FCA862C8AC}"/>
              </a:ext>
            </a:extLst>
          </p:cNvPr>
          <p:cNvSpPr>
            <a:spLocks noGrp="1"/>
          </p:cNvSpPr>
          <p:nvPr>
            <p:ph idx="1"/>
          </p:nvPr>
        </p:nvSpPr>
        <p:spPr>
          <a:xfrm>
            <a:off x="628650" y="1242204"/>
            <a:ext cx="7886700" cy="4934759"/>
          </a:xfrm>
        </p:spPr>
        <p:txBody>
          <a:bodyPr/>
          <a:lstStyle>
            <a:lvl1pPr marL="284163" indent="-284163">
              <a:defRPr/>
            </a:lvl1pPr>
            <a:lvl2pPr marL="630238" indent="-287338">
              <a:defRPr/>
            </a:lvl2pPr>
          </a:lstStyle>
          <a:p>
            <a:pPr lvl="0"/>
            <a:r>
              <a:rPr lang="en-US" dirty="0"/>
              <a:t>Click to edit Master text styles</a:t>
            </a:r>
          </a:p>
          <a:p>
            <a:pPr lvl="1"/>
            <a:r>
              <a:rPr lang="en-US" dirty="0"/>
              <a:t>Second level</a:t>
            </a:r>
          </a:p>
          <a:p>
            <a:pPr lvl="2"/>
            <a:r>
              <a:rPr lang="en-US" dirty="0"/>
              <a:t>Third level</a:t>
            </a:r>
          </a:p>
        </p:txBody>
      </p:sp>
      <p:sp>
        <p:nvSpPr>
          <p:cNvPr id="6" name="Slide Number Placeholder 5">
            <a:extLst>
              <a:ext uri="{FF2B5EF4-FFF2-40B4-BE49-F238E27FC236}">
                <a16:creationId xmlns:a16="http://schemas.microsoft.com/office/drawing/2014/main" id="{3E80853E-F8D2-4F4D-92A2-95065C6C8CAC}"/>
              </a:ext>
            </a:extLst>
          </p:cNvPr>
          <p:cNvSpPr>
            <a:spLocks noGrp="1"/>
          </p:cNvSpPr>
          <p:nvPr>
            <p:ph type="sldNum" sz="quarter" idx="12"/>
          </p:nvPr>
        </p:nvSpPr>
        <p:spPr>
          <a:xfrm>
            <a:off x="6910388" y="6356353"/>
            <a:ext cx="2057400" cy="365125"/>
          </a:xfrm>
          <a:prstGeom prst="rect">
            <a:avLst/>
          </a:prstGeom>
        </p:spPr>
        <p:txBody>
          <a:bodyPr/>
          <a:lstStyle>
            <a:lvl1pPr>
              <a:defRPr>
                <a:latin typeface="Assistant" pitchFamily="2" charset="-79"/>
                <a:cs typeface="Assistant" pitchFamily="2" charset="-79"/>
              </a:defRPr>
            </a:lvl1pPr>
          </a:lstStyle>
          <a:p>
            <a:fld id="{D3E6F73D-5B99-417F-82E5-B90A998CE51F}" type="slidenum">
              <a:rPr lang="en-US" smtClean="0"/>
              <a:pPr/>
              <a:t>‹#›</a:t>
            </a:fld>
            <a:endParaRPr lang="en-US" dirty="0"/>
          </a:p>
        </p:txBody>
      </p:sp>
      <p:sp>
        <p:nvSpPr>
          <p:cNvPr id="7" name="Rectangle 6">
            <a:extLst>
              <a:ext uri="{FF2B5EF4-FFF2-40B4-BE49-F238E27FC236}">
                <a16:creationId xmlns:a16="http://schemas.microsoft.com/office/drawing/2014/main" id="{4990F6C9-2865-4363-B636-98FFD3CCAD23}"/>
              </a:ext>
            </a:extLst>
          </p:cNvPr>
          <p:cNvSpPr/>
          <p:nvPr userDrawn="1"/>
        </p:nvSpPr>
        <p:spPr>
          <a:xfrm>
            <a:off x="0" y="6721477"/>
            <a:ext cx="9144000" cy="1365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8" name="Graphic 10">
            <a:extLst>
              <a:ext uri="{FF2B5EF4-FFF2-40B4-BE49-F238E27FC236}">
                <a16:creationId xmlns:a16="http://schemas.microsoft.com/office/drawing/2014/main" id="{A3D8D61E-1E29-4E05-A050-62BEB821D8C6}"/>
              </a:ext>
            </a:extLst>
          </p:cNvPr>
          <p:cNvGrpSpPr/>
          <p:nvPr userDrawn="1"/>
        </p:nvGrpSpPr>
        <p:grpSpPr>
          <a:xfrm rot="16200000">
            <a:off x="8616045" y="2"/>
            <a:ext cx="527957" cy="527957"/>
            <a:chOff x="0" y="0"/>
            <a:chExt cx="1390650" cy="1390650"/>
          </a:xfrm>
        </p:grpSpPr>
        <p:sp>
          <p:nvSpPr>
            <p:cNvPr id="9" name="Freeform: Shape 10">
              <a:extLst>
                <a:ext uri="{FF2B5EF4-FFF2-40B4-BE49-F238E27FC236}">
                  <a16:creationId xmlns:a16="http://schemas.microsoft.com/office/drawing/2014/main" id="{776D16A3-4E6C-4DBA-8944-18509519F07D}"/>
                </a:ext>
              </a:extLst>
            </p:cNvPr>
            <p:cNvSpPr/>
            <p:nvPr/>
          </p:nvSpPr>
          <p:spPr>
            <a:xfrm rot="5400000">
              <a:off x="695324" y="695325"/>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chemeClr val="accent1"/>
            </a:solidFill>
            <a:ln w="9525" cap="flat">
              <a:noFill/>
              <a:prstDash val="solid"/>
              <a:miter/>
            </a:ln>
          </p:spPr>
          <p:txBody>
            <a:bodyPr rtlCol="0" anchor="ctr"/>
            <a:lstStyle/>
            <a:p>
              <a:endParaRPr lang="en-US" sz="1350">
                <a:solidFill>
                  <a:schemeClr val="accent1"/>
                </a:solidFill>
              </a:endParaRPr>
            </a:p>
          </p:txBody>
        </p:sp>
        <p:sp>
          <p:nvSpPr>
            <p:cNvPr id="10" name="Freeform: Shape 11">
              <a:extLst>
                <a:ext uri="{FF2B5EF4-FFF2-40B4-BE49-F238E27FC236}">
                  <a16:creationId xmlns:a16="http://schemas.microsoft.com/office/drawing/2014/main" id="{3BF9C31E-9801-40C0-8524-0AD1F78581CC}"/>
                </a:ext>
              </a:extLst>
            </p:cNvPr>
            <p:cNvSpPr/>
            <p:nvPr/>
          </p:nvSpPr>
          <p:spPr>
            <a:xfrm rot="5400000">
              <a:off x="695324" y="0"/>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23428F"/>
            </a:solidFill>
            <a:ln w="9525" cap="flat">
              <a:noFill/>
              <a:prstDash val="solid"/>
              <a:miter/>
            </a:ln>
          </p:spPr>
          <p:txBody>
            <a:bodyPr rtlCol="0" anchor="ctr"/>
            <a:lstStyle/>
            <a:p>
              <a:endParaRPr lang="en-US" sz="1350">
                <a:solidFill>
                  <a:schemeClr val="accent2"/>
                </a:solidFill>
              </a:endParaRPr>
            </a:p>
          </p:txBody>
        </p:sp>
        <p:sp>
          <p:nvSpPr>
            <p:cNvPr id="11" name="Freeform: Shape 12">
              <a:extLst>
                <a:ext uri="{FF2B5EF4-FFF2-40B4-BE49-F238E27FC236}">
                  <a16:creationId xmlns:a16="http://schemas.microsoft.com/office/drawing/2014/main" id="{BBFD652E-DEF3-473D-BD24-61540BB3630E}"/>
                </a:ext>
              </a:extLst>
            </p:cNvPr>
            <p:cNvSpPr/>
            <p:nvPr/>
          </p:nvSpPr>
          <p:spPr>
            <a:xfrm rot="5400000">
              <a:off x="0" y="695324"/>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00256D"/>
            </a:solidFill>
            <a:ln w="9525" cap="flat">
              <a:noFill/>
              <a:prstDash val="solid"/>
              <a:miter/>
            </a:ln>
          </p:spPr>
          <p:txBody>
            <a:bodyPr rtlCol="0" anchor="ctr"/>
            <a:lstStyle/>
            <a:p>
              <a:endParaRPr lang="en-US" sz="1350"/>
            </a:p>
          </p:txBody>
        </p:sp>
      </p:grpSp>
    </p:spTree>
    <p:extLst>
      <p:ext uri="{BB962C8B-B14F-4D97-AF65-F5344CB8AC3E}">
        <p14:creationId xmlns:p14="http://schemas.microsoft.com/office/powerpoint/2010/main" val="40883899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34C9E66-9BE9-416D-AEB9-F425A9D6E21E}"/>
              </a:ext>
            </a:extLst>
          </p:cNvPr>
          <p:cNvSpPr/>
          <p:nvPr userDrawn="1"/>
        </p:nvSpPr>
        <p:spPr>
          <a:xfrm>
            <a:off x="1" y="0"/>
            <a:ext cx="396478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bg1"/>
              </a:solidFill>
            </a:endParaRPr>
          </a:p>
        </p:txBody>
      </p:sp>
      <p:sp>
        <p:nvSpPr>
          <p:cNvPr id="2" name="Title 1">
            <a:extLst>
              <a:ext uri="{FF2B5EF4-FFF2-40B4-BE49-F238E27FC236}">
                <a16:creationId xmlns:a16="http://schemas.microsoft.com/office/drawing/2014/main" id="{E38F9898-5452-4FF2-8BF0-6E30B7FE9FF6}"/>
              </a:ext>
            </a:extLst>
          </p:cNvPr>
          <p:cNvSpPr>
            <a:spLocks noGrp="1"/>
          </p:cNvSpPr>
          <p:nvPr>
            <p:ph type="title"/>
          </p:nvPr>
        </p:nvSpPr>
        <p:spPr>
          <a:xfrm>
            <a:off x="629841" y="619124"/>
            <a:ext cx="2949178" cy="1637578"/>
          </a:xfrm>
        </p:spPr>
        <p:txBody>
          <a:bodyPr anchor="b">
            <a:noAutofit/>
          </a:bodyPr>
          <a:lstStyle>
            <a:lvl1pPr>
              <a:defRPr sz="3200" cap="all" baseline="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B5B6D462-C309-48D6-B90E-132B216576BB}"/>
              </a:ext>
            </a:extLst>
          </p:cNvPr>
          <p:cNvSpPr>
            <a:spLocks noGrp="1"/>
          </p:cNvSpPr>
          <p:nvPr>
            <p:ph idx="1"/>
          </p:nvPr>
        </p:nvSpPr>
        <p:spPr>
          <a:xfrm>
            <a:off x="4307682" y="987428"/>
            <a:ext cx="4208860" cy="4873625"/>
          </a:xfrm>
        </p:spPr>
        <p:txBody>
          <a:bodyPr>
            <a:normAutofit/>
          </a:bodyPr>
          <a:lstStyle>
            <a:lvl1pPr>
              <a:defRPr sz="2400"/>
            </a:lvl1pPr>
            <a:lvl2pPr>
              <a:defRPr sz="2400"/>
            </a:lvl2pPr>
            <a:lvl3pPr>
              <a:defRPr sz="2400"/>
            </a:lvl3pPr>
            <a:lvl4pPr>
              <a:defRPr sz="1200"/>
            </a:lvl4pPr>
            <a:lvl5pPr>
              <a:defRPr sz="12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p:txBody>
      </p:sp>
      <p:sp>
        <p:nvSpPr>
          <p:cNvPr id="4" name="Text Placeholder 3">
            <a:extLst>
              <a:ext uri="{FF2B5EF4-FFF2-40B4-BE49-F238E27FC236}">
                <a16:creationId xmlns:a16="http://schemas.microsoft.com/office/drawing/2014/main" id="{20ACB785-BACC-41FA-871C-00481A50FDA6}"/>
              </a:ext>
            </a:extLst>
          </p:cNvPr>
          <p:cNvSpPr>
            <a:spLocks noGrp="1"/>
          </p:cNvSpPr>
          <p:nvPr>
            <p:ph type="body" sz="half" idx="2"/>
          </p:nvPr>
        </p:nvSpPr>
        <p:spPr>
          <a:xfrm>
            <a:off x="629841" y="2447927"/>
            <a:ext cx="2949178" cy="3421063"/>
          </a:xfrm>
        </p:spPr>
        <p:txBody>
          <a:bodyPr>
            <a:normAutofit/>
          </a:bodyPr>
          <a:lstStyle>
            <a:lvl1pPr marL="0" indent="0">
              <a:buNone/>
              <a:defRPr sz="24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13C0F320-BDF2-4B3C-A3C4-93839ABEC2FD}"/>
              </a:ext>
            </a:extLst>
          </p:cNvPr>
          <p:cNvSpPr>
            <a:spLocks noGrp="1"/>
          </p:cNvSpPr>
          <p:nvPr>
            <p:ph type="sldNum" sz="quarter" idx="12"/>
          </p:nvPr>
        </p:nvSpPr>
        <p:spPr>
          <a:xfrm>
            <a:off x="6910388" y="6356353"/>
            <a:ext cx="2057400" cy="365125"/>
          </a:xfrm>
          <a:prstGeom prst="rect">
            <a:avLst/>
          </a:prstGeom>
        </p:spPr>
        <p:txBody>
          <a:bodyPr/>
          <a:lstStyle>
            <a:lvl1pPr>
              <a:defRPr>
                <a:latin typeface="Assistant" pitchFamily="2" charset="-79"/>
                <a:cs typeface="Assistant" pitchFamily="2" charset="-79"/>
              </a:defRPr>
            </a:lvl1pPr>
          </a:lstStyle>
          <a:p>
            <a:fld id="{D3E6F73D-5B99-417F-82E5-B90A998CE51F}" type="slidenum">
              <a:rPr lang="en-US" smtClean="0"/>
              <a:pPr/>
              <a:t>‹#›</a:t>
            </a:fld>
            <a:endParaRPr lang="en-US" dirty="0"/>
          </a:p>
        </p:txBody>
      </p:sp>
      <p:sp>
        <p:nvSpPr>
          <p:cNvPr id="11" name="Rectangle 10">
            <a:extLst>
              <a:ext uri="{FF2B5EF4-FFF2-40B4-BE49-F238E27FC236}">
                <a16:creationId xmlns:a16="http://schemas.microsoft.com/office/drawing/2014/main" id="{7A9079D7-BAE7-462B-8545-CB795AB30FBE}"/>
              </a:ext>
            </a:extLst>
          </p:cNvPr>
          <p:cNvSpPr/>
          <p:nvPr userDrawn="1"/>
        </p:nvSpPr>
        <p:spPr>
          <a:xfrm>
            <a:off x="0" y="6721477"/>
            <a:ext cx="9144000" cy="1365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12" name="Picture 11" descr="A close up of a sign&#10;&#10;Description automatically generated">
            <a:extLst>
              <a:ext uri="{FF2B5EF4-FFF2-40B4-BE49-F238E27FC236}">
                <a16:creationId xmlns:a16="http://schemas.microsoft.com/office/drawing/2014/main" id="{2713CC51-CCF0-4C42-96B9-4AE7E0034E21}"/>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7304" y="6343616"/>
            <a:ext cx="713803" cy="390594"/>
          </a:xfrm>
          <a:prstGeom prst="rect">
            <a:avLst/>
          </a:prstGeom>
        </p:spPr>
      </p:pic>
      <p:grpSp>
        <p:nvGrpSpPr>
          <p:cNvPr id="10" name="Graphic 10">
            <a:extLst>
              <a:ext uri="{FF2B5EF4-FFF2-40B4-BE49-F238E27FC236}">
                <a16:creationId xmlns:a16="http://schemas.microsoft.com/office/drawing/2014/main" id="{245A7B49-D4B1-4285-966A-5BDA445188BC}"/>
              </a:ext>
            </a:extLst>
          </p:cNvPr>
          <p:cNvGrpSpPr/>
          <p:nvPr userDrawn="1"/>
        </p:nvGrpSpPr>
        <p:grpSpPr>
          <a:xfrm rot="16200000">
            <a:off x="8616045" y="2"/>
            <a:ext cx="527957" cy="527957"/>
            <a:chOff x="0" y="0"/>
            <a:chExt cx="1390650" cy="1390650"/>
          </a:xfrm>
        </p:grpSpPr>
        <p:sp>
          <p:nvSpPr>
            <p:cNvPr id="13" name="Freeform: Shape 10">
              <a:extLst>
                <a:ext uri="{FF2B5EF4-FFF2-40B4-BE49-F238E27FC236}">
                  <a16:creationId xmlns:a16="http://schemas.microsoft.com/office/drawing/2014/main" id="{07A91CC1-8CF1-4357-8411-E8F5D301AF7D}"/>
                </a:ext>
              </a:extLst>
            </p:cNvPr>
            <p:cNvSpPr/>
            <p:nvPr/>
          </p:nvSpPr>
          <p:spPr>
            <a:xfrm rot="5400000">
              <a:off x="695324" y="695325"/>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chemeClr val="accent1"/>
            </a:solidFill>
            <a:ln w="9525" cap="flat">
              <a:noFill/>
              <a:prstDash val="solid"/>
              <a:miter/>
            </a:ln>
          </p:spPr>
          <p:txBody>
            <a:bodyPr rtlCol="0" anchor="ctr"/>
            <a:lstStyle/>
            <a:p>
              <a:endParaRPr lang="en-US" sz="1350">
                <a:solidFill>
                  <a:schemeClr val="accent1"/>
                </a:solidFill>
              </a:endParaRPr>
            </a:p>
          </p:txBody>
        </p:sp>
        <p:sp>
          <p:nvSpPr>
            <p:cNvPr id="14" name="Freeform: Shape 11">
              <a:extLst>
                <a:ext uri="{FF2B5EF4-FFF2-40B4-BE49-F238E27FC236}">
                  <a16:creationId xmlns:a16="http://schemas.microsoft.com/office/drawing/2014/main" id="{BC9E560F-3120-4D72-87FA-8E2DEE0C03B6}"/>
                </a:ext>
              </a:extLst>
            </p:cNvPr>
            <p:cNvSpPr/>
            <p:nvPr/>
          </p:nvSpPr>
          <p:spPr>
            <a:xfrm rot="5400000">
              <a:off x="695324" y="0"/>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23428F"/>
            </a:solidFill>
            <a:ln w="9525" cap="flat">
              <a:noFill/>
              <a:prstDash val="solid"/>
              <a:miter/>
            </a:ln>
          </p:spPr>
          <p:txBody>
            <a:bodyPr rtlCol="0" anchor="ctr"/>
            <a:lstStyle/>
            <a:p>
              <a:endParaRPr lang="en-US" sz="1350">
                <a:solidFill>
                  <a:schemeClr val="accent2"/>
                </a:solidFill>
              </a:endParaRPr>
            </a:p>
          </p:txBody>
        </p:sp>
        <p:sp>
          <p:nvSpPr>
            <p:cNvPr id="15" name="Freeform: Shape 12">
              <a:extLst>
                <a:ext uri="{FF2B5EF4-FFF2-40B4-BE49-F238E27FC236}">
                  <a16:creationId xmlns:a16="http://schemas.microsoft.com/office/drawing/2014/main" id="{6D8A350E-E8A0-45E8-AAC7-175E788A1F1F}"/>
                </a:ext>
              </a:extLst>
            </p:cNvPr>
            <p:cNvSpPr/>
            <p:nvPr/>
          </p:nvSpPr>
          <p:spPr>
            <a:xfrm rot="5400000">
              <a:off x="0" y="695324"/>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00256D"/>
            </a:solidFill>
            <a:ln w="9525" cap="flat">
              <a:noFill/>
              <a:prstDash val="solid"/>
              <a:miter/>
            </a:ln>
          </p:spPr>
          <p:txBody>
            <a:bodyPr rtlCol="0" anchor="ctr"/>
            <a:lstStyle/>
            <a:p>
              <a:endParaRPr lang="en-US" sz="1350"/>
            </a:p>
          </p:txBody>
        </p:sp>
      </p:grpSp>
      <p:sp>
        <p:nvSpPr>
          <p:cNvPr id="16" name="Footer Placeholder 2">
            <a:extLst>
              <a:ext uri="{FF2B5EF4-FFF2-40B4-BE49-F238E27FC236}">
                <a16:creationId xmlns:a16="http://schemas.microsoft.com/office/drawing/2014/main" id="{096414B7-C696-44CA-AB74-E84AE84BFF24}"/>
              </a:ext>
            </a:extLst>
          </p:cNvPr>
          <p:cNvSpPr txBox="1">
            <a:spLocks/>
          </p:cNvSpPr>
          <p:nvPr userDrawn="1"/>
        </p:nvSpPr>
        <p:spPr>
          <a:xfrm>
            <a:off x="628650" y="6356353"/>
            <a:ext cx="3086100" cy="365125"/>
          </a:xfrm>
          <a:prstGeom prst="rect">
            <a:avLst/>
          </a:prstGeom>
        </p:spPr>
        <p:txBody>
          <a:bodyPr anchor="ctr" anchorCtr="0"/>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tint val="75000"/>
                  </a:schemeClr>
                </a:solidFill>
              </a:rPr>
              <a:t>© 2022 Association of Title IX Administrators</a:t>
            </a:r>
          </a:p>
        </p:txBody>
      </p:sp>
    </p:spTree>
    <p:extLst>
      <p:ext uri="{BB962C8B-B14F-4D97-AF65-F5344CB8AC3E}">
        <p14:creationId xmlns:p14="http://schemas.microsoft.com/office/powerpoint/2010/main" val="16413848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Headlin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88DD7-124E-4A18-9296-D304DC304192}"/>
              </a:ext>
            </a:extLst>
          </p:cNvPr>
          <p:cNvSpPr>
            <a:spLocks noGrp="1"/>
          </p:cNvSpPr>
          <p:nvPr>
            <p:ph type="title" hasCustomPrompt="1"/>
          </p:nvPr>
        </p:nvSpPr>
        <p:spPr>
          <a:xfrm>
            <a:off x="628650" y="275425"/>
            <a:ext cx="7886700" cy="751118"/>
          </a:xfrm>
        </p:spPr>
        <p:txBody>
          <a:bodyPr/>
          <a:lstStyle>
            <a:lvl1pPr>
              <a:defRPr>
                <a:solidFill>
                  <a:schemeClr val="tx1"/>
                </a:solidFill>
              </a:defRPr>
            </a:lvl1pPr>
          </a:lstStyle>
          <a:p>
            <a:r>
              <a:rPr lang="en-US" dirty="0"/>
              <a:t>Click to edit title style</a:t>
            </a:r>
          </a:p>
        </p:txBody>
      </p:sp>
      <p:sp>
        <p:nvSpPr>
          <p:cNvPr id="5" name="Slide Number Placeholder 4">
            <a:extLst>
              <a:ext uri="{FF2B5EF4-FFF2-40B4-BE49-F238E27FC236}">
                <a16:creationId xmlns:a16="http://schemas.microsoft.com/office/drawing/2014/main" id="{CC645227-7359-4F14-A4E3-969A36ACFEF9}"/>
              </a:ext>
            </a:extLst>
          </p:cNvPr>
          <p:cNvSpPr>
            <a:spLocks noGrp="1"/>
          </p:cNvSpPr>
          <p:nvPr>
            <p:ph type="sldNum" sz="quarter" idx="12"/>
          </p:nvPr>
        </p:nvSpPr>
        <p:spPr>
          <a:xfrm>
            <a:off x="6910388" y="6356353"/>
            <a:ext cx="2057400" cy="365125"/>
          </a:xfrm>
          <a:prstGeom prst="rect">
            <a:avLst/>
          </a:prstGeom>
        </p:spPr>
        <p:txBody>
          <a:bodyPr/>
          <a:lstStyle/>
          <a:p>
            <a:fld id="{D3E6F73D-5B99-417F-82E5-B90A998CE51F}" type="slidenum">
              <a:rPr lang="en-US" smtClean="0"/>
              <a:t>‹#›</a:t>
            </a:fld>
            <a:endParaRPr lang="en-US"/>
          </a:p>
        </p:txBody>
      </p:sp>
      <p:sp>
        <p:nvSpPr>
          <p:cNvPr id="6" name="Rectangle 5">
            <a:extLst>
              <a:ext uri="{FF2B5EF4-FFF2-40B4-BE49-F238E27FC236}">
                <a16:creationId xmlns:a16="http://schemas.microsoft.com/office/drawing/2014/main" id="{3578D966-5786-4FE7-8FA5-44836D150069}"/>
              </a:ext>
            </a:extLst>
          </p:cNvPr>
          <p:cNvSpPr/>
          <p:nvPr userDrawn="1"/>
        </p:nvSpPr>
        <p:spPr>
          <a:xfrm>
            <a:off x="0" y="6721477"/>
            <a:ext cx="9144000" cy="1365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7" name="Graphic 10">
            <a:extLst>
              <a:ext uri="{FF2B5EF4-FFF2-40B4-BE49-F238E27FC236}">
                <a16:creationId xmlns:a16="http://schemas.microsoft.com/office/drawing/2014/main" id="{7C8B18E2-6C81-470E-9CAC-318427284EEE}"/>
              </a:ext>
            </a:extLst>
          </p:cNvPr>
          <p:cNvGrpSpPr/>
          <p:nvPr userDrawn="1"/>
        </p:nvGrpSpPr>
        <p:grpSpPr>
          <a:xfrm rot="16200000">
            <a:off x="8616045" y="2"/>
            <a:ext cx="527957" cy="527957"/>
            <a:chOff x="0" y="0"/>
            <a:chExt cx="1390650" cy="1390650"/>
          </a:xfrm>
        </p:grpSpPr>
        <p:sp>
          <p:nvSpPr>
            <p:cNvPr id="8" name="Freeform: Shape 10">
              <a:extLst>
                <a:ext uri="{FF2B5EF4-FFF2-40B4-BE49-F238E27FC236}">
                  <a16:creationId xmlns:a16="http://schemas.microsoft.com/office/drawing/2014/main" id="{6AD8C879-0E4C-42CE-A1AE-CBEE947CB0BE}"/>
                </a:ext>
              </a:extLst>
            </p:cNvPr>
            <p:cNvSpPr/>
            <p:nvPr/>
          </p:nvSpPr>
          <p:spPr>
            <a:xfrm rot="5400000">
              <a:off x="695324" y="695325"/>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chemeClr val="accent1"/>
            </a:solidFill>
            <a:ln w="9525" cap="flat">
              <a:noFill/>
              <a:prstDash val="solid"/>
              <a:miter/>
            </a:ln>
          </p:spPr>
          <p:txBody>
            <a:bodyPr rtlCol="0" anchor="ctr"/>
            <a:lstStyle/>
            <a:p>
              <a:endParaRPr lang="en-US" sz="1350">
                <a:solidFill>
                  <a:schemeClr val="accent1"/>
                </a:solidFill>
              </a:endParaRPr>
            </a:p>
          </p:txBody>
        </p:sp>
        <p:sp>
          <p:nvSpPr>
            <p:cNvPr id="9" name="Freeform: Shape 11">
              <a:extLst>
                <a:ext uri="{FF2B5EF4-FFF2-40B4-BE49-F238E27FC236}">
                  <a16:creationId xmlns:a16="http://schemas.microsoft.com/office/drawing/2014/main" id="{E3C28D12-C9BA-4F3E-8F4D-351032F65F77}"/>
                </a:ext>
              </a:extLst>
            </p:cNvPr>
            <p:cNvSpPr/>
            <p:nvPr/>
          </p:nvSpPr>
          <p:spPr>
            <a:xfrm rot="5400000">
              <a:off x="695324" y="0"/>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23428F"/>
            </a:solidFill>
            <a:ln w="9525" cap="flat">
              <a:noFill/>
              <a:prstDash val="solid"/>
              <a:miter/>
            </a:ln>
          </p:spPr>
          <p:txBody>
            <a:bodyPr rtlCol="0" anchor="ctr"/>
            <a:lstStyle/>
            <a:p>
              <a:endParaRPr lang="en-US" sz="1350">
                <a:solidFill>
                  <a:schemeClr val="accent2"/>
                </a:solidFill>
              </a:endParaRPr>
            </a:p>
          </p:txBody>
        </p:sp>
        <p:sp>
          <p:nvSpPr>
            <p:cNvPr id="10" name="Freeform: Shape 12">
              <a:extLst>
                <a:ext uri="{FF2B5EF4-FFF2-40B4-BE49-F238E27FC236}">
                  <a16:creationId xmlns:a16="http://schemas.microsoft.com/office/drawing/2014/main" id="{E704DEE7-0B6D-4F96-8E8A-352FDBBCCBE1}"/>
                </a:ext>
              </a:extLst>
            </p:cNvPr>
            <p:cNvSpPr/>
            <p:nvPr/>
          </p:nvSpPr>
          <p:spPr>
            <a:xfrm rot="5400000">
              <a:off x="0" y="695324"/>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00256D"/>
            </a:solidFill>
            <a:ln w="9525" cap="flat">
              <a:noFill/>
              <a:prstDash val="solid"/>
              <a:miter/>
            </a:ln>
          </p:spPr>
          <p:txBody>
            <a:bodyPr rtlCol="0" anchor="ctr"/>
            <a:lstStyle/>
            <a:p>
              <a:endParaRPr lang="en-US" sz="1350"/>
            </a:p>
          </p:txBody>
        </p:sp>
      </p:grpSp>
    </p:spTree>
    <p:extLst>
      <p:ext uri="{BB962C8B-B14F-4D97-AF65-F5344CB8AC3E}">
        <p14:creationId xmlns:p14="http://schemas.microsoft.com/office/powerpoint/2010/main" val="8170394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5A6237A-8481-462B-A603-180EBC4F4FD5}"/>
              </a:ext>
            </a:extLst>
          </p:cNvPr>
          <p:cNvSpPr>
            <a:spLocks noGrp="1"/>
          </p:cNvSpPr>
          <p:nvPr>
            <p:ph type="sldNum" sz="quarter" idx="12"/>
          </p:nvPr>
        </p:nvSpPr>
        <p:spPr>
          <a:xfrm>
            <a:off x="6910388" y="6356353"/>
            <a:ext cx="2057400" cy="365125"/>
          </a:xfrm>
          <a:prstGeom prst="rect">
            <a:avLst/>
          </a:prstGeom>
        </p:spPr>
        <p:txBody>
          <a:bodyPr/>
          <a:lstStyle/>
          <a:p>
            <a:fld id="{D3E6F73D-5B99-417F-82E5-B90A998CE51F}" type="slidenum">
              <a:rPr lang="en-US" smtClean="0"/>
              <a:t>‹#›</a:t>
            </a:fld>
            <a:endParaRPr lang="en-US" dirty="0"/>
          </a:p>
        </p:txBody>
      </p:sp>
    </p:spTree>
    <p:extLst>
      <p:ext uri="{BB962C8B-B14F-4D97-AF65-F5344CB8AC3E}">
        <p14:creationId xmlns:p14="http://schemas.microsoft.com/office/powerpoint/2010/main" val="4483993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A3F96-6FBB-42CF-B0D8-C7413A90FD73}"/>
              </a:ext>
            </a:extLst>
          </p:cNvPr>
          <p:cNvSpPr>
            <a:spLocks noGrp="1"/>
          </p:cNvSpPr>
          <p:nvPr>
            <p:ph type="title"/>
          </p:nvPr>
        </p:nvSpPr>
        <p:spPr>
          <a:xfrm>
            <a:off x="629841" y="207034"/>
            <a:ext cx="7886700" cy="982005"/>
          </a:xfrm>
        </p:spPr>
        <p:txBody>
          <a:bodyPr/>
          <a:lstStyle>
            <a:lvl1pPr>
              <a:defRPr b="1" i="0">
                <a:latin typeface="Assistant" pitchFamily="2" charset="-79"/>
              </a:defRPr>
            </a:lvl1pPr>
          </a:lstStyle>
          <a:p>
            <a:r>
              <a:rPr lang="en-US" dirty="0"/>
              <a:t>Click to edit Master title style</a:t>
            </a:r>
          </a:p>
        </p:txBody>
      </p:sp>
      <p:sp>
        <p:nvSpPr>
          <p:cNvPr id="3" name="Text Placeholder 2">
            <a:extLst>
              <a:ext uri="{FF2B5EF4-FFF2-40B4-BE49-F238E27FC236}">
                <a16:creationId xmlns:a16="http://schemas.microsoft.com/office/drawing/2014/main" id="{69F2A050-6F9D-48BA-B29F-02132A5EE953}"/>
              </a:ext>
            </a:extLst>
          </p:cNvPr>
          <p:cNvSpPr>
            <a:spLocks noGrp="1"/>
          </p:cNvSpPr>
          <p:nvPr>
            <p:ph type="body" idx="1"/>
          </p:nvPr>
        </p:nvSpPr>
        <p:spPr>
          <a:xfrm>
            <a:off x="627459" y="1360563"/>
            <a:ext cx="3868340" cy="486494"/>
          </a:xfrm>
        </p:spPr>
        <p:txBody>
          <a:bodyPr anchor="b">
            <a:noAutofit/>
          </a:bodyPr>
          <a:lstStyle>
            <a:lvl1pPr marL="0" indent="0">
              <a:buNone/>
              <a:defRPr sz="2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a:t>
            </a:r>
          </a:p>
        </p:txBody>
      </p:sp>
      <p:sp>
        <p:nvSpPr>
          <p:cNvPr id="4" name="Content Placeholder 3">
            <a:extLst>
              <a:ext uri="{FF2B5EF4-FFF2-40B4-BE49-F238E27FC236}">
                <a16:creationId xmlns:a16="http://schemas.microsoft.com/office/drawing/2014/main" id="{FE13843B-CB16-4581-A270-4843DBCAC2DB}"/>
              </a:ext>
            </a:extLst>
          </p:cNvPr>
          <p:cNvSpPr>
            <a:spLocks noGrp="1"/>
          </p:cNvSpPr>
          <p:nvPr>
            <p:ph sz="half" idx="2"/>
          </p:nvPr>
        </p:nvSpPr>
        <p:spPr>
          <a:xfrm>
            <a:off x="629842" y="1923691"/>
            <a:ext cx="3868340" cy="4265972"/>
          </a:xfrm>
        </p:spPr>
        <p:txBody>
          <a:bodyPr>
            <a:normAutofit/>
          </a:bodyPr>
          <a:lstStyle>
            <a:lvl1pPr>
              <a:defRPr sz="2400"/>
            </a:lvl1pPr>
            <a:lvl2pPr>
              <a:defRPr sz="2400"/>
            </a:lvl2pPr>
            <a:lvl3pPr>
              <a:defRPr sz="2400"/>
            </a:lvl3pPr>
          </a:lstStyle>
          <a:p>
            <a:pPr lvl="0"/>
            <a:r>
              <a:rPr lang="en-US" dirty="0"/>
              <a:t>Click to edit Master text styles</a:t>
            </a:r>
          </a:p>
          <a:p>
            <a:pPr lvl="1"/>
            <a:r>
              <a:rPr lang="en-US" dirty="0"/>
              <a:t>Second level</a:t>
            </a:r>
          </a:p>
          <a:p>
            <a:pPr lvl="2"/>
            <a:r>
              <a:rPr lang="en-US" dirty="0"/>
              <a:t>Third level</a:t>
            </a:r>
          </a:p>
        </p:txBody>
      </p:sp>
      <p:sp>
        <p:nvSpPr>
          <p:cNvPr id="5" name="Text Placeholder 4">
            <a:extLst>
              <a:ext uri="{FF2B5EF4-FFF2-40B4-BE49-F238E27FC236}">
                <a16:creationId xmlns:a16="http://schemas.microsoft.com/office/drawing/2014/main" id="{B93A17D6-4F3A-4C39-8E94-06E6E4DAE620}"/>
              </a:ext>
            </a:extLst>
          </p:cNvPr>
          <p:cNvSpPr>
            <a:spLocks noGrp="1"/>
          </p:cNvSpPr>
          <p:nvPr>
            <p:ph type="body" sz="quarter" idx="3"/>
          </p:nvPr>
        </p:nvSpPr>
        <p:spPr>
          <a:xfrm>
            <a:off x="4629150" y="1355727"/>
            <a:ext cx="3887391" cy="486494"/>
          </a:xfrm>
        </p:spPr>
        <p:txBody>
          <a:bodyPr anchor="b">
            <a:noAutofit/>
          </a:bodyPr>
          <a:lstStyle>
            <a:lvl1pPr marL="0" indent="0">
              <a:buNone/>
              <a:defRPr sz="2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a:t>
            </a:r>
          </a:p>
        </p:txBody>
      </p:sp>
      <p:sp>
        <p:nvSpPr>
          <p:cNvPr id="6" name="Content Placeholder 5">
            <a:extLst>
              <a:ext uri="{FF2B5EF4-FFF2-40B4-BE49-F238E27FC236}">
                <a16:creationId xmlns:a16="http://schemas.microsoft.com/office/drawing/2014/main" id="{6EC2D23E-F43E-4A9E-B6E2-3D378C607D2E}"/>
              </a:ext>
            </a:extLst>
          </p:cNvPr>
          <p:cNvSpPr>
            <a:spLocks noGrp="1"/>
          </p:cNvSpPr>
          <p:nvPr>
            <p:ph sz="quarter" idx="4"/>
          </p:nvPr>
        </p:nvSpPr>
        <p:spPr>
          <a:xfrm>
            <a:off x="4629150" y="1923691"/>
            <a:ext cx="3887391" cy="4265972"/>
          </a:xfrm>
        </p:spPr>
        <p:txBody>
          <a:bodyPr>
            <a:normAutofit/>
          </a:bodyPr>
          <a:lstStyle>
            <a:lvl1pPr>
              <a:defRPr sz="2400"/>
            </a:lvl1pPr>
            <a:lvl2pPr>
              <a:defRPr sz="2400"/>
            </a:lvl2pPr>
            <a:lvl3pPr>
              <a:defRPr sz="2400"/>
            </a:lvl3pPr>
          </a:lstStyle>
          <a:p>
            <a:pPr lvl="0"/>
            <a:r>
              <a:rPr lang="en-US" dirty="0"/>
              <a:t>Click to edit Master text styles</a:t>
            </a:r>
          </a:p>
          <a:p>
            <a:pPr lvl="1"/>
            <a:r>
              <a:rPr lang="en-US" dirty="0"/>
              <a:t>Second level</a:t>
            </a:r>
          </a:p>
          <a:p>
            <a:pPr lvl="2"/>
            <a:r>
              <a:rPr lang="en-US" dirty="0"/>
              <a:t>Third level</a:t>
            </a:r>
          </a:p>
        </p:txBody>
      </p:sp>
      <p:sp>
        <p:nvSpPr>
          <p:cNvPr id="9" name="Slide Number Placeholder 8">
            <a:extLst>
              <a:ext uri="{FF2B5EF4-FFF2-40B4-BE49-F238E27FC236}">
                <a16:creationId xmlns:a16="http://schemas.microsoft.com/office/drawing/2014/main" id="{9386DB0B-BA6B-48F4-BE93-2727C468A175}"/>
              </a:ext>
            </a:extLst>
          </p:cNvPr>
          <p:cNvSpPr>
            <a:spLocks noGrp="1"/>
          </p:cNvSpPr>
          <p:nvPr>
            <p:ph type="sldNum" sz="quarter" idx="12"/>
          </p:nvPr>
        </p:nvSpPr>
        <p:spPr>
          <a:xfrm>
            <a:off x="6910388" y="6356351"/>
            <a:ext cx="2057400" cy="365125"/>
          </a:xfrm>
          <a:prstGeom prst="rect">
            <a:avLst/>
          </a:prstGeom>
        </p:spPr>
        <p:txBody>
          <a:bodyPr/>
          <a:lstStyle/>
          <a:p>
            <a:fld id="{D3E6F73D-5B99-417F-82E5-B90A998CE51F}" type="slidenum">
              <a:rPr lang="en-US" smtClean="0"/>
              <a:t>‹#›</a:t>
            </a:fld>
            <a:endParaRPr lang="en-US" dirty="0"/>
          </a:p>
        </p:txBody>
      </p:sp>
      <p:sp>
        <p:nvSpPr>
          <p:cNvPr id="10" name="Rectangle 9">
            <a:extLst>
              <a:ext uri="{FF2B5EF4-FFF2-40B4-BE49-F238E27FC236}">
                <a16:creationId xmlns:a16="http://schemas.microsoft.com/office/drawing/2014/main" id="{BCB504AC-F6CD-445A-9C03-6767E5860F6E}"/>
              </a:ext>
            </a:extLst>
          </p:cNvPr>
          <p:cNvSpPr/>
          <p:nvPr userDrawn="1"/>
        </p:nvSpPr>
        <p:spPr>
          <a:xfrm>
            <a:off x="0" y="6721475"/>
            <a:ext cx="9144000" cy="1365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dirty="0">
              <a:latin typeface="Assistant" pitchFamily="2" charset="-79"/>
            </a:endParaRPr>
          </a:p>
        </p:txBody>
      </p:sp>
    </p:spTree>
    <p:extLst>
      <p:ext uri="{BB962C8B-B14F-4D97-AF65-F5344CB8AC3E}">
        <p14:creationId xmlns:p14="http://schemas.microsoft.com/office/powerpoint/2010/main" val="21715258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emplate Option 1 (2 Column Objec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userDrawn="1"/>
        </p:nvCxnSpPr>
        <p:spPr>
          <a:xfrm>
            <a:off x="4572000" y="1371600"/>
            <a:ext cx="0" cy="479628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F05767BA-50FD-4421-B39C-84D60DE24EBB}"/>
              </a:ext>
            </a:extLst>
          </p:cNvPr>
          <p:cNvSpPr>
            <a:spLocks noGrp="1"/>
          </p:cNvSpPr>
          <p:nvPr>
            <p:ph sz="quarter" idx="13"/>
          </p:nvPr>
        </p:nvSpPr>
        <p:spPr>
          <a:xfrm>
            <a:off x="285750" y="1371600"/>
            <a:ext cx="4114800" cy="4796288"/>
          </a:xfrm>
        </p:spPr>
        <p:txBody>
          <a:bodyPr anchor="ctr"/>
          <a:lstStyle>
            <a:lvl1pPr marL="0" indent="0" algn="ctr">
              <a:buNone/>
              <a:defRPr>
                <a:solidFill>
                  <a:schemeClr val="tx1"/>
                </a:solidFill>
              </a:defRPr>
            </a:lvl1pPr>
          </a:lstStyle>
          <a:p>
            <a:pPr lvl="0"/>
            <a:endParaRPr lang="en-US" dirty="0"/>
          </a:p>
        </p:txBody>
      </p:sp>
      <p:sp>
        <p:nvSpPr>
          <p:cNvPr id="2" name="Title 1">
            <a:extLst>
              <a:ext uri="{FF2B5EF4-FFF2-40B4-BE49-F238E27FC236}">
                <a16:creationId xmlns:a16="http://schemas.microsoft.com/office/drawing/2014/main" id="{1D063BB5-3010-439F-AAE5-2FFB538B0783}"/>
              </a:ext>
            </a:extLst>
          </p:cNvPr>
          <p:cNvSpPr>
            <a:spLocks noGrp="1"/>
          </p:cNvSpPr>
          <p:nvPr>
            <p:ph type="title" hasCustomPrompt="1"/>
          </p:nvPr>
        </p:nvSpPr>
        <p:spPr/>
        <p:txBody>
          <a:bodyPr/>
          <a:lstStyle/>
          <a:p>
            <a:r>
              <a:rPr lang="en-US" dirty="0"/>
              <a:t>Click to edit title style</a:t>
            </a:r>
          </a:p>
        </p:txBody>
      </p:sp>
      <p:sp>
        <p:nvSpPr>
          <p:cNvPr id="6" name="Slide Number Placeholder 3">
            <a:extLst>
              <a:ext uri="{FF2B5EF4-FFF2-40B4-BE49-F238E27FC236}">
                <a16:creationId xmlns:a16="http://schemas.microsoft.com/office/drawing/2014/main" id="{D5B7BB43-05F7-40EE-9DA3-24EFF7ECC140}"/>
              </a:ext>
            </a:extLst>
          </p:cNvPr>
          <p:cNvSpPr>
            <a:spLocks noGrp="1"/>
          </p:cNvSpPr>
          <p:nvPr>
            <p:ph type="sldNum" sz="quarter" idx="18"/>
          </p:nvPr>
        </p:nvSpPr>
        <p:spPr>
          <a:xfrm>
            <a:off x="6910388" y="6356353"/>
            <a:ext cx="2057400" cy="365125"/>
          </a:xfrm>
          <a:prstGeom prst="rect">
            <a:avLst/>
          </a:prstGeom>
        </p:spPr>
        <p:txBody>
          <a:bodyPr/>
          <a:lstStyle/>
          <a:p>
            <a:fld id="{D3E6F73D-5B99-417F-82E5-B90A998CE51F}" type="slidenum">
              <a:rPr lang="en-US" smtClean="0"/>
              <a:t>‹#›</a:t>
            </a:fld>
            <a:endParaRPr lang="en-US"/>
          </a:p>
        </p:txBody>
      </p:sp>
      <p:sp>
        <p:nvSpPr>
          <p:cNvPr id="11" name="Rectangle 10">
            <a:extLst>
              <a:ext uri="{FF2B5EF4-FFF2-40B4-BE49-F238E27FC236}">
                <a16:creationId xmlns:a16="http://schemas.microsoft.com/office/drawing/2014/main" id="{566127F4-D305-4533-A07B-A207B46A6B54}"/>
              </a:ext>
            </a:extLst>
          </p:cNvPr>
          <p:cNvSpPr/>
          <p:nvPr userDrawn="1"/>
        </p:nvSpPr>
        <p:spPr>
          <a:xfrm>
            <a:off x="0" y="6721475"/>
            <a:ext cx="9144000" cy="1365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dirty="0">
              <a:latin typeface="Assistant" pitchFamily="2" charset="-79"/>
            </a:endParaRPr>
          </a:p>
        </p:txBody>
      </p:sp>
      <p:sp>
        <p:nvSpPr>
          <p:cNvPr id="8" name="Content Placeholder 2">
            <a:extLst>
              <a:ext uri="{FF2B5EF4-FFF2-40B4-BE49-F238E27FC236}">
                <a16:creationId xmlns:a16="http://schemas.microsoft.com/office/drawing/2014/main" id="{3BFFAA28-D1C8-7846-8E5E-4BA9AABD9EE7}"/>
              </a:ext>
            </a:extLst>
          </p:cNvPr>
          <p:cNvSpPr>
            <a:spLocks noGrp="1"/>
          </p:cNvSpPr>
          <p:nvPr>
            <p:ph sz="quarter" idx="19"/>
          </p:nvPr>
        </p:nvSpPr>
        <p:spPr>
          <a:xfrm>
            <a:off x="4743450" y="1371600"/>
            <a:ext cx="4114800" cy="4796288"/>
          </a:xfrm>
        </p:spPr>
        <p:txBody>
          <a:bodyPr anchor="ctr"/>
          <a:lstStyle>
            <a:lvl1pPr marL="0" indent="0" algn="ctr">
              <a:buNone/>
              <a:defRPr>
                <a:solidFill>
                  <a:schemeClr val="tx1"/>
                </a:solidFill>
              </a:defRPr>
            </a:lvl1pPr>
          </a:lstStyle>
          <a:p>
            <a:pPr lvl="0"/>
            <a:endParaRPr lang="en-US" dirty="0"/>
          </a:p>
        </p:txBody>
      </p:sp>
    </p:spTree>
    <p:extLst>
      <p:ext uri="{BB962C8B-B14F-4D97-AF65-F5344CB8AC3E}">
        <p14:creationId xmlns:p14="http://schemas.microsoft.com/office/powerpoint/2010/main" val="2126514043"/>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2" pos="2772">
          <p15:clr>
            <a:srgbClr val="FBAE40"/>
          </p15:clr>
        </p15:guide>
        <p15:guide id="13" pos="298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EC4E62A-6E8D-4288-BB65-1D492A1A4646}" type="datetimeFigureOut">
              <a:rPr lang="en-US" smtClean="0"/>
              <a:t>6/6/2022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59CC2F-6861-4FC1-B646-551397DA7A76}" type="slidenum">
              <a:rPr lang="en-US" smtClean="0"/>
              <a:t>‹#›</a:t>
            </a:fld>
            <a:endParaRPr lang="en-US"/>
          </a:p>
        </p:txBody>
      </p:sp>
    </p:spTree>
    <p:extLst>
      <p:ext uri="{BB962C8B-B14F-4D97-AF65-F5344CB8AC3E}">
        <p14:creationId xmlns:p14="http://schemas.microsoft.com/office/powerpoint/2010/main" val="13913179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emplate Option 1 (Agenda)">
    <p:spTree>
      <p:nvGrpSpPr>
        <p:cNvPr id="1" name=""/>
        <p:cNvGrpSpPr/>
        <p:nvPr/>
      </p:nvGrpSpPr>
      <p:grpSpPr>
        <a:xfrm>
          <a:off x="0" y="0"/>
          <a:ext cx="0" cy="0"/>
          <a:chOff x="0" y="0"/>
          <a:chExt cx="0" cy="0"/>
        </a:xfrm>
      </p:grpSpPr>
      <p:sp>
        <p:nvSpPr>
          <p:cNvPr id="4" name="Text Placeholder 7">
            <a:extLst>
              <a:ext uri="{FF2B5EF4-FFF2-40B4-BE49-F238E27FC236}">
                <a16:creationId xmlns:a16="http://schemas.microsoft.com/office/drawing/2014/main" id="{DB8F8698-EBAF-4AE3-980E-61A0C53400A1}"/>
              </a:ext>
            </a:extLst>
          </p:cNvPr>
          <p:cNvSpPr>
            <a:spLocks noGrp="1"/>
          </p:cNvSpPr>
          <p:nvPr>
            <p:ph type="body" sz="quarter" idx="11" hasCustomPrompt="1"/>
          </p:nvPr>
        </p:nvSpPr>
        <p:spPr>
          <a:xfrm>
            <a:off x="1414732" y="1376167"/>
            <a:ext cx="7100618" cy="548640"/>
          </a:xfrm>
          <a:prstGeom prst="rect">
            <a:avLst/>
          </a:prstGeom>
        </p:spPr>
        <p:txBody>
          <a:bodyPr lIns="0" tIns="0" rIns="0" bIns="0" anchor="ctr">
            <a:normAutofit/>
          </a:bodyPr>
          <a:lstStyle>
            <a:lvl1pPr marL="0" indent="0">
              <a:lnSpc>
                <a:spcPct val="100000"/>
              </a:lnSpc>
              <a:spcBef>
                <a:spcPts val="0"/>
              </a:spcBef>
              <a:buNone/>
              <a:defRPr sz="2400" baseline="0">
                <a:solidFill>
                  <a:schemeClr val="tx2"/>
                </a:solidFill>
                <a:latin typeface="Assistant" pitchFamily="2" charset="-79"/>
                <a:cs typeface="Assistant" pitchFamily="2" charset="-79"/>
              </a:defRPr>
            </a:lvl1pPr>
          </a:lstStyle>
          <a:p>
            <a:pPr lvl="0"/>
            <a:r>
              <a:rPr lang="en-US" dirty="0"/>
              <a:t>Click to add a Topic</a:t>
            </a:r>
          </a:p>
        </p:txBody>
      </p:sp>
      <p:sp>
        <p:nvSpPr>
          <p:cNvPr id="34" name="Text Placeholder 7">
            <a:extLst>
              <a:ext uri="{FF2B5EF4-FFF2-40B4-BE49-F238E27FC236}">
                <a16:creationId xmlns:a16="http://schemas.microsoft.com/office/drawing/2014/main" id="{1022D5BA-4249-42BB-A58F-6BCAB97ECB21}"/>
              </a:ext>
            </a:extLst>
          </p:cNvPr>
          <p:cNvSpPr>
            <a:spLocks noGrp="1"/>
          </p:cNvSpPr>
          <p:nvPr>
            <p:ph type="body" sz="quarter" idx="18" hasCustomPrompt="1"/>
          </p:nvPr>
        </p:nvSpPr>
        <p:spPr>
          <a:xfrm>
            <a:off x="1414730" y="2119004"/>
            <a:ext cx="7100619" cy="548640"/>
          </a:xfrm>
          <a:prstGeom prst="rect">
            <a:avLst/>
          </a:prstGeom>
        </p:spPr>
        <p:txBody>
          <a:bodyPr lIns="0" tIns="0" rIns="0" bIns="0" anchor="ctr">
            <a:normAutofit/>
          </a:bodyPr>
          <a:lstStyle>
            <a:lvl1pPr marL="0" indent="0">
              <a:lnSpc>
                <a:spcPct val="100000"/>
              </a:lnSpc>
              <a:spcBef>
                <a:spcPts val="0"/>
              </a:spcBef>
              <a:buNone/>
              <a:defRPr lang="en-US" sz="2400" b="0" i="0" kern="1200" baseline="0" dirty="0">
                <a:solidFill>
                  <a:schemeClr val="tx2"/>
                </a:solidFill>
                <a:latin typeface="Assistant" pitchFamily="2" charset="-79"/>
                <a:ea typeface="+mn-ea"/>
                <a:cs typeface="Assistant" pitchFamily="2" charset="-79"/>
              </a:defRPr>
            </a:lvl1pPr>
          </a:lstStyle>
          <a:p>
            <a:pPr marL="0" lvl="0" indent="0" algn="l" defTabSz="685800" rtl="0" eaLnBrk="1" latinLnBrk="0" hangingPunct="1">
              <a:lnSpc>
                <a:spcPct val="100000"/>
              </a:lnSpc>
              <a:spcBef>
                <a:spcPts val="0"/>
              </a:spcBef>
              <a:buFont typeface="Wingdings" panose="05000000000000000000" pitchFamily="2" charset="2"/>
              <a:buNone/>
            </a:pPr>
            <a:r>
              <a:rPr lang="en-US" dirty="0"/>
              <a:t>Click to add a Topic</a:t>
            </a:r>
          </a:p>
        </p:txBody>
      </p:sp>
      <p:sp>
        <p:nvSpPr>
          <p:cNvPr id="37" name="Text Placeholder 7">
            <a:extLst>
              <a:ext uri="{FF2B5EF4-FFF2-40B4-BE49-F238E27FC236}">
                <a16:creationId xmlns:a16="http://schemas.microsoft.com/office/drawing/2014/main" id="{CA6F7F01-B0BA-40E1-A5BB-BC7F8CB15F18}"/>
              </a:ext>
            </a:extLst>
          </p:cNvPr>
          <p:cNvSpPr>
            <a:spLocks noGrp="1"/>
          </p:cNvSpPr>
          <p:nvPr>
            <p:ph type="body" sz="quarter" idx="20" hasCustomPrompt="1"/>
          </p:nvPr>
        </p:nvSpPr>
        <p:spPr>
          <a:xfrm>
            <a:off x="1414730" y="2861841"/>
            <a:ext cx="7100620" cy="548640"/>
          </a:xfrm>
          <a:prstGeom prst="rect">
            <a:avLst/>
          </a:prstGeom>
        </p:spPr>
        <p:txBody>
          <a:bodyPr lIns="0" tIns="0" rIns="0" bIns="0" anchor="ctr">
            <a:normAutofit/>
          </a:bodyPr>
          <a:lstStyle>
            <a:lvl1pPr marL="0" indent="0">
              <a:lnSpc>
                <a:spcPct val="100000"/>
              </a:lnSpc>
              <a:spcBef>
                <a:spcPts val="0"/>
              </a:spcBef>
              <a:buNone/>
              <a:defRPr lang="en-US" sz="2400" b="0" i="0" kern="1200" baseline="0" dirty="0">
                <a:solidFill>
                  <a:schemeClr val="tx2"/>
                </a:solidFill>
                <a:latin typeface="Assistant" pitchFamily="2" charset="-79"/>
                <a:ea typeface="+mn-ea"/>
                <a:cs typeface="Assistant" pitchFamily="2" charset="-79"/>
              </a:defRPr>
            </a:lvl1pPr>
          </a:lstStyle>
          <a:p>
            <a:pPr marL="0" lvl="0" indent="0" algn="l" defTabSz="685800" rtl="0" eaLnBrk="1" latinLnBrk="0" hangingPunct="1">
              <a:lnSpc>
                <a:spcPct val="100000"/>
              </a:lnSpc>
              <a:spcBef>
                <a:spcPts val="0"/>
              </a:spcBef>
              <a:buFont typeface="Wingdings" panose="05000000000000000000" pitchFamily="2" charset="2"/>
              <a:buNone/>
            </a:pPr>
            <a:r>
              <a:rPr lang="en-US" dirty="0"/>
              <a:t>Click to add a Topic</a:t>
            </a:r>
          </a:p>
        </p:txBody>
      </p:sp>
      <p:sp>
        <p:nvSpPr>
          <p:cNvPr id="40" name="Text Placeholder 7">
            <a:extLst>
              <a:ext uri="{FF2B5EF4-FFF2-40B4-BE49-F238E27FC236}">
                <a16:creationId xmlns:a16="http://schemas.microsoft.com/office/drawing/2014/main" id="{36296F8A-826F-4330-9294-B51FF15A36C5}"/>
              </a:ext>
            </a:extLst>
          </p:cNvPr>
          <p:cNvSpPr>
            <a:spLocks noGrp="1"/>
          </p:cNvSpPr>
          <p:nvPr>
            <p:ph type="body" sz="quarter" idx="22" hasCustomPrompt="1"/>
          </p:nvPr>
        </p:nvSpPr>
        <p:spPr>
          <a:xfrm>
            <a:off x="1414728" y="3604678"/>
            <a:ext cx="7100621" cy="548640"/>
          </a:xfrm>
          <a:prstGeom prst="rect">
            <a:avLst/>
          </a:prstGeom>
        </p:spPr>
        <p:txBody>
          <a:bodyPr lIns="0" tIns="0" rIns="0" bIns="0" anchor="ctr">
            <a:normAutofit/>
          </a:bodyPr>
          <a:lstStyle>
            <a:lvl1pPr marL="0" indent="0">
              <a:lnSpc>
                <a:spcPct val="100000"/>
              </a:lnSpc>
              <a:spcBef>
                <a:spcPts val="0"/>
              </a:spcBef>
              <a:buNone/>
              <a:defRPr lang="en-US" sz="2400" b="0" i="0" kern="1200" baseline="0" dirty="0">
                <a:solidFill>
                  <a:schemeClr val="tx2"/>
                </a:solidFill>
                <a:latin typeface="Assistant" pitchFamily="2" charset="-79"/>
                <a:ea typeface="+mn-ea"/>
                <a:cs typeface="Assistant" pitchFamily="2" charset="-79"/>
              </a:defRPr>
            </a:lvl1pPr>
          </a:lstStyle>
          <a:p>
            <a:pPr marL="0" lvl="0" indent="0" algn="l" defTabSz="685800" rtl="0" eaLnBrk="1" latinLnBrk="0" hangingPunct="1">
              <a:lnSpc>
                <a:spcPct val="100000"/>
              </a:lnSpc>
              <a:spcBef>
                <a:spcPts val="0"/>
              </a:spcBef>
              <a:buFont typeface="Wingdings" panose="05000000000000000000" pitchFamily="2" charset="2"/>
              <a:buNone/>
            </a:pPr>
            <a:r>
              <a:rPr lang="en-US" dirty="0"/>
              <a:t>Click to add a Topic</a:t>
            </a:r>
          </a:p>
        </p:txBody>
      </p:sp>
      <p:sp>
        <p:nvSpPr>
          <p:cNvPr id="43" name="Text Placeholder 7">
            <a:extLst>
              <a:ext uri="{FF2B5EF4-FFF2-40B4-BE49-F238E27FC236}">
                <a16:creationId xmlns:a16="http://schemas.microsoft.com/office/drawing/2014/main" id="{0BB40891-2366-460D-B23F-9D4749D7F335}"/>
              </a:ext>
            </a:extLst>
          </p:cNvPr>
          <p:cNvSpPr>
            <a:spLocks noGrp="1"/>
          </p:cNvSpPr>
          <p:nvPr>
            <p:ph type="body" sz="quarter" idx="24" hasCustomPrompt="1"/>
          </p:nvPr>
        </p:nvSpPr>
        <p:spPr>
          <a:xfrm>
            <a:off x="1414728" y="4347515"/>
            <a:ext cx="7100622" cy="548640"/>
          </a:xfrm>
          <a:prstGeom prst="rect">
            <a:avLst/>
          </a:prstGeom>
        </p:spPr>
        <p:txBody>
          <a:bodyPr lIns="0" tIns="0" rIns="0" bIns="0" anchor="ctr">
            <a:normAutofit/>
          </a:bodyPr>
          <a:lstStyle>
            <a:lvl1pPr marL="0" indent="0">
              <a:lnSpc>
                <a:spcPct val="100000"/>
              </a:lnSpc>
              <a:spcBef>
                <a:spcPts val="0"/>
              </a:spcBef>
              <a:buNone/>
              <a:defRPr lang="en-US" sz="2400" b="0" i="0" kern="1200" baseline="0" dirty="0">
                <a:solidFill>
                  <a:schemeClr val="tx2"/>
                </a:solidFill>
                <a:latin typeface="Assistant" pitchFamily="2" charset="-79"/>
                <a:ea typeface="+mn-ea"/>
                <a:cs typeface="Assistant" pitchFamily="2" charset="-79"/>
              </a:defRPr>
            </a:lvl1pPr>
          </a:lstStyle>
          <a:p>
            <a:pPr marL="0" lvl="0" indent="0" algn="l" defTabSz="685800" rtl="0" eaLnBrk="1" latinLnBrk="0" hangingPunct="1">
              <a:lnSpc>
                <a:spcPct val="100000"/>
              </a:lnSpc>
              <a:spcBef>
                <a:spcPts val="0"/>
              </a:spcBef>
              <a:buFont typeface="Wingdings" panose="05000000000000000000" pitchFamily="2" charset="2"/>
              <a:buNone/>
            </a:pPr>
            <a:r>
              <a:rPr lang="en-US" dirty="0"/>
              <a:t>Click to add a Topic</a:t>
            </a:r>
          </a:p>
        </p:txBody>
      </p:sp>
      <p:sp>
        <p:nvSpPr>
          <p:cNvPr id="46" name="Text Placeholder 7">
            <a:extLst>
              <a:ext uri="{FF2B5EF4-FFF2-40B4-BE49-F238E27FC236}">
                <a16:creationId xmlns:a16="http://schemas.microsoft.com/office/drawing/2014/main" id="{5AD3FE63-291F-444D-81AB-3AD22F25EA34}"/>
              </a:ext>
            </a:extLst>
          </p:cNvPr>
          <p:cNvSpPr>
            <a:spLocks noGrp="1"/>
          </p:cNvSpPr>
          <p:nvPr>
            <p:ph type="body" sz="quarter" idx="26" hasCustomPrompt="1"/>
          </p:nvPr>
        </p:nvSpPr>
        <p:spPr>
          <a:xfrm>
            <a:off x="1414726" y="5090354"/>
            <a:ext cx="7100623" cy="548640"/>
          </a:xfrm>
          <a:prstGeom prst="rect">
            <a:avLst/>
          </a:prstGeom>
        </p:spPr>
        <p:txBody>
          <a:bodyPr lIns="0" tIns="0" rIns="0" bIns="0" anchor="ctr">
            <a:normAutofit/>
          </a:bodyPr>
          <a:lstStyle>
            <a:lvl1pPr marL="0" indent="0">
              <a:lnSpc>
                <a:spcPct val="100000"/>
              </a:lnSpc>
              <a:spcBef>
                <a:spcPts val="0"/>
              </a:spcBef>
              <a:buNone/>
              <a:defRPr lang="en-US" sz="2400" b="0" i="0" kern="1200" baseline="0" dirty="0">
                <a:solidFill>
                  <a:schemeClr val="tx2"/>
                </a:solidFill>
                <a:latin typeface="Assistant" pitchFamily="2" charset="-79"/>
                <a:ea typeface="+mn-ea"/>
                <a:cs typeface="Assistant" pitchFamily="2" charset="-79"/>
              </a:defRPr>
            </a:lvl1pPr>
          </a:lstStyle>
          <a:p>
            <a:pPr marL="0" lvl="0" indent="0" algn="l" defTabSz="685800" rtl="0" eaLnBrk="1" latinLnBrk="0" hangingPunct="1">
              <a:lnSpc>
                <a:spcPct val="100000"/>
              </a:lnSpc>
              <a:spcBef>
                <a:spcPts val="0"/>
              </a:spcBef>
              <a:buFont typeface="Wingdings" panose="05000000000000000000" pitchFamily="2" charset="2"/>
              <a:buNone/>
            </a:pPr>
            <a:r>
              <a:rPr lang="en-US" dirty="0"/>
              <a:t>Click to add a Topic</a:t>
            </a:r>
          </a:p>
        </p:txBody>
      </p:sp>
      <p:sp>
        <p:nvSpPr>
          <p:cNvPr id="23" name="Text Placeholder 14">
            <a:extLst>
              <a:ext uri="{FF2B5EF4-FFF2-40B4-BE49-F238E27FC236}">
                <a16:creationId xmlns:a16="http://schemas.microsoft.com/office/drawing/2014/main" id="{B63A8853-B51D-4092-97C8-21BEB1F1C9CF}"/>
              </a:ext>
            </a:extLst>
          </p:cNvPr>
          <p:cNvSpPr>
            <a:spLocks noGrp="1"/>
          </p:cNvSpPr>
          <p:nvPr>
            <p:ph type="body" sz="quarter" idx="17" hasCustomPrompt="1"/>
          </p:nvPr>
        </p:nvSpPr>
        <p:spPr>
          <a:xfrm>
            <a:off x="628650" y="1376165"/>
            <a:ext cx="548640" cy="548640"/>
          </a:xfrm>
          <a:solidFill>
            <a:schemeClr val="accent2"/>
          </a:solidFill>
        </p:spPr>
        <p:txBody>
          <a:bodyPr anchor="ctr">
            <a:normAutofit/>
          </a:bodyPr>
          <a:lstStyle>
            <a:lvl1pPr marL="0" indent="0" algn="ctr" defTabSz="685800" rtl="0" eaLnBrk="1" latinLnBrk="0" hangingPunct="1">
              <a:lnSpc>
                <a:spcPct val="90000"/>
              </a:lnSpc>
              <a:spcBef>
                <a:spcPts val="750"/>
              </a:spcBef>
              <a:buFontTx/>
              <a:buNone/>
              <a:defRPr lang="en-US" sz="2400" b="1" i="0" kern="1200" dirty="0">
                <a:solidFill>
                  <a:schemeClr val="bg1"/>
                </a:solidFill>
                <a:latin typeface="Assistant" pitchFamily="2" charset="-79"/>
                <a:ea typeface="+mn-ea"/>
                <a:cs typeface="Assistant" pitchFamily="2" charset="-79"/>
              </a:defRPr>
            </a:lvl1pPr>
          </a:lstStyle>
          <a:p>
            <a:r>
              <a:rPr lang="en-US" dirty="0">
                <a:solidFill>
                  <a:schemeClr val="bg1"/>
                </a:solidFill>
              </a:rPr>
              <a:t>##</a:t>
            </a:r>
          </a:p>
        </p:txBody>
      </p:sp>
      <p:sp>
        <p:nvSpPr>
          <p:cNvPr id="24" name="Text Placeholder 37">
            <a:extLst>
              <a:ext uri="{FF2B5EF4-FFF2-40B4-BE49-F238E27FC236}">
                <a16:creationId xmlns:a16="http://schemas.microsoft.com/office/drawing/2014/main" id="{65CA7A69-3C83-4B85-87EA-3C3BB862D170}"/>
              </a:ext>
            </a:extLst>
          </p:cNvPr>
          <p:cNvSpPr>
            <a:spLocks noGrp="1"/>
          </p:cNvSpPr>
          <p:nvPr>
            <p:ph type="body" sz="quarter" idx="19" hasCustomPrompt="1"/>
          </p:nvPr>
        </p:nvSpPr>
        <p:spPr>
          <a:xfrm>
            <a:off x="628650" y="2119004"/>
            <a:ext cx="548640" cy="548640"/>
          </a:xfrm>
          <a:solidFill>
            <a:schemeClr val="tx2"/>
          </a:solidFill>
        </p:spPr>
        <p:txBody>
          <a:bodyPr anchor="ctr">
            <a:normAutofit/>
          </a:bodyPr>
          <a:lstStyle>
            <a:lvl1pPr marL="0" indent="0" algn="ctr" defTabSz="685800" rtl="0" eaLnBrk="1" latinLnBrk="0" hangingPunct="1">
              <a:lnSpc>
                <a:spcPct val="90000"/>
              </a:lnSpc>
              <a:spcBef>
                <a:spcPts val="750"/>
              </a:spcBef>
              <a:buFontTx/>
              <a:buNone/>
              <a:defRPr lang="en-US" sz="2400" b="1" i="0" kern="1200" dirty="0">
                <a:solidFill>
                  <a:schemeClr val="bg1"/>
                </a:solidFill>
                <a:latin typeface="Assistant" pitchFamily="2" charset="-79"/>
                <a:ea typeface="+mn-ea"/>
                <a:cs typeface="Assistant" pitchFamily="2" charset="-79"/>
              </a:defRPr>
            </a:lvl1pPr>
          </a:lstStyle>
          <a:p>
            <a:r>
              <a:rPr lang="en-US" dirty="0">
                <a:solidFill>
                  <a:schemeClr val="bg1"/>
                </a:solidFill>
              </a:rPr>
              <a:t>##</a:t>
            </a:r>
          </a:p>
        </p:txBody>
      </p:sp>
      <p:sp>
        <p:nvSpPr>
          <p:cNvPr id="25" name="Text Placeholder 39">
            <a:extLst>
              <a:ext uri="{FF2B5EF4-FFF2-40B4-BE49-F238E27FC236}">
                <a16:creationId xmlns:a16="http://schemas.microsoft.com/office/drawing/2014/main" id="{74222D16-8649-40A6-893B-6083EE5FAC07}"/>
              </a:ext>
            </a:extLst>
          </p:cNvPr>
          <p:cNvSpPr>
            <a:spLocks noGrp="1"/>
          </p:cNvSpPr>
          <p:nvPr>
            <p:ph type="body" sz="quarter" idx="21" hasCustomPrompt="1"/>
          </p:nvPr>
        </p:nvSpPr>
        <p:spPr>
          <a:xfrm>
            <a:off x="628650" y="2861839"/>
            <a:ext cx="548640" cy="548640"/>
          </a:xfrm>
          <a:solidFill>
            <a:schemeClr val="accent4"/>
          </a:solidFill>
        </p:spPr>
        <p:txBody>
          <a:bodyPr anchor="ctr">
            <a:normAutofit/>
          </a:bodyPr>
          <a:lstStyle>
            <a:lvl1pPr marL="0" indent="0" algn="ctr" defTabSz="685800" rtl="0" eaLnBrk="1" latinLnBrk="0" hangingPunct="1">
              <a:lnSpc>
                <a:spcPct val="90000"/>
              </a:lnSpc>
              <a:spcBef>
                <a:spcPts val="750"/>
              </a:spcBef>
              <a:buFontTx/>
              <a:buNone/>
              <a:defRPr lang="en-US" sz="2400" b="1" i="0" kern="1200" dirty="0">
                <a:solidFill>
                  <a:schemeClr val="bg1"/>
                </a:solidFill>
                <a:latin typeface="Assistant" pitchFamily="2" charset="-79"/>
                <a:ea typeface="+mn-ea"/>
                <a:cs typeface="Assistant" pitchFamily="2" charset="-79"/>
              </a:defRPr>
            </a:lvl1pPr>
          </a:lstStyle>
          <a:p>
            <a:r>
              <a:rPr lang="en-US" dirty="0">
                <a:solidFill>
                  <a:schemeClr val="bg1"/>
                </a:solidFill>
              </a:rPr>
              <a:t>##</a:t>
            </a:r>
          </a:p>
        </p:txBody>
      </p:sp>
      <p:sp>
        <p:nvSpPr>
          <p:cNvPr id="26" name="Text Placeholder 41">
            <a:extLst>
              <a:ext uri="{FF2B5EF4-FFF2-40B4-BE49-F238E27FC236}">
                <a16:creationId xmlns:a16="http://schemas.microsoft.com/office/drawing/2014/main" id="{086C15FA-CC84-497E-98CE-D918868C46C2}"/>
              </a:ext>
            </a:extLst>
          </p:cNvPr>
          <p:cNvSpPr>
            <a:spLocks noGrp="1"/>
          </p:cNvSpPr>
          <p:nvPr>
            <p:ph type="body" sz="quarter" idx="23" hasCustomPrompt="1"/>
          </p:nvPr>
        </p:nvSpPr>
        <p:spPr>
          <a:xfrm>
            <a:off x="628650" y="3604678"/>
            <a:ext cx="548640" cy="548640"/>
          </a:xfrm>
          <a:solidFill>
            <a:schemeClr val="accent1"/>
          </a:solidFill>
        </p:spPr>
        <p:txBody>
          <a:bodyPr anchor="ctr">
            <a:normAutofit/>
          </a:bodyPr>
          <a:lstStyle>
            <a:lvl1pPr marL="0" indent="0" algn="ctr" defTabSz="685800" rtl="0" eaLnBrk="1" latinLnBrk="0" hangingPunct="1">
              <a:lnSpc>
                <a:spcPct val="90000"/>
              </a:lnSpc>
              <a:spcBef>
                <a:spcPts val="750"/>
              </a:spcBef>
              <a:buFontTx/>
              <a:buNone/>
              <a:defRPr lang="en-US" sz="2400" b="1" i="0" kern="1200" dirty="0">
                <a:solidFill>
                  <a:schemeClr val="bg1"/>
                </a:solidFill>
                <a:latin typeface="Assistant" pitchFamily="2" charset="-79"/>
                <a:ea typeface="+mn-ea"/>
                <a:cs typeface="Assistant" pitchFamily="2" charset="-79"/>
              </a:defRPr>
            </a:lvl1pPr>
          </a:lstStyle>
          <a:p>
            <a:r>
              <a:rPr lang="en-US" dirty="0">
                <a:solidFill>
                  <a:schemeClr val="bg1"/>
                </a:solidFill>
              </a:rPr>
              <a:t>##</a:t>
            </a:r>
          </a:p>
        </p:txBody>
      </p:sp>
      <p:sp>
        <p:nvSpPr>
          <p:cNvPr id="27" name="Text Placeholder 43">
            <a:extLst>
              <a:ext uri="{FF2B5EF4-FFF2-40B4-BE49-F238E27FC236}">
                <a16:creationId xmlns:a16="http://schemas.microsoft.com/office/drawing/2014/main" id="{C78A7700-E20B-4598-86E3-9E894B7C1B6B}"/>
              </a:ext>
            </a:extLst>
          </p:cNvPr>
          <p:cNvSpPr>
            <a:spLocks noGrp="1"/>
          </p:cNvSpPr>
          <p:nvPr>
            <p:ph type="body" sz="quarter" idx="25" hasCustomPrompt="1"/>
          </p:nvPr>
        </p:nvSpPr>
        <p:spPr>
          <a:xfrm>
            <a:off x="628650" y="4347515"/>
            <a:ext cx="548640" cy="548640"/>
          </a:xfrm>
          <a:solidFill>
            <a:schemeClr val="accent2"/>
          </a:solidFill>
        </p:spPr>
        <p:txBody>
          <a:bodyPr anchor="ctr">
            <a:normAutofit/>
          </a:bodyPr>
          <a:lstStyle>
            <a:lvl1pPr marL="0" indent="0" algn="ctr" defTabSz="685800" rtl="0" eaLnBrk="1" latinLnBrk="0" hangingPunct="1">
              <a:lnSpc>
                <a:spcPct val="90000"/>
              </a:lnSpc>
              <a:spcBef>
                <a:spcPts val="750"/>
              </a:spcBef>
              <a:buFontTx/>
              <a:buNone/>
              <a:defRPr lang="en-US" sz="2400" b="1" i="0" kern="1200" dirty="0">
                <a:solidFill>
                  <a:schemeClr val="bg1"/>
                </a:solidFill>
                <a:latin typeface="Assistant" pitchFamily="2" charset="-79"/>
                <a:ea typeface="+mn-ea"/>
                <a:cs typeface="Assistant" pitchFamily="2" charset="-79"/>
              </a:defRPr>
            </a:lvl1pPr>
          </a:lstStyle>
          <a:p>
            <a:r>
              <a:rPr lang="en-US" dirty="0">
                <a:solidFill>
                  <a:schemeClr val="bg1"/>
                </a:solidFill>
              </a:rPr>
              <a:t>##</a:t>
            </a:r>
          </a:p>
        </p:txBody>
      </p:sp>
      <p:sp>
        <p:nvSpPr>
          <p:cNvPr id="28" name="Text Placeholder 45">
            <a:extLst>
              <a:ext uri="{FF2B5EF4-FFF2-40B4-BE49-F238E27FC236}">
                <a16:creationId xmlns:a16="http://schemas.microsoft.com/office/drawing/2014/main" id="{5B190135-297A-493A-B16C-904B0F97AE11}"/>
              </a:ext>
            </a:extLst>
          </p:cNvPr>
          <p:cNvSpPr>
            <a:spLocks noGrp="1"/>
          </p:cNvSpPr>
          <p:nvPr>
            <p:ph type="body" sz="quarter" idx="27" hasCustomPrompt="1"/>
          </p:nvPr>
        </p:nvSpPr>
        <p:spPr>
          <a:xfrm>
            <a:off x="628650" y="5090354"/>
            <a:ext cx="548640" cy="548640"/>
          </a:xfrm>
          <a:solidFill>
            <a:schemeClr val="tx2"/>
          </a:solidFill>
        </p:spPr>
        <p:txBody>
          <a:bodyPr anchor="ctr">
            <a:normAutofit/>
          </a:bodyPr>
          <a:lstStyle>
            <a:lvl1pPr marL="0" indent="0" algn="ctr">
              <a:buFontTx/>
              <a:buNone/>
              <a:defRPr sz="2400" b="1">
                <a:solidFill>
                  <a:schemeClr val="bg1"/>
                </a:solidFill>
                <a:latin typeface="Assistant" pitchFamily="2" charset="-79"/>
                <a:cs typeface="Assistant" pitchFamily="2" charset="-79"/>
              </a:defRPr>
            </a:lvl1pPr>
          </a:lstStyle>
          <a:p>
            <a:r>
              <a:rPr lang="en-US" dirty="0">
                <a:solidFill>
                  <a:schemeClr val="bg1"/>
                </a:solidFill>
              </a:rPr>
              <a:t>##</a:t>
            </a:r>
          </a:p>
        </p:txBody>
      </p:sp>
      <p:sp>
        <p:nvSpPr>
          <p:cNvPr id="2" name="Title 1">
            <a:extLst>
              <a:ext uri="{FF2B5EF4-FFF2-40B4-BE49-F238E27FC236}">
                <a16:creationId xmlns:a16="http://schemas.microsoft.com/office/drawing/2014/main" id="{B8C13BF1-E6DE-476D-A7D2-10788E6168E1}"/>
              </a:ext>
            </a:extLst>
          </p:cNvPr>
          <p:cNvSpPr>
            <a:spLocks noGrp="1"/>
          </p:cNvSpPr>
          <p:nvPr>
            <p:ph type="title" hasCustomPrompt="1"/>
          </p:nvPr>
        </p:nvSpPr>
        <p:spPr>
          <a:xfrm>
            <a:off x="628650" y="284671"/>
            <a:ext cx="7886700" cy="741871"/>
          </a:xfrm>
        </p:spPr>
        <p:txBody>
          <a:bodyPr/>
          <a:lstStyle>
            <a:lvl1pPr>
              <a:defRPr>
                <a:solidFill>
                  <a:schemeClr val="bg1"/>
                </a:solidFill>
              </a:defRPr>
            </a:lvl1pPr>
          </a:lstStyle>
          <a:p>
            <a:r>
              <a:rPr lang="en-US" dirty="0"/>
              <a:t>Click to edit title style</a:t>
            </a:r>
          </a:p>
        </p:txBody>
      </p:sp>
      <p:sp>
        <p:nvSpPr>
          <p:cNvPr id="18" name="Slide Number Placeholder 3">
            <a:extLst>
              <a:ext uri="{FF2B5EF4-FFF2-40B4-BE49-F238E27FC236}">
                <a16:creationId xmlns:a16="http://schemas.microsoft.com/office/drawing/2014/main" id="{9A418174-10B2-4603-94E9-F12A54A40CA9}"/>
              </a:ext>
            </a:extLst>
          </p:cNvPr>
          <p:cNvSpPr>
            <a:spLocks noGrp="1"/>
          </p:cNvSpPr>
          <p:nvPr>
            <p:ph type="sldNum" sz="quarter" idx="28"/>
          </p:nvPr>
        </p:nvSpPr>
        <p:spPr>
          <a:xfrm>
            <a:off x="6910388" y="6356353"/>
            <a:ext cx="2057400" cy="365125"/>
          </a:xfrm>
        </p:spPr>
        <p:txBody>
          <a:bodyPr/>
          <a:lstStyle/>
          <a:p>
            <a:fld id="{D3E6F73D-5B99-417F-82E5-B90A998CE51F}" type="slidenum">
              <a:rPr lang="en-US" smtClean="0"/>
              <a:t>‹#›</a:t>
            </a:fld>
            <a:endParaRPr lang="en-US" dirty="0"/>
          </a:p>
        </p:txBody>
      </p:sp>
      <p:sp>
        <p:nvSpPr>
          <p:cNvPr id="19" name="Rectangle 18">
            <a:extLst>
              <a:ext uri="{FF2B5EF4-FFF2-40B4-BE49-F238E27FC236}">
                <a16:creationId xmlns:a16="http://schemas.microsoft.com/office/drawing/2014/main" id="{B066D314-49B2-46AB-997B-D7F0FEBD012B}"/>
              </a:ext>
            </a:extLst>
          </p:cNvPr>
          <p:cNvSpPr/>
          <p:nvPr userDrawn="1"/>
        </p:nvSpPr>
        <p:spPr>
          <a:xfrm>
            <a:off x="0" y="6721475"/>
            <a:ext cx="9144000" cy="1365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dirty="0">
              <a:latin typeface="Assistant" pitchFamily="2" charset="-79"/>
            </a:endParaRPr>
          </a:p>
        </p:txBody>
      </p:sp>
    </p:spTree>
    <p:extLst>
      <p:ext uri="{BB962C8B-B14F-4D97-AF65-F5344CB8AC3E}">
        <p14:creationId xmlns:p14="http://schemas.microsoft.com/office/powerpoint/2010/main" val="2988784411"/>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Headlin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0E4F4-DD14-4800-8D25-D02A6D56FA28}"/>
              </a:ext>
            </a:extLst>
          </p:cNvPr>
          <p:cNvSpPr>
            <a:spLocks noGrp="1"/>
          </p:cNvSpPr>
          <p:nvPr>
            <p:ph type="title" hasCustomPrompt="1"/>
          </p:nvPr>
        </p:nvSpPr>
        <p:spPr>
          <a:xfrm>
            <a:off x="628650" y="263980"/>
            <a:ext cx="7886700" cy="772688"/>
          </a:xfrm>
        </p:spPr>
        <p:txBody>
          <a:bodyPr/>
          <a:lstStyle>
            <a:lvl1pPr>
              <a:defRPr/>
            </a:lvl1pPr>
          </a:lstStyle>
          <a:p>
            <a:r>
              <a:rPr lang="en-US" dirty="0"/>
              <a:t>Click to edit title style</a:t>
            </a:r>
          </a:p>
        </p:txBody>
      </p:sp>
      <p:sp>
        <p:nvSpPr>
          <p:cNvPr id="3" name="Content Placeholder 2">
            <a:extLst>
              <a:ext uri="{FF2B5EF4-FFF2-40B4-BE49-F238E27FC236}">
                <a16:creationId xmlns:a16="http://schemas.microsoft.com/office/drawing/2014/main" id="{9A673FFB-7AB4-4FF1-BAEA-37FCA862C8AC}"/>
              </a:ext>
            </a:extLst>
          </p:cNvPr>
          <p:cNvSpPr>
            <a:spLocks noGrp="1"/>
          </p:cNvSpPr>
          <p:nvPr>
            <p:ph idx="1"/>
          </p:nvPr>
        </p:nvSpPr>
        <p:spPr>
          <a:xfrm>
            <a:off x="628650" y="1371600"/>
            <a:ext cx="7886700" cy="4805363"/>
          </a:xfrm>
        </p:spPr>
        <p:txBody>
          <a:bodyPr/>
          <a:lstStyle>
            <a:lvl1pPr marL="284163" indent="-284163">
              <a:spcBef>
                <a:spcPts val="1200"/>
              </a:spcBef>
              <a:defRPr>
                <a:latin typeface="Assistant" pitchFamily="2" charset="-79"/>
                <a:cs typeface="Assistant" pitchFamily="2" charset="-79"/>
              </a:defRPr>
            </a:lvl1pPr>
            <a:lvl2pPr marL="630238" indent="-287338">
              <a:defRPr>
                <a:latin typeface="Assistant" pitchFamily="2" charset="-79"/>
                <a:cs typeface="Assistant" pitchFamily="2" charset="-79"/>
              </a:defRPr>
            </a:lvl2pPr>
            <a:lvl3pPr>
              <a:defRPr>
                <a:latin typeface="Assistant" pitchFamily="2" charset="-79"/>
                <a:cs typeface="Assistant" pitchFamily="2" charset="-79"/>
              </a:defRPr>
            </a:lvl3pPr>
          </a:lstStyle>
          <a:p>
            <a:pPr lvl="0"/>
            <a:r>
              <a:rPr lang="en-US" dirty="0"/>
              <a:t>Click to edit Master text styles</a:t>
            </a:r>
          </a:p>
          <a:p>
            <a:pPr lvl="1"/>
            <a:r>
              <a:rPr lang="en-US" dirty="0"/>
              <a:t>Second level</a:t>
            </a:r>
          </a:p>
          <a:p>
            <a:pPr lvl="2"/>
            <a:r>
              <a:rPr lang="en-US" dirty="0"/>
              <a:t>Third level</a:t>
            </a:r>
          </a:p>
        </p:txBody>
      </p:sp>
      <p:sp>
        <p:nvSpPr>
          <p:cNvPr id="6" name="Slide Number Placeholder 5">
            <a:extLst>
              <a:ext uri="{FF2B5EF4-FFF2-40B4-BE49-F238E27FC236}">
                <a16:creationId xmlns:a16="http://schemas.microsoft.com/office/drawing/2014/main" id="{3E80853E-F8D2-4F4D-92A2-95065C6C8CAC}"/>
              </a:ext>
            </a:extLst>
          </p:cNvPr>
          <p:cNvSpPr>
            <a:spLocks noGrp="1"/>
          </p:cNvSpPr>
          <p:nvPr>
            <p:ph type="sldNum" sz="quarter" idx="12"/>
          </p:nvPr>
        </p:nvSpPr>
        <p:spPr>
          <a:xfrm>
            <a:off x="6910388" y="6356353"/>
            <a:ext cx="2057400" cy="365125"/>
          </a:xfrm>
          <a:prstGeom prst="rect">
            <a:avLst/>
          </a:prstGeom>
        </p:spPr>
        <p:txBody>
          <a:bodyPr/>
          <a:lstStyle/>
          <a:p>
            <a:fld id="{D3E6F73D-5B99-417F-82E5-B90A998CE51F}" type="slidenum">
              <a:rPr lang="en-US" smtClean="0"/>
              <a:t>‹#›</a:t>
            </a:fld>
            <a:endParaRPr lang="en-US"/>
          </a:p>
        </p:txBody>
      </p:sp>
      <p:sp>
        <p:nvSpPr>
          <p:cNvPr id="7" name="Rectangle 6">
            <a:extLst>
              <a:ext uri="{FF2B5EF4-FFF2-40B4-BE49-F238E27FC236}">
                <a16:creationId xmlns:a16="http://schemas.microsoft.com/office/drawing/2014/main" id="{4990F6C9-2865-4363-B636-98FFD3CCAD23}"/>
              </a:ext>
            </a:extLst>
          </p:cNvPr>
          <p:cNvSpPr/>
          <p:nvPr userDrawn="1"/>
        </p:nvSpPr>
        <p:spPr>
          <a:xfrm>
            <a:off x="0" y="6721477"/>
            <a:ext cx="9144000" cy="1365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8" name="Graphic 10">
            <a:extLst>
              <a:ext uri="{FF2B5EF4-FFF2-40B4-BE49-F238E27FC236}">
                <a16:creationId xmlns:a16="http://schemas.microsoft.com/office/drawing/2014/main" id="{A3D8D61E-1E29-4E05-A050-62BEB821D8C6}"/>
              </a:ext>
            </a:extLst>
          </p:cNvPr>
          <p:cNvGrpSpPr/>
          <p:nvPr userDrawn="1"/>
        </p:nvGrpSpPr>
        <p:grpSpPr>
          <a:xfrm rot="16200000">
            <a:off x="8616045" y="2"/>
            <a:ext cx="527957" cy="527957"/>
            <a:chOff x="0" y="0"/>
            <a:chExt cx="1390650" cy="1390650"/>
          </a:xfrm>
        </p:grpSpPr>
        <p:sp>
          <p:nvSpPr>
            <p:cNvPr id="9" name="Freeform: Shape 10">
              <a:extLst>
                <a:ext uri="{FF2B5EF4-FFF2-40B4-BE49-F238E27FC236}">
                  <a16:creationId xmlns:a16="http://schemas.microsoft.com/office/drawing/2014/main" id="{776D16A3-4E6C-4DBA-8944-18509519F07D}"/>
                </a:ext>
              </a:extLst>
            </p:cNvPr>
            <p:cNvSpPr/>
            <p:nvPr/>
          </p:nvSpPr>
          <p:spPr>
            <a:xfrm rot="5400000">
              <a:off x="695324" y="695325"/>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chemeClr val="accent1"/>
            </a:solidFill>
            <a:ln w="9525" cap="flat">
              <a:noFill/>
              <a:prstDash val="solid"/>
              <a:miter/>
            </a:ln>
          </p:spPr>
          <p:txBody>
            <a:bodyPr rtlCol="0" anchor="ctr"/>
            <a:lstStyle/>
            <a:p>
              <a:endParaRPr lang="en-US" sz="1350">
                <a:solidFill>
                  <a:schemeClr val="accent1"/>
                </a:solidFill>
              </a:endParaRPr>
            </a:p>
          </p:txBody>
        </p:sp>
        <p:sp>
          <p:nvSpPr>
            <p:cNvPr id="10" name="Freeform: Shape 11">
              <a:extLst>
                <a:ext uri="{FF2B5EF4-FFF2-40B4-BE49-F238E27FC236}">
                  <a16:creationId xmlns:a16="http://schemas.microsoft.com/office/drawing/2014/main" id="{3BF9C31E-9801-40C0-8524-0AD1F78581CC}"/>
                </a:ext>
              </a:extLst>
            </p:cNvPr>
            <p:cNvSpPr/>
            <p:nvPr/>
          </p:nvSpPr>
          <p:spPr>
            <a:xfrm rot="5400000">
              <a:off x="695324" y="0"/>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23428F"/>
            </a:solidFill>
            <a:ln w="9525" cap="flat">
              <a:noFill/>
              <a:prstDash val="solid"/>
              <a:miter/>
            </a:ln>
          </p:spPr>
          <p:txBody>
            <a:bodyPr rtlCol="0" anchor="ctr"/>
            <a:lstStyle/>
            <a:p>
              <a:endParaRPr lang="en-US" sz="1350">
                <a:solidFill>
                  <a:schemeClr val="accent2"/>
                </a:solidFill>
              </a:endParaRPr>
            </a:p>
          </p:txBody>
        </p:sp>
        <p:sp>
          <p:nvSpPr>
            <p:cNvPr id="11" name="Freeform: Shape 12">
              <a:extLst>
                <a:ext uri="{FF2B5EF4-FFF2-40B4-BE49-F238E27FC236}">
                  <a16:creationId xmlns:a16="http://schemas.microsoft.com/office/drawing/2014/main" id="{BBFD652E-DEF3-473D-BD24-61540BB3630E}"/>
                </a:ext>
              </a:extLst>
            </p:cNvPr>
            <p:cNvSpPr/>
            <p:nvPr/>
          </p:nvSpPr>
          <p:spPr>
            <a:xfrm rot="5400000">
              <a:off x="0" y="695324"/>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00256D"/>
            </a:solidFill>
            <a:ln w="9525" cap="flat">
              <a:noFill/>
              <a:prstDash val="solid"/>
              <a:miter/>
            </a:ln>
          </p:spPr>
          <p:txBody>
            <a:bodyPr rtlCol="0" anchor="ctr"/>
            <a:lstStyle/>
            <a:p>
              <a:endParaRPr lang="en-US" sz="1350"/>
            </a:p>
          </p:txBody>
        </p:sp>
      </p:grpSp>
      <p:sp>
        <p:nvSpPr>
          <p:cNvPr id="12" name="Rectangle 11">
            <a:extLst>
              <a:ext uri="{FF2B5EF4-FFF2-40B4-BE49-F238E27FC236}">
                <a16:creationId xmlns:a16="http://schemas.microsoft.com/office/drawing/2014/main" id="{A0880759-6B2E-4FD5-80FA-FB5E93219621}"/>
              </a:ext>
            </a:extLst>
          </p:cNvPr>
          <p:cNvSpPr/>
          <p:nvPr userDrawn="1"/>
        </p:nvSpPr>
        <p:spPr>
          <a:xfrm>
            <a:off x="0" y="6721475"/>
            <a:ext cx="9144000" cy="1365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dirty="0">
              <a:latin typeface="Assistant" pitchFamily="2" charset="-79"/>
            </a:endParaRPr>
          </a:p>
        </p:txBody>
      </p:sp>
    </p:spTree>
    <p:extLst>
      <p:ext uri="{BB962C8B-B14F-4D97-AF65-F5344CB8AC3E}">
        <p14:creationId xmlns:p14="http://schemas.microsoft.com/office/powerpoint/2010/main" val="17409510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Headlin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88DD7-124E-4A18-9296-D304DC304192}"/>
              </a:ext>
            </a:extLst>
          </p:cNvPr>
          <p:cNvSpPr>
            <a:spLocks noGrp="1"/>
          </p:cNvSpPr>
          <p:nvPr>
            <p:ph type="title" hasCustomPrompt="1"/>
          </p:nvPr>
        </p:nvSpPr>
        <p:spPr>
          <a:xfrm>
            <a:off x="628650" y="275425"/>
            <a:ext cx="7886700" cy="751118"/>
          </a:xfrm>
        </p:spPr>
        <p:txBody>
          <a:bodyPr/>
          <a:lstStyle>
            <a:lvl1pPr>
              <a:defRPr>
                <a:solidFill>
                  <a:schemeClr val="bg1"/>
                </a:solidFill>
              </a:defRPr>
            </a:lvl1pPr>
          </a:lstStyle>
          <a:p>
            <a:r>
              <a:rPr lang="en-US" dirty="0"/>
              <a:t>Click to edit title style</a:t>
            </a:r>
          </a:p>
        </p:txBody>
      </p:sp>
      <p:sp>
        <p:nvSpPr>
          <p:cNvPr id="5" name="Slide Number Placeholder 4">
            <a:extLst>
              <a:ext uri="{FF2B5EF4-FFF2-40B4-BE49-F238E27FC236}">
                <a16:creationId xmlns:a16="http://schemas.microsoft.com/office/drawing/2014/main" id="{CC645227-7359-4F14-A4E3-969A36ACFEF9}"/>
              </a:ext>
            </a:extLst>
          </p:cNvPr>
          <p:cNvSpPr>
            <a:spLocks noGrp="1"/>
          </p:cNvSpPr>
          <p:nvPr>
            <p:ph type="sldNum" sz="quarter" idx="12"/>
          </p:nvPr>
        </p:nvSpPr>
        <p:spPr>
          <a:xfrm>
            <a:off x="6910388" y="6356353"/>
            <a:ext cx="2057400" cy="365125"/>
          </a:xfrm>
          <a:prstGeom prst="rect">
            <a:avLst/>
          </a:prstGeom>
        </p:spPr>
        <p:txBody>
          <a:bodyPr/>
          <a:lstStyle/>
          <a:p>
            <a:fld id="{D3E6F73D-5B99-417F-82E5-B90A998CE51F}" type="slidenum">
              <a:rPr lang="en-US" smtClean="0"/>
              <a:t>‹#›</a:t>
            </a:fld>
            <a:endParaRPr lang="en-US" dirty="0"/>
          </a:p>
        </p:txBody>
      </p:sp>
      <p:sp>
        <p:nvSpPr>
          <p:cNvPr id="6" name="Rectangle 5">
            <a:extLst>
              <a:ext uri="{FF2B5EF4-FFF2-40B4-BE49-F238E27FC236}">
                <a16:creationId xmlns:a16="http://schemas.microsoft.com/office/drawing/2014/main" id="{3578D966-5786-4FE7-8FA5-44836D150069}"/>
              </a:ext>
            </a:extLst>
          </p:cNvPr>
          <p:cNvSpPr/>
          <p:nvPr userDrawn="1"/>
        </p:nvSpPr>
        <p:spPr>
          <a:xfrm>
            <a:off x="0" y="6721477"/>
            <a:ext cx="9144000" cy="1365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7" name="Graphic 10">
            <a:extLst>
              <a:ext uri="{FF2B5EF4-FFF2-40B4-BE49-F238E27FC236}">
                <a16:creationId xmlns:a16="http://schemas.microsoft.com/office/drawing/2014/main" id="{7C8B18E2-6C81-470E-9CAC-318427284EEE}"/>
              </a:ext>
            </a:extLst>
          </p:cNvPr>
          <p:cNvGrpSpPr/>
          <p:nvPr userDrawn="1"/>
        </p:nvGrpSpPr>
        <p:grpSpPr>
          <a:xfrm rot="16200000">
            <a:off x="8616045" y="2"/>
            <a:ext cx="527957" cy="527957"/>
            <a:chOff x="0" y="0"/>
            <a:chExt cx="1390650" cy="1390650"/>
          </a:xfrm>
        </p:grpSpPr>
        <p:sp>
          <p:nvSpPr>
            <p:cNvPr id="8" name="Freeform: Shape 10">
              <a:extLst>
                <a:ext uri="{FF2B5EF4-FFF2-40B4-BE49-F238E27FC236}">
                  <a16:creationId xmlns:a16="http://schemas.microsoft.com/office/drawing/2014/main" id="{6AD8C879-0E4C-42CE-A1AE-CBEE947CB0BE}"/>
                </a:ext>
              </a:extLst>
            </p:cNvPr>
            <p:cNvSpPr/>
            <p:nvPr/>
          </p:nvSpPr>
          <p:spPr>
            <a:xfrm rot="5400000">
              <a:off x="695324" y="695325"/>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chemeClr val="accent1"/>
            </a:solidFill>
            <a:ln w="9525" cap="flat">
              <a:noFill/>
              <a:prstDash val="solid"/>
              <a:miter/>
            </a:ln>
          </p:spPr>
          <p:txBody>
            <a:bodyPr rtlCol="0" anchor="ctr"/>
            <a:lstStyle/>
            <a:p>
              <a:endParaRPr lang="en-US" sz="1350">
                <a:solidFill>
                  <a:schemeClr val="accent1"/>
                </a:solidFill>
              </a:endParaRPr>
            </a:p>
          </p:txBody>
        </p:sp>
        <p:sp>
          <p:nvSpPr>
            <p:cNvPr id="9" name="Freeform: Shape 11">
              <a:extLst>
                <a:ext uri="{FF2B5EF4-FFF2-40B4-BE49-F238E27FC236}">
                  <a16:creationId xmlns:a16="http://schemas.microsoft.com/office/drawing/2014/main" id="{E3C28D12-C9BA-4F3E-8F4D-351032F65F77}"/>
                </a:ext>
              </a:extLst>
            </p:cNvPr>
            <p:cNvSpPr/>
            <p:nvPr/>
          </p:nvSpPr>
          <p:spPr>
            <a:xfrm rot="5400000">
              <a:off x="695324" y="0"/>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23428F"/>
            </a:solidFill>
            <a:ln w="9525" cap="flat">
              <a:noFill/>
              <a:prstDash val="solid"/>
              <a:miter/>
            </a:ln>
          </p:spPr>
          <p:txBody>
            <a:bodyPr rtlCol="0" anchor="ctr"/>
            <a:lstStyle/>
            <a:p>
              <a:endParaRPr lang="en-US" sz="1350">
                <a:solidFill>
                  <a:schemeClr val="accent2"/>
                </a:solidFill>
              </a:endParaRPr>
            </a:p>
          </p:txBody>
        </p:sp>
        <p:sp>
          <p:nvSpPr>
            <p:cNvPr id="10" name="Freeform: Shape 12">
              <a:extLst>
                <a:ext uri="{FF2B5EF4-FFF2-40B4-BE49-F238E27FC236}">
                  <a16:creationId xmlns:a16="http://schemas.microsoft.com/office/drawing/2014/main" id="{E704DEE7-0B6D-4F96-8E8A-352FDBBCCBE1}"/>
                </a:ext>
              </a:extLst>
            </p:cNvPr>
            <p:cNvSpPr/>
            <p:nvPr/>
          </p:nvSpPr>
          <p:spPr>
            <a:xfrm rot="5400000">
              <a:off x="0" y="695324"/>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00256D"/>
            </a:solidFill>
            <a:ln w="9525" cap="flat">
              <a:noFill/>
              <a:prstDash val="solid"/>
              <a:miter/>
            </a:ln>
          </p:spPr>
          <p:txBody>
            <a:bodyPr rtlCol="0" anchor="ctr"/>
            <a:lstStyle/>
            <a:p>
              <a:endParaRPr lang="en-US" sz="1350"/>
            </a:p>
          </p:txBody>
        </p:sp>
      </p:grpSp>
      <p:sp>
        <p:nvSpPr>
          <p:cNvPr id="12" name="Rectangle 11">
            <a:extLst>
              <a:ext uri="{FF2B5EF4-FFF2-40B4-BE49-F238E27FC236}">
                <a16:creationId xmlns:a16="http://schemas.microsoft.com/office/drawing/2014/main" id="{41C301B9-A1DD-402E-B8B2-6DE9DCE25886}"/>
              </a:ext>
            </a:extLst>
          </p:cNvPr>
          <p:cNvSpPr/>
          <p:nvPr userDrawn="1"/>
        </p:nvSpPr>
        <p:spPr>
          <a:xfrm>
            <a:off x="0" y="6721475"/>
            <a:ext cx="9144000" cy="1365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dirty="0">
              <a:latin typeface="Assistant" pitchFamily="2" charset="-79"/>
            </a:endParaRPr>
          </a:p>
        </p:txBody>
      </p:sp>
    </p:spTree>
    <p:extLst>
      <p:ext uri="{BB962C8B-B14F-4D97-AF65-F5344CB8AC3E}">
        <p14:creationId xmlns:p14="http://schemas.microsoft.com/office/powerpoint/2010/main" val="39265315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5A6237A-8481-462B-A603-180EBC4F4FD5}"/>
              </a:ext>
            </a:extLst>
          </p:cNvPr>
          <p:cNvSpPr>
            <a:spLocks noGrp="1"/>
          </p:cNvSpPr>
          <p:nvPr>
            <p:ph type="sldNum" sz="quarter" idx="12"/>
          </p:nvPr>
        </p:nvSpPr>
        <p:spPr>
          <a:xfrm>
            <a:off x="6910388" y="6356353"/>
            <a:ext cx="2057400" cy="365125"/>
          </a:xfrm>
          <a:prstGeom prst="rect">
            <a:avLst/>
          </a:prstGeom>
        </p:spPr>
        <p:txBody>
          <a:bodyPr/>
          <a:lstStyle/>
          <a:p>
            <a:fld id="{D3E6F73D-5B99-417F-82E5-B90A998CE51F}" type="slidenum">
              <a:rPr lang="en-US" smtClean="0"/>
              <a:t>‹#›</a:t>
            </a:fld>
            <a:endParaRPr lang="en-US"/>
          </a:p>
        </p:txBody>
      </p:sp>
      <p:sp>
        <p:nvSpPr>
          <p:cNvPr id="5" name="Rectangle 4">
            <a:extLst>
              <a:ext uri="{FF2B5EF4-FFF2-40B4-BE49-F238E27FC236}">
                <a16:creationId xmlns:a16="http://schemas.microsoft.com/office/drawing/2014/main" id="{E27BB5C7-CEF7-4DAD-9338-4D211ACE256F}"/>
              </a:ext>
            </a:extLst>
          </p:cNvPr>
          <p:cNvSpPr/>
          <p:nvPr userDrawn="1"/>
        </p:nvSpPr>
        <p:spPr>
          <a:xfrm>
            <a:off x="0" y="6721475"/>
            <a:ext cx="9144000" cy="1365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dirty="0">
              <a:latin typeface="Assistant" pitchFamily="2" charset="-79"/>
            </a:endParaRPr>
          </a:p>
        </p:txBody>
      </p:sp>
    </p:spTree>
    <p:extLst>
      <p:ext uri="{BB962C8B-B14F-4D97-AF65-F5344CB8AC3E}">
        <p14:creationId xmlns:p14="http://schemas.microsoft.com/office/powerpoint/2010/main" val="16860366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A3F96-6FBB-42CF-B0D8-C7413A90FD73}"/>
              </a:ext>
            </a:extLst>
          </p:cNvPr>
          <p:cNvSpPr>
            <a:spLocks noGrp="1"/>
          </p:cNvSpPr>
          <p:nvPr>
            <p:ph type="title"/>
          </p:nvPr>
        </p:nvSpPr>
        <p:spPr>
          <a:xfrm>
            <a:off x="629841" y="207034"/>
            <a:ext cx="7886700" cy="982005"/>
          </a:xfrm>
        </p:spPr>
        <p:txBody>
          <a:bodyPr/>
          <a:lstStyle>
            <a:lvl1pPr>
              <a:defRPr b="1" i="0">
                <a:latin typeface="Assistant" pitchFamily="2" charset="-79"/>
              </a:defRPr>
            </a:lvl1pPr>
          </a:lstStyle>
          <a:p>
            <a:r>
              <a:rPr lang="en-US" dirty="0"/>
              <a:t>Click to edit Master title style</a:t>
            </a:r>
          </a:p>
        </p:txBody>
      </p:sp>
      <p:sp>
        <p:nvSpPr>
          <p:cNvPr id="3" name="Text Placeholder 2">
            <a:extLst>
              <a:ext uri="{FF2B5EF4-FFF2-40B4-BE49-F238E27FC236}">
                <a16:creationId xmlns:a16="http://schemas.microsoft.com/office/drawing/2014/main" id="{69F2A050-6F9D-48BA-B29F-02132A5EE953}"/>
              </a:ext>
            </a:extLst>
          </p:cNvPr>
          <p:cNvSpPr>
            <a:spLocks noGrp="1"/>
          </p:cNvSpPr>
          <p:nvPr>
            <p:ph type="body" idx="1"/>
          </p:nvPr>
        </p:nvSpPr>
        <p:spPr>
          <a:xfrm>
            <a:off x="627459" y="1360563"/>
            <a:ext cx="3868340" cy="486494"/>
          </a:xfrm>
        </p:spPr>
        <p:txBody>
          <a:bodyPr anchor="b">
            <a:noAutofit/>
          </a:bodyPr>
          <a:lstStyle>
            <a:lvl1pPr marL="0" indent="0">
              <a:buNone/>
              <a:defRPr sz="2400" b="1">
                <a:latin typeface="Assistant" pitchFamily="2" charset="-79"/>
                <a:cs typeface="Assistant" pitchFamily="2" charset="-79"/>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a:t>
            </a:r>
          </a:p>
        </p:txBody>
      </p:sp>
      <p:sp>
        <p:nvSpPr>
          <p:cNvPr id="4" name="Content Placeholder 3">
            <a:extLst>
              <a:ext uri="{FF2B5EF4-FFF2-40B4-BE49-F238E27FC236}">
                <a16:creationId xmlns:a16="http://schemas.microsoft.com/office/drawing/2014/main" id="{FE13843B-CB16-4581-A270-4843DBCAC2DB}"/>
              </a:ext>
            </a:extLst>
          </p:cNvPr>
          <p:cNvSpPr>
            <a:spLocks noGrp="1"/>
          </p:cNvSpPr>
          <p:nvPr>
            <p:ph sz="half" idx="2"/>
          </p:nvPr>
        </p:nvSpPr>
        <p:spPr>
          <a:xfrm>
            <a:off x="629842" y="1923691"/>
            <a:ext cx="3868340" cy="4265972"/>
          </a:xfrm>
        </p:spPr>
        <p:txBody>
          <a:bodyPr/>
          <a:lstStyle>
            <a:lvl1pPr>
              <a:defRPr>
                <a:latin typeface="Assistant" pitchFamily="2" charset="-79"/>
                <a:cs typeface="Assistant" pitchFamily="2" charset="-79"/>
              </a:defRPr>
            </a:lvl1pPr>
            <a:lvl2pPr>
              <a:defRPr>
                <a:latin typeface="Assistant" pitchFamily="2" charset="-79"/>
                <a:cs typeface="Assistant" pitchFamily="2" charset="-79"/>
              </a:defRPr>
            </a:lvl2pPr>
            <a:lvl3pPr>
              <a:defRPr>
                <a:latin typeface="Assistant" pitchFamily="2" charset="-79"/>
                <a:cs typeface="Assistant" pitchFamily="2" charset="-79"/>
              </a:defRPr>
            </a:lvl3pPr>
          </a:lstStyle>
          <a:p>
            <a:pPr lvl="0"/>
            <a:r>
              <a:rPr lang="en-US" dirty="0"/>
              <a:t>Click to edit Master text styles</a:t>
            </a:r>
          </a:p>
          <a:p>
            <a:pPr lvl="1"/>
            <a:r>
              <a:rPr lang="en-US" dirty="0"/>
              <a:t>Second level</a:t>
            </a:r>
          </a:p>
          <a:p>
            <a:pPr lvl="2"/>
            <a:r>
              <a:rPr lang="en-US" dirty="0"/>
              <a:t>Third level</a:t>
            </a:r>
          </a:p>
        </p:txBody>
      </p:sp>
      <p:sp>
        <p:nvSpPr>
          <p:cNvPr id="5" name="Text Placeholder 4">
            <a:extLst>
              <a:ext uri="{FF2B5EF4-FFF2-40B4-BE49-F238E27FC236}">
                <a16:creationId xmlns:a16="http://schemas.microsoft.com/office/drawing/2014/main" id="{B93A17D6-4F3A-4C39-8E94-06E6E4DAE620}"/>
              </a:ext>
            </a:extLst>
          </p:cNvPr>
          <p:cNvSpPr>
            <a:spLocks noGrp="1"/>
          </p:cNvSpPr>
          <p:nvPr>
            <p:ph type="body" sz="quarter" idx="3"/>
          </p:nvPr>
        </p:nvSpPr>
        <p:spPr>
          <a:xfrm>
            <a:off x="4629150" y="1355727"/>
            <a:ext cx="3887391" cy="486494"/>
          </a:xfrm>
        </p:spPr>
        <p:txBody>
          <a:bodyPr anchor="b">
            <a:noAutofit/>
          </a:bodyPr>
          <a:lstStyle>
            <a:lvl1pPr marL="0" indent="0">
              <a:buNone/>
              <a:defRPr sz="2400" b="1">
                <a:latin typeface="Assistant" pitchFamily="2" charset="-79"/>
                <a:cs typeface="Assistant" pitchFamily="2" charset="-79"/>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a:t>
            </a:r>
          </a:p>
        </p:txBody>
      </p:sp>
      <p:sp>
        <p:nvSpPr>
          <p:cNvPr id="6" name="Content Placeholder 5">
            <a:extLst>
              <a:ext uri="{FF2B5EF4-FFF2-40B4-BE49-F238E27FC236}">
                <a16:creationId xmlns:a16="http://schemas.microsoft.com/office/drawing/2014/main" id="{6EC2D23E-F43E-4A9E-B6E2-3D378C607D2E}"/>
              </a:ext>
            </a:extLst>
          </p:cNvPr>
          <p:cNvSpPr>
            <a:spLocks noGrp="1"/>
          </p:cNvSpPr>
          <p:nvPr>
            <p:ph sz="quarter" idx="4"/>
          </p:nvPr>
        </p:nvSpPr>
        <p:spPr>
          <a:xfrm>
            <a:off x="4629150" y="1923691"/>
            <a:ext cx="3887391" cy="4265972"/>
          </a:xfrm>
        </p:spPr>
        <p:txBody>
          <a:bodyPr>
            <a:normAutofit/>
          </a:bodyPr>
          <a:lstStyle>
            <a:lvl1pPr algn="l" defTabSz="685800" rtl="0" eaLnBrk="1" latinLnBrk="0" hangingPunct="1">
              <a:lnSpc>
                <a:spcPct val="90000"/>
              </a:lnSpc>
              <a:defRPr lang="en-US" sz="2400" b="0" i="0" kern="1200" dirty="0">
                <a:solidFill>
                  <a:schemeClr val="tx1"/>
                </a:solidFill>
                <a:latin typeface="Assistant" pitchFamily="2" charset="-79"/>
                <a:ea typeface="+mn-ea"/>
                <a:cs typeface="Assistant" pitchFamily="2" charset="-79"/>
              </a:defRPr>
            </a:lvl1pPr>
            <a:lvl2pPr algn="l" defTabSz="685800" rtl="0" eaLnBrk="1" latinLnBrk="0" hangingPunct="1">
              <a:lnSpc>
                <a:spcPct val="90000"/>
              </a:lnSpc>
              <a:defRPr lang="en-US" sz="2400" b="0" i="0" kern="1200" dirty="0">
                <a:solidFill>
                  <a:schemeClr val="tx1"/>
                </a:solidFill>
                <a:latin typeface="Assistant" pitchFamily="2" charset="-79"/>
                <a:ea typeface="+mn-ea"/>
                <a:cs typeface="Assistant" pitchFamily="2" charset="-79"/>
              </a:defRPr>
            </a:lvl2pPr>
            <a:lvl3pPr algn="l" defTabSz="685800" rtl="0" eaLnBrk="1" latinLnBrk="0" hangingPunct="1">
              <a:lnSpc>
                <a:spcPct val="90000"/>
              </a:lnSpc>
              <a:defRPr lang="en-US" sz="2400" b="0" i="0" kern="1200" dirty="0">
                <a:solidFill>
                  <a:schemeClr val="tx1"/>
                </a:solidFill>
                <a:latin typeface="Assistant" pitchFamily="2" charset="-79"/>
                <a:ea typeface="+mn-ea"/>
                <a:cs typeface="Assistant" pitchFamily="2" charset="-79"/>
              </a:defRPr>
            </a:lvl3pPr>
          </a:lstStyle>
          <a:p>
            <a:pPr lvl="0"/>
            <a:r>
              <a:rPr lang="en-US" dirty="0"/>
              <a:t>Click to edit Master text styles</a:t>
            </a:r>
          </a:p>
          <a:p>
            <a:pPr lvl="1"/>
            <a:r>
              <a:rPr lang="en-US" dirty="0"/>
              <a:t>Second level</a:t>
            </a:r>
          </a:p>
          <a:p>
            <a:pPr lvl="2"/>
            <a:r>
              <a:rPr lang="en-US" dirty="0"/>
              <a:t>Third level</a:t>
            </a:r>
          </a:p>
        </p:txBody>
      </p:sp>
      <p:sp>
        <p:nvSpPr>
          <p:cNvPr id="9" name="Slide Number Placeholder 8">
            <a:extLst>
              <a:ext uri="{FF2B5EF4-FFF2-40B4-BE49-F238E27FC236}">
                <a16:creationId xmlns:a16="http://schemas.microsoft.com/office/drawing/2014/main" id="{9386DB0B-BA6B-48F4-BE93-2727C468A175}"/>
              </a:ext>
            </a:extLst>
          </p:cNvPr>
          <p:cNvSpPr>
            <a:spLocks noGrp="1"/>
          </p:cNvSpPr>
          <p:nvPr>
            <p:ph type="sldNum" sz="quarter" idx="12"/>
          </p:nvPr>
        </p:nvSpPr>
        <p:spPr>
          <a:xfrm>
            <a:off x="6910388" y="6356351"/>
            <a:ext cx="2057400" cy="365125"/>
          </a:xfrm>
          <a:prstGeom prst="rect">
            <a:avLst/>
          </a:prstGeom>
        </p:spPr>
        <p:txBody>
          <a:bodyPr/>
          <a:lstStyle/>
          <a:p>
            <a:fld id="{D3E6F73D-5B99-417F-82E5-B90A998CE51F}" type="slidenum">
              <a:rPr lang="en-US" smtClean="0"/>
              <a:t>‹#›</a:t>
            </a:fld>
            <a:endParaRPr lang="en-US"/>
          </a:p>
        </p:txBody>
      </p:sp>
      <p:sp>
        <p:nvSpPr>
          <p:cNvPr id="10" name="Rectangle 9">
            <a:extLst>
              <a:ext uri="{FF2B5EF4-FFF2-40B4-BE49-F238E27FC236}">
                <a16:creationId xmlns:a16="http://schemas.microsoft.com/office/drawing/2014/main" id="{BCB504AC-F6CD-445A-9C03-6767E5860F6E}"/>
              </a:ext>
            </a:extLst>
          </p:cNvPr>
          <p:cNvSpPr/>
          <p:nvPr userDrawn="1"/>
        </p:nvSpPr>
        <p:spPr>
          <a:xfrm>
            <a:off x="0" y="6721475"/>
            <a:ext cx="9144000" cy="1365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dirty="0">
              <a:latin typeface="Assistant" pitchFamily="2" charset="-79"/>
            </a:endParaRPr>
          </a:p>
        </p:txBody>
      </p:sp>
    </p:spTree>
    <p:extLst>
      <p:ext uri="{BB962C8B-B14F-4D97-AF65-F5344CB8AC3E}">
        <p14:creationId xmlns:p14="http://schemas.microsoft.com/office/powerpoint/2010/main" val="13820950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mplate Option 1 (2 Column Content/Objec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userDrawn="1"/>
        </p:nvCxnSpPr>
        <p:spPr>
          <a:xfrm>
            <a:off x="4572000" y="1371600"/>
            <a:ext cx="0" cy="490843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880B770C-752C-463D-B295-5925F7B41859}"/>
              </a:ext>
            </a:extLst>
          </p:cNvPr>
          <p:cNvSpPr>
            <a:spLocks noGrp="1"/>
          </p:cNvSpPr>
          <p:nvPr>
            <p:ph type="body" sz="quarter" idx="11" hasCustomPrompt="1"/>
          </p:nvPr>
        </p:nvSpPr>
        <p:spPr>
          <a:xfrm>
            <a:off x="285750" y="1371600"/>
            <a:ext cx="4114800" cy="457200"/>
          </a:xfrm>
        </p:spPr>
        <p:txBody>
          <a:bodyPr anchor="b"/>
          <a:lstStyle>
            <a:lvl1pPr marL="0" indent="0">
              <a:lnSpc>
                <a:spcPct val="80000"/>
              </a:lnSpc>
              <a:spcBef>
                <a:spcPts val="0"/>
              </a:spcBef>
              <a:buNone/>
              <a:defRPr sz="2400" b="1">
                <a:solidFill>
                  <a:schemeClr val="tx1"/>
                </a:solidFill>
                <a:latin typeface="Assistant" pitchFamily="2" charset="-79"/>
                <a:cs typeface="Assistant" pitchFamily="2" charset="-79"/>
              </a:defRPr>
            </a:lvl1pPr>
          </a:lstStyle>
          <a:p>
            <a:pPr lvl="0"/>
            <a:r>
              <a:rPr lang="en-US" dirty="0"/>
              <a:t>Click to add text</a:t>
            </a:r>
          </a:p>
        </p:txBody>
      </p:sp>
      <p:sp>
        <p:nvSpPr>
          <p:cNvPr id="3" name="Content Placeholder 2">
            <a:extLst>
              <a:ext uri="{FF2B5EF4-FFF2-40B4-BE49-F238E27FC236}">
                <a16:creationId xmlns:a16="http://schemas.microsoft.com/office/drawing/2014/main" id="{265ADAE6-E012-4547-B099-E17812BB38DA}"/>
              </a:ext>
            </a:extLst>
          </p:cNvPr>
          <p:cNvSpPr>
            <a:spLocks noGrp="1"/>
          </p:cNvSpPr>
          <p:nvPr>
            <p:ph sz="quarter" idx="13"/>
          </p:nvPr>
        </p:nvSpPr>
        <p:spPr>
          <a:xfrm>
            <a:off x="4743451" y="1371600"/>
            <a:ext cx="4114800" cy="4908429"/>
          </a:xfrm>
        </p:spPr>
        <p:txBody>
          <a:bodyPr anchor="ctr"/>
          <a:lstStyle>
            <a:lvl1pPr marL="0" indent="0" algn="ctr">
              <a:buNone/>
              <a:defRPr>
                <a:solidFill>
                  <a:schemeClr val="accent1"/>
                </a:solidFill>
                <a:latin typeface="Assistant" pitchFamily="2" charset="-79"/>
                <a:cs typeface="Assistant" pitchFamily="2" charset="-79"/>
              </a:defRPr>
            </a:lvl1pPr>
          </a:lstStyle>
          <a:p>
            <a:pPr lvl="0"/>
            <a:endParaRPr lang="en-US" dirty="0"/>
          </a:p>
        </p:txBody>
      </p:sp>
      <p:sp>
        <p:nvSpPr>
          <p:cNvPr id="8" name="Content Placeholder 2">
            <a:extLst>
              <a:ext uri="{FF2B5EF4-FFF2-40B4-BE49-F238E27FC236}">
                <a16:creationId xmlns:a16="http://schemas.microsoft.com/office/drawing/2014/main" id="{C2ECED89-5BB6-4DB1-ABEF-6DE7E9C6ABF5}"/>
              </a:ext>
            </a:extLst>
          </p:cNvPr>
          <p:cNvSpPr>
            <a:spLocks noGrp="1"/>
          </p:cNvSpPr>
          <p:nvPr>
            <p:ph sz="quarter" idx="17" hasCustomPrompt="1"/>
          </p:nvPr>
        </p:nvSpPr>
        <p:spPr>
          <a:xfrm>
            <a:off x="285750" y="1947670"/>
            <a:ext cx="4114800" cy="4332357"/>
          </a:xfrm>
        </p:spPr>
        <p:txBody>
          <a:bodyPr>
            <a:normAutofit/>
          </a:bodyPr>
          <a:lstStyle>
            <a:lvl1pPr marL="228600" indent="-228600">
              <a:buClr>
                <a:schemeClr val="tx1"/>
              </a:buClr>
              <a:buFont typeface="Wingdings" panose="05000000000000000000" pitchFamily="2" charset="2"/>
              <a:buChar char="§"/>
              <a:defRPr sz="2400">
                <a:solidFill>
                  <a:schemeClr val="tx1"/>
                </a:solidFill>
                <a:latin typeface="Assistant" pitchFamily="2" charset="-79"/>
                <a:cs typeface="Assistant" pitchFamily="2" charset="-79"/>
              </a:defRPr>
            </a:lvl1pPr>
            <a:lvl2pPr marL="457200" indent="-228600">
              <a:buClr>
                <a:schemeClr val="tx1"/>
              </a:buClr>
              <a:buFont typeface="Wingdings" panose="05000000000000000000" pitchFamily="2" charset="2"/>
              <a:buChar char="§"/>
              <a:defRPr sz="2400">
                <a:solidFill>
                  <a:schemeClr val="tx1"/>
                </a:solidFill>
                <a:latin typeface="Assistant" pitchFamily="2" charset="-79"/>
                <a:cs typeface="Assistant" pitchFamily="2" charset="-79"/>
              </a:defRPr>
            </a:lvl2pPr>
            <a:lvl3pPr marL="685800" indent="-228600">
              <a:buClr>
                <a:schemeClr val="tx1"/>
              </a:buClr>
              <a:buFont typeface="Assistant Medium" panose="020B0604020202020204" charset="-79"/>
              <a:buChar char="–"/>
              <a:defRPr sz="2400">
                <a:solidFill>
                  <a:schemeClr val="tx1"/>
                </a:solidFill>
                <a:latin typeface="Assistant" pitchFamily="2" charset="-79"/>
                <a:cs typeface="Assistant" pitchFamily="2" charset="-79"/>
              </a:defRPr>
            </a:lvl3pPr>
            <a:lvl4pPr marL="914400" indent="-228600">
              <a:buClr>
                <a:schemeClr val="accent3"/>
              </a:buClr>
              <a:defRPr sz="1600">
                <a:solidFill>
                  <a:schemeClr val="accent4"/>
                </a:solidFill>
              </a:defRPr>
            </a:lvl4pPr>
            <a:lvl5pPr marL="1143000" indent="-228600">
              <a:buClr>
                <a:schemeClr val="accent3"/>
              </a:buClr>
              <a:buFont typeface="Wingdings" panose="05000000000000000000" pitchFamily="2" charset="2"/>
              <a:buChar char="Ø"/>
              <a:defRPr sz="1400">
                <a:solidFill>
                  <a:schemeClr val="accent4"/>
                </a:solidFill>
              </a:defRPr>
            </a:lvl5pPr>
          </a:lstStyle>
          <a:p>
            <a:pPr lvl="0"/>
            <a:r>
              <a:rPr lang="en-US" dirty="0"/>
              <a:t>Edit Master text styles</a:t>
            </a:r>
          </a:p>
          <a:p>
            <a:pPr lvl="1"/>
            <a:r>
              <a:rPr lang="en-US" dirty="0"/>
              <a:t>Second level</a:t>
            </a:r>
          </a:p>
          <a:p>
            <a:pPr lvl="2"/>
            <a:r>
              <a:rPr lang="en-US" dirty="0"/>
              <a:t>Third level</a:t>
            </a:r>
          </a:p>
        </p:txBody>
      </p:sp>
      <p:sp>
        <p:nvSpPr>
          <p:cNvPr id="2" name="Title 1">
            <a:extLst>
              <a:ext uri="{FF2B5EF4-FFF2-40B4-BE49-F238E27FC236}">
                <a16:creationId xmlns:a16="http://schemas.microsoft.com/office/drawing/2014/main" id="{AEE987E7-84B2-40D6-8291-1FC1791B79FD}"/>
              </a:ext>
            </a:extLst>
          </p:cNvPr>
          <p:cNvSpPr>
            <a:spLocks noGrp="1"/>
          </p:cNvSpPr>
          <p:nvPr>
            <p:ph type="title" hasCustomPrompt="1"/>
          </p:nvPr>
        </p:nvSpPr>
        <p:spPr/>
        <p:txBody>
          <a:bodyPr/>
          <a:lstStyle/>
          <a:p>
            <a:r>
              <a:rPr lang="en-US" dirty="0"/>
              <a:t>Click to edit title style</a:t>
            </a:r>
          </a:p>
        </p:txBody>
      </p:sp>
      <p:sp>
        <p:nvSpPr>
          <p:cNvPr id="10" name="Slide Number Placeholder 3">
            <a:extLst>
              <a:ext uri="{FF2B5EF4-FFF2-40B4-BE49-F238E27FC236}">
                <a16:creationId xmlns:a16="http://schemas.microsoft.com/office/drawing/2014/main" id="{A78B846D-B54B-4F25-A817-70FBB7506FE0}"/>
              </a:ext>
            </a:extLst>
          </p:cNvPr>
          <p:cNvSpPr>
            <a:spLocks noGrp="1"/>
          </p:cNvSpPr>
          <p:nvPr>
            <p:ph type="sldNum" sz="quarter" idx="18"/>
          </p:nvPr>
        </p:nvSpPr>
        <p:spPr>
          <a:xfrm>
            <a:off x="6910388" y="6356353"/>
            <a:ext cx="2057400" cy="365125"/>
          </a:xfrm>
          <a:prstGeom prst="rect">
            <a:avLst/>
          </a:prstGeom>
        </p:spPr>
        <p:txBody>
          <a:bodyPr/>
          <a:lstStyle/>
          <a:p>
            <a:fld id="{D3E6F73D-5B99-417F-82E5-B90A998CE51F}" type="slidenum">
              <a:rPr lang="en-US" smtClean="0"/>
              <a:t>‹#›</a:t>
            </a:fld>
            <a:endParaRPr lang="en-US"/>
          </a:p>
        </p:txBody>
      </p:sp>
      <p:sp>
        <p:nvSpPr>
          <p:cNvPr id="11" name="Rectangle 10">
            <a:extLst>
              <a:ext uri="{FF2B5EF4-FFF2-40B4-BE49-F238E27FC236}">
                <a16:creationId xmlns:a16="http://schemas.microsoft.com/office/drawing/2014/main" id="{6F4E2D84-F3A5-4FF1-9683-01BBC094E72C}"/>
              </a:ext>
            </a:extLst>
          </p:cNvPr>
          <p:cNvSpPr/>
          <p:nvPr userDrawn="1"/>
        </p:nvSpPr>
        <p:spPr>
          <a:xfrm>
            <a:off x="0" y="6721475"/>
            <a:ext cx="9144000" cy="1365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dirty="0">
              <a:latin typeface="Assistant" pitchFamily="2" charset="-79"/>
            </a:endParaRPr>
          </a:p>
        </p:txBody>
      </p:sp>
    </p:spTree>
    <p:extLst>
      <p:ext uri="{BB962C8B-B14F-4D97-AF65-F5344CB8AC3E}">
        <p14:creationId xmlns:p14="http://schemas.microsoft.com/office/powerpoint/2010/main" val="3972304144"/>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orient="horz" pos="1152">
          <p15:clr>
            <a:srgbClr val="FBAE40"/>
          </p15:clr>
        </p15:guide>
        <p15:guide id="11" orient="horz" pos="1224">
          <p15:clr>
            <a:srgbClr val="FBAE40"/>
          </p15:clr>
        </p15:guide>
        <p15:guide id="12" pos="2772">
          <p15:clr>
            <a:srgbClr val="FBAE40"/>
          </p15:clr>
        </p15:guide>
        <p15:guide id="13" pos="2988">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mplate Option 1 (2 Column Objec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userDrawn="1"/>
        </p:nvCxnSpPr>
        <p:spPr>
          <a:xfrm>
            <a:off x="4572000" y="1371600"/>
            <a:ext cx="0" cy="479628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F05767BA-50FD-4421-B39C-84D60DE24EBB}"/>
              </a:ext>
            </a:extLst>
          </p:cNvPr>
          <p:cNvSpPr>
            <a:spLocks noGrp="1"/>
          </p:cNvSpPr>
          <p:nvPr>
            <p:ph sz="quarter" idx="13" hasCustomPrompt="1"/>
          </p:nvPr>
        </p:nvSpPr>
        <p:spPr>
          <a:xfrm>
            <a:off x="285750" y="1371600"/>
            <a:ext cx="4114800" cy="4796288"/>
          </a:xfrm>
        </p:spPr>
        <p:txBody>
          <a:bodyPr anchor="ctr"/>
          <a:lstStyle>
            <a:lvl1pPr marL="0" indent="0" algn="ctr">
              <a:buNone/>
              <a:defRPr>
                <a:solidFill>
                  <a:schemeClr val="accent1"/>
                </a:solidFill>
                <a:latin typeface="Assistant" pitchFamily="2" charset="-79"/>
                <a:cs typeface="Assistant" pitchFamily="2" charset="-79"/>
              </a:defRPr>
            </a:lvl1pPr>
          </a:lstStyle>
          <a:p>
            <a:pPr lvl="0"/>
            <a:r>
              <a:rPr lang="en-US" dirty="0"/>
              <a:t>Object</a:t>
            </a:r>
          </a:p>
        </p:txBody>
      </p:sp>
      <p:sp>
        <p:nvSpPr>
          <p:cNvPr id="12" name="Content Placeholder 2">
            <a:extLst>
              <a:ext uri="{FF2B5EF4-FFF2-40B4-BE49-F238E27FC236}">
                <a16:creationId xmlns:a16="http://schemas.microsoft.com/office/drawing/2014/main" id="{6C243F01-C6E4-4181-B0C3-F14185B49970}"/>
              </a:ext>
            </a:extLst>
          </p:cNvPr>
          <p:cNvSpPr>
            <a:spLocks noGrp="1"/>
          </p:cNvSpPr>
          <p:nvPr>
            <p:ph sz="quarter" idx="14" hasCustomPrompt="1"/>
          </p:nvPr>
        </p:nvSpPr>
        <p:spPr>
          <a:xfrm>
            <a:off x="4743450" y="1371600"/>
            <a:ext cx="4114800" cy="4796288"/>
          </a:xfrm>
        </p:spPr>
        <p:txBody>
          <a:bodyPr anchor="ctr"/>
          <a:lstStyle>
            <a:lvl1pPr marL="0" indent="0" algn="ctr">
              <a:buNone/>
              <a:defRPr>
                <a:solidFill>
                  <a:schemeClr val="accent1"/>
                </a:solidFill>
                <a:latin typeface="Assistant" pitchFamily="2" charset="-79"/>
                <a:cs typeface="Assistant" pitchFamily="2" charset="-79"/>
              </a:defRPr>
            </a:lvl1pPr>
          </a:lstStyle>
          <a:p>
            <a:pPr lvl="0"/>
            <a:r>
              <a:rPr lang="en-US" dirty="0"/>
              <a:t>Object</a:t>
            </a:r>
          </a:p>
        </p:txBody>
      </p:sp>
      <p:sp>
        <p:nvSpPr>
          <p:cNvPr id="2" name="Title 1">
            <a:extLst>
              <a:ext uri="{FF2B5EF4-FFF2-40B4-BE49-F238E27FC236}">
                <a16:creationId xmlns:a16="http://schemas.microsoft.com/office/drawing/2014/main" id="{1D063BB5-3010-439F-AAE5-2FFB538B0783}"/>
              </a:ext>
            </a:extLst>
          </p:cNvPr>
          <p:cNvSpPr>
            <a:spLocks noGrp="1"/>
          </p:cNvSpPr>
          <p:nvPr>
            <p:ph type="title" hasCustomPrompt="1"/>
          </p:nvPr>
        </p:nvSpPr>
        <p:spPr/>
        <p:txBody>
          <a:bodyPr/>
          <a:lstStyle/>
          <a:p>
            <a:r>
              <a:rPr lang="en-US" dirty="0"/>
              <a:t>Click to edit title style</a:t>
            </a:r>
          </a:p>
        </p:txBody>
      </p:sp>
      <p:sp>
        <p:nvSpPr>
          <p:cNvPr id="6" name="Slide Number Placeholder 3">
            <a:extLst>
              <a:ext uri="{FF2B5EF4-FFF2-40B4-BE49-F238E27FC236}">
                <a16:creationId xmlns:a16="http://schemas.microsoft.com/office/drawing/2014/main" id="{D5B7BB43-05F7-40EE-9DA3-24EFF7ECC140}"/>
              </a:ext>
            </a:extLst>
          </p:cNvPr>
          <p:cNvSpPr>
            <a:spLocks noGrp="1"/>
          </p:cNvSpPr>
          <p:nvPr>
            <p:ph type="sldNum" sz="quarter" idx="18"/>
          </p:nvPr>
        </p:nvSpPr>
        <p:spPr>
          <a:xfrm>
            <a:off x="6910388" y="6356353"/>
            <a:ext cx="2057400" cy="365125"/>
          </a:xfrm>
          <a:prstGeom prst="rect">
            <a:avLst/>
          </a:prstGeom>
        </p:spPr>
        <p:txBody>
          <a:bodyPr/>
          <a:lstStyle/>
          <a:p>
            <a:fld id="{D3E6F73D-5B99-417F-82E5-B90A998CE51F}" type="slidenum">
              <a:rPr lang="en-US" smtClean="0"/>
              <a:t>‹#›</a:t>
            </a:fld>
            <a:endParaRPr lang="en-US"/>
          </a:p>
        </p:txBody>
      </p:sp>
      <p:sp>
        <p:nvSpPr>
          <p:cNvPr id="11" name="Rectangle 10">
            <a:extLst>
              <a:ext uri="{FF2B5EF4-FFF2-40B4-BE49-F238E27FC236}">
                <a16:creationId xmlns:a16="http://schemas.microsoft.com/office/drawing/2014/main" id="{566127F4-D305-4533-A07B-A207B46A6B54}"/>
              </a:ext>
            </a:extLst>
          </p:cNvPr>
          <p:cNvSpPr/>
          <p:nvPr userDrawn="1"/>
        </p:nvSpPr>
        <p:spPr>
          <a:xfrm>
            <a:off x="0" y="6721475"/>
            <a:ext cx="9144000" cy="1365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dirty="0">
              <a:latin typeface="Assistant" pitchFamily="2" charset="-79"/>
            </a:endParaRPr>
          </a:p>
        </p:txBody>
      </p:sp>
    </p:spTree>
    <p:extLst>
      <p:ext uri="{BB962C8B-B14F-4D97-AF65-F5344CB8AC3E}">
        <p14:creationId xmlns:p14="http://schemas.microsoft.com/office/powerpoint/2010/main" val="1986150174"/>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2" pos="2772">
          <p15:clr>
            <a:srgbClr val="FBAE40"/>
          </p15:clr>
        </p15:guide>
        <p15:guide id="13" pos="298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mplate Option 1 (3 Column Conten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userDrawn="1"/>
        </p:nvCxnSpPr>
        <p:spPr>
          <a:xfrm>
            <a:off x="30861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880B770C-752C-463D-B295-5925F7B41859}"/>
              </a:ext>
            </a:extLst>
          </p:cNvPr>
          <p:cNvSpPr>
            <a:spLocks noGrp="1"/>
          </p:cNvSpPr>
          <p:nvPr>
            <p:ph type="body" sz="quarter" idx="11" hasCustomPrompt="1"/>
          </p:nvPr>
        </p:nvSpPr>
        <p:spPr>
          <a:xfrm>
            <a:off x="285750" y="1371600"/>
            <a:ext cx="2628900" cy="457200"/>
          </a:xfrm>
        </p:spPr>
        <p:txBody>
          <a:bodyPr anchor="b"/>
          <a:lstStyle>
            <a:lvl1pPr marL="0" indent="0">
              <a:lnSpc>
                <a:spcPct val="80000"/>
              </a:lnSpc>
              <a:spcBef>
                <a:spcPts val="0"/>
              </a:spcBef>
              <a:buNone/>
              <a:defRPr sz="2400" b="1">
                <a:solidFill>
                  <a:schemeClr val="tx1"/>
                </a:solidFill>
                <a:latin typeface="Assistant" pitchFamily="2" charset="-79"/>
                <a:cs typeface="Assistant" pitchFamily="2" charset="-79"/>
              </a:defRPr>
            </a:lvl1pPr>
          </a:lstStyle>
          <a:p>
            <a:pPr lvl="0"/>
            <a:r>
              <a:rPr lang="en-US" dirty="0"/>
              <a:t>Add text</a:t>
            </a:r>
          </a:p>
        </p:txBody>
      </p:sp>
      <p:cxnSp>
        <p:nvCxnSpPr>
          <p:cNvPr id="10" name="Straight Connector 9">
            <a:extLst>
              <a:ext uri="{FF2B5EF4-FFF2-40B4-BE49-F238E27FC236}">
                <a16:creationId xmlns:a16="http://schemas.microsoft.com/office/drawing/2014/main" id="{138507A7-69EF-4D79-A3E7-EB2DD464D415}"/>
              </a:ext>
            </a:extLst>
          </p:cNvPr>
          <p:cNvCxnSpPr>
            <a:cxnSpLocks/>
          </p:cNvCxnSpPr>
          <p:nvPr userDrawn="1"/>
        </p:nvCxnSpPr>
        <p:spPr>
          <a:xfrm>
            <a:off x="60579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4">
            <a:extLst>
              <a:ext uri="{FF2B5EF4-FFF2-40B4-BE49-F238E27FC236}">
                <a16:creationId xmlns:a16="http://schemas.microsoft.com/office/drawing/2014/main" id="{BD7477C5-28AC-433D-88BE-C01B62687945}"/>
              </a:ext>
            </a:extLst>
          </p:cNvPr>
          <p:cNvSpPr>
            <a:spLocks noGrp="1"/>
          </p:cNvSpPr>
          <p:nvPr>
            <p:ph type="body" sz="quarter" idx="13" hasCustomPrompt="1"/>
          </p:nvPr>
        </p:nvSpPr>
        <p:spPr>
          <a:xfrm>
            <a:off x="3257550" y="1371600"/>
            <a:ext cx="2628900" cy="457200"/>
          </a:xfrm>
        </p:spPr>
        <p:txBody>
          <a:bodyPr anchor="b">
            <a:normAutofit/>
          </a:bodyPr>
          <a:lstStyle>
            <a:lvl1pPr marL="0" indent="0">
              <a:lnSpc>
                <a:spcPct val="80000"/>
              </a:lnSpc>
              <a:spcBef>
                <a:spcPts val="0"/>
              </a:spcBef>
              <a:buNone/>
              <a:defRPr lang="en-US" sz="2400" b="1" i="0" kern="1200" dirty="0">
                <a:solidFill>
                  <a:schemeClr val="tx1"/>
                </a:solidFill>
                <a:latin typeface="Assistant" pitchFamily="2" charset="-79"/>
                <a:ea typeface="+mn-ea"/>
                <a:cs typeface="Assistant" pitchFamily="2" charset="-79"/>
              </a:defRPr>
            </a:lvl1pPr>
          </a:lstStyle>
          <a:p>
            <a:pPr marL="0" lvl="0" indent="0" algn="l" defTabSz="685800" rtl="0" eaLnBrk="1" latinLnBrk="0" hangingPunct="1">
              <a:lnSpc>
                <a:spcPct val="80000"/>
              </a:lnSpc>
              <a:spcBef>
                <a:spcPts val="0"/>
              </a:spcBef>
              <a:buFont typeface="Wingdings" panose="05000000000000000000" pitchFamily="2" charset="2"/>
              <a:buNone/>
            </a:pPr>
            <a:r>
              <a:rPr lang="en-US" dirty="0"/>
              <a:t>Add text</a:t>
            </a:r>
          </a:p>
        </p:txBody>
      </p:sp>
      <p:sp>
        <p:nvSpPr>
          <p:cNvPr id="16" name="Text Placeholder 4">
            <a:extLst>
              <a:ext uri="{FF2B5EF4-FFF2-40B4-BE49-F238E27FC236}">
                <a16:creationId xmlns:a16="http://schemas.microsoft.com/office/drawing/2014/main" id="{0CBF4A83-3B58-4D05-A177-E9B695175D6C}"/>
              </a:ext>
            </a:extLst>
          </p:cNvPr>
          <p:cNvSpPr>
            <a:spLocks noGrp="1"/>
          </p:cNvSpPr>
          <p:nvPr>
            <p:ph type="body" sz="quarter" idx="15" hasCustomPrompt="1"/>
          </p:nvPr>
        </p:nvSpPr>
        <p:spPr>
          <a:xfrm>
            <a:off x="6229348" y="1371600"/>
            <a:ext cx="2628900" cy="457200"/>
          </a:xfrm>
        </p:spPr>
        <p:txBody>
          <a:bodyPr anchor="b">
            <a:normAutofit/>
          </a:bodyPr>
          <a:lstStyle>
            <a:lvl1pPr marL="0" indent="0">
              <a:lnSpc>
                <a:spcPct val="80000"/>
              </a:lnSpc>
              <a:spcBef>
                <a:spcPts val="0"/>
              </a:spcBef>
              <a:buNone/>
              <a:defRPr lang="en-US" sz="2400" b="1" i="0" kern="1200" dirty="0">
                <a:solidFill>
                  <a:schemeClr val="tx1"/>
                </a:solidFill>
                <a:latin typeface="Assistant" pitchFamily="2" charset="-79"/>
                <a:ea typeface="+mn-ea"/>
                <a:cs typeface="Assistant" pitchFamily="2" charset="-79"/>
              </a:defRPr>
            </a:lvl1pPr>
          </a:lstStyle>
          <a:p>
            <a:pPr marL="0" lvl="0" indent="0" algn="l" defTabSz="685800" rtl="0" eaLnBrk="1" latinLnBrk="0" hangingPunct="1">
              <a:lnSpc>
                <a:spcPct val="80000"/>
              </a:lnSpc>
              <a:spcBef>
                <a:spcPts val="0"/>
              </a:spcBef>
              <a:buFont typeface="Wingdings" panose="05000000000000000000" pitchFamily="2" charset="2"/>
              <a:buNone/>
            </a:pPr>
            <a:r>
              <a:rPr lang="en-US" dirty="0"/>
              <a:t>Add text</a:t>
            </a:r>
          </a:p>
        </p:txBody>
      </p:sp>
      <p:sp>
        <p:nvSpPr>
          <p:cNvPr id="20" name="Content Placeholder 2">
            <a:extLst>
              <a:ext uri="{FF2B5EF4-FFF2-40B4-BE49-F238E27FC236}">
                <a16:creationId xmlns:a16="http://schemas.microsoft.com/office/drawing/2014/main" id="{87539902-A07D-492A-A9AA-A997EEE21FFF}"/>
              </a:ext>
            </a:extLst>
          </p:cNvPr>
          <p:cNvSpPr>
            <a:spLocks noGrp="1"/>
          </p:cNvSpPr>
          <p:nvPr>
            <p:ph sz="quarter" idx="23" hasCustomPrompt="1"/>
          </p:nvPr>
        </p:nvSpPr>
        <p:spPr>
          <a:xfrm>
            <a:off x="285750" y="1947671"/>
            <a:ext cx="2628900" cy="3691131"/>
          </a:xfrm>
        </p:spPr>
        <p:txBody>
          <a:bodyPr>
            <a:normAutofit/>
          </a:bodyPr>
          <a:lstStyle>
            <a:lvl1pPr marL="228600" indent="-228600">
              <a:buClr>
                <a:schemeClr val="tx1"/>
              </a:buClr>
              <a:defRPr sz="2400">
                <a:solidFill>
                  <a:schemeClr val="tx1"/>
                </a:solidFill>
                <a:latin typeface="Assistant" pitchFamily="2" charset="-79"/>
                <a:cs typeface="Assistant" pitchFamily="2" charset="-79"/>
              </a:defRPr>
            </a:lvl1pPr>
            <a:lvl2pPr marL="457200" indent="-228600">
              <a:buClr>
                <a:schemeClr val="tx1"/>
              </a:buClr>
              <a:defRPr sz="2400">
                <a:solidFill>
                  <a:schemeClr val="tx1"/>
                </a:solidFill>
                <a:latin typeface="Assistant" pitchFamily="2" charset="-79"/>
                <a:cs typeface="Assistant" pitchFamily="2" charset="-79"/>
              </a:defRPr>
            </a:lvl2pPr>
            <a:lvl3pPr marL="685800" indent="-228600">
              <a:buClr>
                <a:schemeClr val="accent3"/>
              </a:buClr>
              <a:defRPr sz="1800">
                <a:solidFill>
                  <a:schemeClr val="tx1"/>
                </a:solidFill>
              </a:defRPr>
            </a:lvl3pPr>
            <a:lvl4pPr marL="914400" indent="-228600">
              <a:buClr>
                <a:schemeClr val="accent3"/>
              </a:buClr>
              <a:defRPr sz="1600">
                <a:solidFill>
                  <a:schemeClr val="accent4"/>
                </a:solidFill>
              </a:defRPr>
            </a:lvl4pPr>
            <a:lvl5pPr marL="1143000" indent="-228600">
              <a:buClr>
                <a:schemeClr val="accent3"/>
              </a:buClr>
              <a:buFont typeface="Wingdings" panose="05000000000000000000" pitchFamily="2" charset="2"/>
              <a:buChar char="Ø"/>
              <a:defRPr sz="1400">
                <a:solidFill>
                  <a:schemeClr val="accent4"/>
                </a:solidFill>
              </a:defRPr>
            </a:lvl5pPr>
          </a:lstStyle>
          <a:p>
            <a:pPr lvl="0"/>
            <a:r>
              <a:rPr lang="en-US" dirty="0"/>
              <a:t>Edit Master text styles</a:t>
            </a:r>
          </a:p>
          <a:p>
            <a:pPr lvl="1"/>
            <a:r>
              <a:rPr lang="en-US" dirty="0"/>
              <a:t>Second level</a:t>
            </a:r>
          </a:p>
        </p:txBody>
      </p:sp>
      <p:sp>
        <p:nvSpPr>
          <p:cNvPr id="13" name="Content Placeholder 2">
            <a:extLst>
              <a:ext uri="{FF2B5EF4-FFF2-40B4-BE49-F238E27FC236}">
                <a16:creationId xmlns:a16="http://schemas.microsoft.com/office/drawing/2014/main" id="{2364FA65-035D-401F-A778-6D1855FC6224}"/>
              </a:ext>
            </a:extLst>
          </p:cNvPr>
          <p:cNvSpPr>
            <a:spLocks noGrp="1"/>
          </p:cNvSpPr>
          <p:nvPr>
            <p:ph sz="quarter" idx="24" hasCustomPrompt="1"/>
          </p:nvPr>
        </p:nvSpPr>
        <p:spPr>
          <a:xfrm>
            <a:off x="3257550" y="1947671"/>
            <a:ext cx="2628900" cy="3691131"/>
          </a:xfrm>
        </p:spPr>
        <p:txBody>
          <a:bodyPr>
            <a:normAutofit/>
          </a:bodyPr>
          <a:lstStyle>
            <a:lvl1pPr marL="228600" indent="-228600" algn="l" defTabSz="685800" rtl="0" eaLnBrk="1" latinLnBrk="0" hangingPunct="1">
              <a:lnSpc>
                <a:spcPct val="90000"/>
              </a:lnSpc>
              <a:buClr>
                <a:schemeClr val="tx1"/>
              </a:buClr>
              <a:buFont typeface="Wingdings" panose="05000000000000000000" pitchFamily="2" charset="2"/>
              <a:buChar char="§"/>
              <a:defRPr lang="en-US" sz="2400" b="0" i="0" kern="1200" dirty="0">
                <a:solidFill>
                  <a:schemeClr val="tx1"/>
                </a:solidFill>
                <a:latin typeface="Assistant" pitchFamily="2" charset="-79"/>
                <a:ea typeface="+mn-ea"/>
                <a:cs typeface="Assistant" pitchFamily="2" charset="-79"/>
              </a:defRPr>
            </a:lvl1pPr>
            <a:lvl2pPr marL="457200" indent="-228600" algn="l" defTabSz="685800" rtl="0" eaLnBrk="1" latinLnBrk="0" hangingPunct="1">
              <a:lnSpc>
                <a:spcPct val="90000"/>
              </a:lnSpc>
              <a:buClr>
                <a:schemeClr val="tx1"/>
              </a:buClr>
              <a:buFont typeface="Wingdings" panose="05000000000000000000" pitchFamily="2" charset="2"/>
              <a:buChar char="§"/>
              <a:defRPr lang="en-US" sz="2400" b="0" i="0" kern="1200" dirty="0">
                <a:solidFill>
                  <a:schemeClr val="tx1"/>
                </a:solidFill>
                <a:latin typeface="Assistant" pitchFamily="2" charset="-79"/>
                <a:ea typeface="+mn-ea"/>
                <a:cs typeface="Assistant" pitchFamily="2" charset="-79"/>
              </a:defRPr>
            </a:lvl2pPr>
            <a:lvl3pPr marL="685800" indent="-228600">
              <a:buClr>
                <a:schemeClr val="accent3"/>
              </a:buClr>
              <a:defRPr sz="1800">
                <a:solidFill>
                  <a:schemeClr val="accent4"/>
                </a:solidFill>
              </a:defRPr>
            </a:lvl3pPr>
            <a:lvl4pPr marL="914400" indent="-228600">
              <a:buClr>
                <a:schemeClr val="accent3"/>
              </a:buClr>
              <a:defRPr sz="1600">
                <a:solidFill>
                  <a:schemeClr val="accent4"/>
                </a:solidFill>
              </a:defRPr>
            </a:lvl4pPr>
            <a:lvl5pPr marL="1143000" indent="-228600">
              <a:buClr>
                <a:schemeClr val="accent3"/>
              </a:buClr>
              <a:buFont typeface="Wingdings" panose="05000000000000000000" pitchFamily="2" charset="2"/>
              <a:buChar char="Ø"/>
              <a:defRPr sz="1400">
                <a:solidFill>
                  <a:schemeClr val="accent4"/>
                </a:solidFill>
              </a:defRPr>
            </a:lvl5pPr>
          </a:lstStyle>
          <a:p>
            <a:pPr lvl="0"/>
            <a:r>
              <a:rPr lang="en-US" dirty="0"/>
              <a:t>Edit Master text styles</a:t>
            </a:r>
          </a:p>
          <a:p>
            <a:pPr lvl="1"/>
            <a:r>
              <a:rPr lang="en-US" dirty="0"/>
              <a:t>Second level</a:t>
            </a:r>
          </a:p>
        </p:txBody>
      </p:sp>
      <p:sp>
        <p:nvSpPr>
          <p:cNvPr id="15" name="Content Placeholder 2">
            <a:extLst>
              <a:ext uri="{FF2B5EF4-FFF2-40B4-BE49-F238E27FC236}">
                <a16:creationId xmlns:a16="http://schemas.microsoft.com/office/drawing/2014/main" id="{A5613E84-0BCE-4075-945B-F04B7D93673A}"/>
              </a:ext>
            </a:extLst>
          </p:cNvPr>
          <p:cNvSpPr>
            <a:spLocks noGrp="1"/>
          </p:cNvSpPr>
          <p:nvPr>
            <p:ph sz="quarter" idx="25" hasCustomPrompt="1"/>
          </p:nvPr>
        </p:nvSpPr>
        <p:spPr>
          <a:xfrm>
            <a:off x="6229348" y="1947671"/>
            <a:ext cx="2628900" cy="3691131"/>
          </a:xfrm>
        </p:spPr>
        <p:txBody>
          <a:bodyPr>
            <a:normAutofit/>
          </a:bodyPr>
          <a:lstStyle>
            <a:lvl1pPr marL="228600" indent="-228600" algn="l" defTabSz="685800" rtl="0" eaLnBrk="1" latinLnBrk="0" hangingPunct="1">
              <a:lnSpc>
                <a:spcPct val="90000"/>
              </a:lnSpc>
              <a:buClr>
                <a:schemeClr val="tx1"/>
              </a:buClr>
              <a:buFont typeface="Wingdings" panose="05000000000000000000" pitchFamily="2" charset="2"/>
              <a:buChar char="§"/>
              <a:defRPr lang="en-US" sz="2400" b="0" i="0" kern="1200" dirty="0">
                <a:solidFill>
                  <a:schemeClr val="tx1"/>
                </a:solidFill>
                <a:latin typeface="Assistant" pitchFamily="2" charset="-79"/>
                <a:ea typeface="+mn-ea"/>
                <a:cs typeface="Assistant" pitchFamily="2" charset="-79"/>
              </a:defRPr>
            </a:lvl1pPr>
            <a:lvl2pPr marL="457200" indent="-228600" algn="l" defTabSz="685800" rtl="0" eaLnBrk="1" latinLnBrk="0" hangingPunct="1">
              <a:lnSpc>
                <a:spcPct val="90000"/>
              </a:lnSpc>
              <a:buClr>
                <a:schemeClr val="tx1"/>
              </a:buClr>
              <a:buFont typeface="Wingdings" panose="05000000000000000000" pitchFamily="2" charset="2"/>
              <a:buChar char="§"/>
              <a:defRPr lang="en-US" sz="2400" b="0" i="0" kern="1200" dirty="0">
                <a:solidFill>
                  <a:schemeClr val="tx1"/>
                </a:solidFill>
                <a:latin typeface="Assistant" pitchFamily="2" charset="-79"/>
                <a:ea typeface="+mn-ea"/>
                <a:cs typeface="Assistant" pitchFamily="2" charset="-79"/>
              </a:defRPr>
            </a:lvl2pPr>
            <a:lvl3pPr marL="685800" indent="-228600">
              <a:buClr>
                <a:schemeClr val="accent3"/>
              </a:buClr>
              <a:defRPr sz="1800">
                <a:solidFill>
                  <a:schemeClr val="accent4"/>
                </a:solidFill>
              </a:defRPr>
            </a:lvl3pPr>
            <a:lvl4pPr marL="914400" indent="-228600">
              <a:buClr>
                <a:schemeClr val="accent3"/>
              </a:buClr>
              <a:defRPr sz="1600">
                <a:solidFill>
                  <a:schemeClr val="accent4"/>
                </a:solidFill>
              </a:defRPr>
            </a:lvl4pPr>
            <a:lvl5pPr marL="1143000" indent="-228600">
              <a:buClr>
                <a:schemeClr val="accent3"/>
              </a:buClr>
              <a:buFont typeface="Wingdings" panose="05000000000000000000" pitchFamily="2" charset="2"/>
              <a:buChar char="Ø"/>
              <a:defRPr sz="1400">
                <a:solidFill>
                  <a:schemeClr val="accent4"/>
                </a:solidFill>
              </a:defRPr>
            </a:lvl5pPr>
          </a:lstStyle>
          <a:p>
            <a:pPr lvl="0"/>
            <a:r>
              <a:rPr lang="en-US" dirty="0"/>
              <a:t>Edit Master text styles</a:t>
            </a:r>
          </a:p>
          <a:p>
            <a:pPr lvl="1"/>
            <a:r>
              <a:rPr lang="en-US" dirty="0"/>
              <a:t>Second level</a:t>
            </a:r>
          </a:p>
        </p:txBody>
      </p:sp>
      <p:sp>
        <p:nvSpPr>
          <p:cNvPr id="2" name="Title 1">
            <a:extLst>
              <a:ext uri="{FF2B5EF4-FFF2-40B4-BE49-F238E27FC236}">
                <a16:creationId xmlns:a16="http://schemas.microsoft.com/office/drawing/2014/main" id="{E21D8CB4-AD36-460F-8EAC-5A7603594EE9}"/>
              </a:ext>
            </a:extLst>
          </p:cNvPr>
          <p:cNvSpPr>
            <a:spLocks noGrp="1"/>
          </p:cNvSpPr>
          <p:nvPr>
            <p:ph type="title" hasCustomPrompt="1"/>
          </p:nvPr>
        </p:nvSpPr>
        <p:spPr/>
        <p:txBody>
          <a:bodyPr/>
          <a:lstStyle/>
          <a:p>
            <a:r>
              <a:rPr lang="en-US" dirty="0"/>
              <a:t>Click to edit title style</a:t>
            </a:r>
          </a:p>
        </p:txBody>
      </p:sp>
      <p:sp>
        <p:nvSpPr>
          <p:cNvPr id="11" name="Slide Number Placeholder 3">
            <a:extLst>
              <a:ext uri="{FF2B5EF4-FFF2-40B4-BE49-F238E27FC236}">
                <a16:creationId xmlns:a16="http://schemas.microsoft.com/office/drawing/2014/main" id="{5901DEA7-3AA4-49EF-B775-64DE4DAEE81C}"/>
              </a:ext>
            </a:extLst>
          </p:cNvPr>
          <p:cNvSpPr>
            <a:spLocks noGrp="1"/>
          </p:cNvSpPr>
          <p:nvPr>
            <p:ph type="sldNum" sz="quarter" idx="18"/>
          </p:nvPr>
        </p:nvSpPr>
        <p:spPr>
          <a:xfrm>
            <a:off x="6910388" y="6356353"/>
            <a:ext cx="2057400" cy="365125"/>
          </a:xfrm>
          <a:prstGeom prst="rect">
            <a:avLst/>
          </a:prstGeom>
        </p:spPr>
        <p:txBody>
          <a:bodyPr/>
          <a:lstStyle/>
          <a:p>
            <a:fld id="{D3E6F73D-5B99-417F-82E5-B90A998CE51F}" type="slidenum">
              <a:rPr lang="en-US" smtClean="0"/>
              <a:t>‹#›</a:t>
            </a:fld>
            <a:endParaRPr lang="en-US"/>
          </a:p>
        </p:txBody>
      </p:sp>
      <p:sp>
        <p:nvSpPr>
          <p:cNvPr id="14" name="Rectangle 13">
            <a:extLst>
              <a:ext uri="{FF2B5EF4-FFF2-40B4-BE49-F238E27FC236}">
                <a16:creationId xmlns:a16="http://schemas.microsoft.com/office/drawing/2014/main" id="{AEDBDA6A-3C7B-4D03-8AEB-03F4E85F3C45}"/>
              </a:ext>
            </a:extLst>
          </p:cNvPr>
          <p:cNvSpPr/>
          <p:nvPr userDrawn="1"/>
        </p:nvSpPr>
        <p:spPr>
          <a:xfrm>
            <a:off x="0" y="6721475"/>
            <a:ext cx="9144000" cy="1365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dirty="0">
              <a:latin typeface="Assistant" pitchFamily="2" charset="-79"/>
            </a:endParaRPr>
          </a:p>
        </p:txBody>
      </p:sp>
    </p:spTree>
    <p:extLst>
      <p:ext uri="{BB962C8B-B14F-4D97-AF65-F5344CB8AC3E}">
        <p14:creationId xmlns:p14="http://schemas.microsoft.com/office/powerpoint/2010/main" val="121928627"/>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orient="horz" pos="1152">
          <p15:clr>
            <a:srgbClr val="FBAE40"/>
          </p15:clr>
        </p15:guide>
        <p15:guide id="11" orient="horz" pos="1224">
          <p15:clr>
            <a:srgbClr val="FBAE40"/>
          </p15:clr>
        </p15:guide>
        <p15:guide id="13" pos="3708">
          <p15:clr>
            <a:srgbClr val="FBAE40"/>
          </p15:clr>
        </p15:guide>
        <p15:guide id="14" pos="1836">
          <p15:clr>
            <a:srgbClr val="FBAE40"/>
          </p15:clr>
        </p15:guide>
        <p15:guide id="15" pos="2052">
          <p15:clr>
            <a:srgbClr val="FBAE40"/>
          </p15:clr>
        </p15:guide>
        <p15:guide id="16" pos="3924">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mplate Option 1 (2 Column Content with 2 Objec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userDrawn="1"/>
        </p:nvCxnSpPr>
        <p:spPr>
          <a:xfrm>
            <a:off x="45720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880B770C-752C-463D-B295-5925F7B41859}"/>
              </a:ext>
            </a:extLst>
          </p:cNvPr>
          <p:cNvSpPr>
            <a:spLocks noGrp="1"/>
          </p:cNvSpPr>
          <p:nvPr>
            <p:ph type="body" sz="quarter" idx="11" hasCustomPrompt="1"/>
          </p:nvPr>
        </p:nvSpPr>
        <p:spPr>
          <a:xfrm>
            <a:off x="285750" y="1371600"/>
            <a:ext cx="4114800" cy="457200"/>
          </a:xfrm>
        </p:spPr>
        <p:txBody>
          <a:bodyPr anchor="b"/>
          <a:lstStyle>
            <a:lvl1pPr marL="0" indent="0">
              <a:lnSpc>
                <a:spcPct val="80000"/>
              </a:lnSpc>
              <a:spcBef>
                <a:spcPts val="0"/>
              </a:spcBef>
              <a:buNone/>
              <a:defRPr sz="2400" b="1">
                <a:solidFill>
                  <a:schemeClr val="tx2"/>
                </a:solidFill>
                <a:latin typeface="Assistant" pitchFamily="2" charset="-79"/>
                <a:cs typeface="Assistant" pitchFamily="2" charset="-79"/>
              </a:defRPr>
            </a:lvl1pPr>
          </a:lstStyle>
          <a:p>
            <a:pPr lvl="0"/>
            <a:r>
              <a:rPr lang="en-US" dirty="0"/>
              <a:t>Click to add text</a:t>
            </a:r>
          </a:p>
        </p:txBody>
      </p:sp>
      <p:sp>
        <p:nvSpPr>
          <p:cNvPr id="3" name="Content Placeholder 2">
            <a:extLst>
              <a:ext uri="{FF2B5EF4-FFF2-40B4-BE49-F238E27FC236}">
                <a16:creationId xmlns:a16="http://schemas.microsoft.com/office/drawing/2014/main" id="{265ADAE6-E012-4547-B099-E17812BB38DA}"/>
              </a:ext>
            </a:extLst>
          </p:cNvPr>
          <p:cNvSpPr>
            <a:spLocks noGrp="1"/>
          </p:cNvSpPr>
          <p:nvPr>
            <p:ph sz="quarter" idx="13" hasCustomPrompt="1"/>
          </p:nvPr>
        </p:nvSpPr>
        <p:spPr>
          <a:xfrm>
            <a:off x="4743450" y="1371600"/>
            <a:ext cx="4114800" cy="1966686"/>
          </a:xfrm>
        </p:spPr>
        <p:txBody>
          <a:bodyPr anchor="ctr"/>
          <a:lstStyle>
            <a:lvl1pPr marL="0" indent="0" algn="ctr">
              <a:buNone/>
              <a:defRPr>
                <a:solidFill>
                  <a:schemeClr val="accent1"/>
                </a:solidFill>
              </a:defRPr>
            </a:lvl1pPr>
          </a:lstStyle>
          <a:p>
            <a:pPr lvl="0"/>
            <a:r>
              <a:rPr lang="en-US" dirty="0"/>
              <a:t>Object</a:t>
            </a:r>
          </a:p>
        </p:txBody>
      </p:sp>
      <p:sp>
        <p:nvSpPr>
          <p:cNvPr id="10" name="Content Placeholder 2">
            <a:extLst>
              <a:ext uri="{FF2B5EF4-FFF2-40B4-BE49-F238E27FC236}">
                <a16:creationId xmlns:a16="http://schemas.microsoft.com/office/drawing/2014/main" id="{56AB7593-F482-442D-99A6-42698481F5C2}"/>
              </a:ext>
            </a:extLst>
          </p:cNvPr>
          <p:cNvSpPr>
            <a:spLocks noGrp="1"/>
          </p:cNvSpPr>
          <p:nvPr>
            <p:ph sz="quarter" idx="14" hasCustomPrompt="1"/>
          </p:nvPr>
        </p:nvSpPr>
        <p:spPr>
          <a:xfrm>
            <a:off x="4743450" y="3674835"/>
            <a:ext cx="4114800" cy="1966686"/>
          </a:xfrm>
        </p:spPr>
        <p:txBody>
          <a:bodyPr anchor="ctr"/>
          <a:lstStyle>
            <a:lvl1pPr marL="0" indent="0" algn="ctr">
              <a:buNone/>
              <a:defRPr>
                <a:solidFill>
                  <a:schemeClr val="accent1"/>
                </a:solidFill>
              </a:defRPr>
            </a:lvl1pPr>
          </a:lstStyle>
          <a:p>
            <a:pPr lvl="0"/>
            <a:r>
              <a:rPr lang="en-US" dirty="0"/>
              <a:t>Object</a:t>
            </a:r>
          </a:p>
        </p:txBody>
      </p:sp>
      <p:cxnSp>
        <p:nvCxnSpPr>
          <p:cNvPr id="13" name="Straight Connector 12">
            <a:extLst>
              <a:ext uri="{FF2B5EF4-FFF2-40B4-BE49-F238E27FC236}">
                <a16:creationId xmlns:a16="http://schemas.microsoft.com/office/drawing/2014/main" id="{4885EE90-F9B8-4A23-A376-54A27383D083}"/>
              </a:ext>
            </a:extLst>
          </p:cNvPr>
          <p:cNvCxnSpPr>
            <a:cxnSpLocks/>
          </p:cNvCxnSpPr>
          <p:nvPr userDrawn="1"/>
        </p:nvCxnSpPr>
        <p:spPr>
          <a:xfrm flipH="1">
            <a:off x="4743450" y="3505200"/>
            <a:ext cx="41148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Content Placeholder 2">
            <a:extLst>
              <a:ext uri="{FF2B5EF4-FFF2-40B4-BE49-F238E27FC236}">
                <a16:creationId xmlns:a16="http://schemas.microsoft.com/office/drawing/2014/main" id="{FF08C242-44A4-4029-927B-D93CB93E7B59}"/>
              </a:ext>
            </a:extLst>
          </p:cNvPr>
          <p:cNvSpPr>
            <a:spLocks noGrp="1"/>
          </p:cNvSpPr>
          <p:nvPr>
            <p:ph sz="quarter" idx="23" hasCustomPrompt="1"/>
          </p:nvPr>
        </p:nvSpPr>
        <p:spPr>
          <a:xfrm>
            <a:off x="285750" y="1947671"/>
            <a:ext cx="4114800" cy="3691131"/>
          </a:xfrm>
        </p:spPr>
        <p:txBody>
          <a:bodyPr>
            <a:normAutofit/>
          </a:bodyPr>
          <a:lstStyle>
            <a:lvl1pPr marL="228600" indent="-228600">
              <a:buClr>
                <a:schemeClr val="tx2"/>
              </a:buClr>
              <a:defRPr sz="2400">
                <a:solidFill>
                  <a:schemeClr val="tx2"/>
                </a:solidFill>
                <a:latin typeface="Assistant" pitchFamily="2" charset="-79"/>
                <a:cs typeface="Assistant" pitchFamily="2" charset="-79"/>
              </a:defRPr>
            </a:lvl1pPr>
            <a:lvl2pPr marL="457200" indent="-228600">
              <a:buClr>
                <a:schemeClr val="tx2"/>
              </a:buClr>
              <a:defRPr sz="2400">
                <a:solidFill>
                  <a:schemeClr val="tx2"/>
                </a:solidFill>
                <a:latin typeface="Assistant" pitchFamily="2" charset="-79"/>
                <a:cs typeface="Assistant" pitchFamily="2" charset="-79"/>
              </a:defRPr>
            </a:lvl2pPr>
            <a:lvl3pPr marL="685800" indent="-228600">
              <a:buClr>
                <a:schemeClr val="accent3"/>
              </a:buClr>
              <a:defRPr sz="1800">
                <a:solidFill>
                  <a:schemeClr val="accent4"/>
                </a:solidFill>
              </a:defRPr>
            </a:lvl3pPr>
            <a:lvl4pPr marL="914400" indent="-228600">
              <a:buClr>
                <a:schemeClr val="accent3"/>
              </a:buClr>
              <a:defRPr sz="1600">
                <a:solidFill>
                  <a:schemeClr val="accent4"/>
                </a:solidFill>
              </a:defRPr>
            </a:lvl4pPr>
            <a:lvl5pPr marL="1143000" indent="-228600">
              <a:buClr>
                <a:schemeClr val="accent3"/>
              </a:buClr>
              <a:buFont typeface="Wingdings" panose="05000000000000000000" pitchFamily="2" charset="2"/>
              <a:buChar char="Ø"/>
              <a:defRPr sz="1400">
                <a:solidFill>
                  <a:schemeClr val="accent4"/>
                </a:solidFill>
              </a:defRPr>
            </a:lvl5pPr>
          </a:lstStyle>
          <a:p>
            <a:pPr lvl="0"/>
            <a:r>
              <a:rPr lang="en-US" dirty="0"/>
              <a:t>Edit Master text styles</a:t>
            </a:r>
          </a:p>
          <a:p>
            <a:pPr lvl="1"/>
            <a:r>
              <a:rPr lang="en-US" dirty="0"/>
              <a:t>Second level</a:t>
            </a:r>
          </a:p>
        </p:txBody>
      </p:sp>
      <p:sp>
        <p:nvSpPr>
          <p:cNvPr id="2" name="Title 1">
            <a:extLst>
              <a:ext uri="{FF2B5EF4-FFF2-40B4-BE49-F238E27FC236}">
                <a16:creationId xmlns:a16="http://schemas.microsoft.com/office/drawing/2014/main" id="{8DC09404-4AFD-468F-A680-08CE9CE16614}"/>
              </a:ext>
            </a:extLst>
          </p:cNvPr>
          <p:cNvSpPr>
            <a:spLocks noGrp="1"/>
          </p:cNvSpPr>
          <p:nvPr>
            <p:ph type="title"/>
          </p:nvPr>
        </p:nvSpPr>
        <p:spPr/>
        <p:txBody>
          <a:bodyPr/>
          <a:lstStyle/>
          <a:p>
            <a:r>
              <a:rPr lang="en-US"/>
              <a:t>Click to edit Master title style</a:t>
            </a:r>
          </a:p>
        </p:txBody>
      </p:sp>
      <p:sp>
        <p:nvSpPr>
          <p:cNvPr id="11" name="Slide Number Placeholder 3">
            <a:extLst>
              <a:ext uri="{FF2B5EF4-FFF2-40B4-BE49-F238E27FC236}">
                <a16:creationId xmlns:a16="http://schemas.microsoft.com/office/drawing/2014/main" id="{C5711BAC-FAA6-4B0E-ADB2-3328A3A66CDB}"/>
              </a:ext>
            </a:extLst>
          </p:cNvPr>
          <p:cNvSpPr>
            <a:spLocks noGrp="1"/>
          </p:cNvSpPr>
          <p:nvPr>
            <p:ph type="sldNum" sz="quarter" idx="18"/>
          </p:nvPr>
        </p:nvSpPr>
        <p:spPr>
          <a:xfrm>
            <a:off x="6910388" y="6356353"/>
            <a:ext cx="2057400" cy="365125"/>
          </a:xfrm>
          <a:prstGeom prst="rect">
            <a:avLst/>
          </a:prstGeom>
        </p:spPr>
        <p:txBody>
          <a:bodyPr/>
          <a:lstStyle/>
          <a:p>
            <a:fld id="{D3E6F73D-5B99-417F-82E5-B90A998CE51F}" type="slidenum">
              <a:rPr lang="en-US" smtClean="0"/>
              <a:t>‹#›</a:t>
            </a:fld>
            <a:endParaRPr lang="en-US" dirty="0"/>
          </a:p>
        </p:txBody>
      </p:sp>
      <p:sp>
        <p:nvSpPr>
          <p:cNvPr id="14" name="Text Placeholder 4">
            <a:extLst>
              <a:ext uri="{FF2B5EF4-FFF2-40B4-BE49-F238E27FC236}">
                <a16:creationId xmlns:a16="http://schemas.microsoft.com/office/drawing/2014/main" id="{A6F0A206-7C76-490A-8DEB-411C9951F82B}"/>
              </a:ext>
            </a:extLst>
          </p:cNvPr>
          <p:cNvSpPr>
            <a:spLocks noGrp="1"/>
          </p:cNvSpPr>
          <p:nvPr>
            <p:ph type="body" sz="quarter" idx="26" hasCustomPrompt="1"/>
          </p:nvPr>
        </p:nvSpPr>
        <p:spPr>
          <a:xfrm>
            <a:off x="285763" y="5824727"/>
            <a:ext cx="8572487" cy="457200"/>
          </a:xfrm>
          <a:solidFill>
            <a:schemeClr val="accent5"/>
          </a:solidFill>
        </p:spPr>
        <p:txBody>
          <a:bodyPr anchor="b"/>
          <a:lstStyle>
            <a:lvl1pPr marL="0" indent="0">
              <a:lnSpc>
                <a:spcPct val="80000"/>
              </a:lnSpc>
              <a:spcBef>
                <a:spcPts val="0"/>
              </a:spcBef>
              <a:buNone/>
              <a:defRPr sz="2400" b="1">
                <a:solidFill>
                  <a:schemeClr val="bg1"/>
                </a:solidFill>
                <a:latin typeface="Assistant" pitchFamily="2" charset="-79"/>
                <a:cs typeface="Assistant" pitchFamily="2" charset="-79"/>
              </a:defRPr>
            </a:lvl1pPr>
          </a:lstStyle>
          <a:p>
            <a:pPr lvl="0"/>
            <a:r>
              <a:rPr lang="en-US" dirty="0"/>
              <a:t>Click to add text</a:t>
            </a:r>
          </a:p>
        </p:txBody>
      </p:sp>
    </p:spTree>
    <p:extLst>
      <p:ext uri="{BB962C8B-B14F-4D97-AF65-F5344CB8AC3E}">
        <p14:creationId xmlns:p14="http://schemas.microsoft.com/office/powerpoint/2010/main" val="2327419591"/>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orient="horz" pos="1152">
          <p15:clr>
            <a:srgbClr val="FBAE40"/>
          </p15:clr>
        </p15:guide>
        <p15:guide id="11" orient="horz" pos="1224">
          <p15:clr>
            <a:srgbClr val="FBAE40"/>
          </p15:clr>
        </p15:guide>
        <p15:guide id="12" pos="2772">
          <p15:clr>
            <a:srgbClr val="FBAE40"/>
          </p15:clr>
        </p15:guide>
        <p15:guide id="13" pos="2988">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mplate Option 1 (2 Column Content with Objec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userDrawn="1"/>
        </p:nvCxnSpPr>
        <p:spPr>
          <a:xfrm>
            <a:off x="45720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880B770C-752C-463D-B295-5925F7B41859}"/>
              </a:ext>
            </a:extLst>
          </p:cNvPr>
          <p:cNvSpPr>
            <a:spLocks noGrp="1"/>
          </p:cNvSpPr>
          <p:nvPr>
            <p:ph type="body" sz="quarter" idx="11" hasCustomPrompt="1"/>
          </p:nvPr>
        </p:nvSpPr>
        <p:spPr>
          <a:xfrm>
            <a:off x="285750" y="1371600"/>
            <a:ext cx="4114800" cy="457200"/>
          </a:xfrm>
        </p:spPr>
        <p:txBody>
          <a:bodyPr anchor="b"/>
          <a:lstStyle>
            <a:lvl1pPr marL="0" indent="0">
              <a:lnSpc>
                <a:spcPct val="80000"/>
              </a:lnSpc>
              <a:spcBef>
                <a:spcPts val="0"/>
              </a:spcBef>
              <a:buNone/>
              <a:defRPr sz="2400" b="1">
                <a:solidFill>
                  <a:schemeClr val="tx2"/>
                </a:solidFill>
                <a:latin typeface="Assistant" pitchFamily="2" charset="-79"/>
                <a:cs typeface="Assistant" pitchFamily="2" charset="-79"/>
              </a:defRPr>
            </a:lvl1pPr>
          </a:lstStyle>
          <a:p>
            <a:pPr lvl="0"/>
            <a:r>
              <a:rPr lang="en-US" dirty="0"/>
              <a:t>Click to add text</a:t>
            </a:r>
          </a:p>
        </p:txBody>
      </p:sp>
      <p:sp>
        <p:nvSpPr>
          <p:cNvPr id="3" name="Content Placeholder 2">
            <a:extLst>
              <a:ext uri="{FF2B5EF4-FFF2-40B4-BE49-F238E27FC236}">
                <a16:creationId xmlns:a16="http://schemas.microsoft.com/office/drawing/2014/main" id="{265ADAE6-E012-4547-B099-E17812BB38DA}"/>
              </a:ext>
            </a:extLst>
          </p:cNvPr>
          <p:cNvSpPr>
            <a:spLocks noGrp="1"/>
          </p:cNvSpPr>
          <p:nvPr>
            <p:ph sz="quarter" idx="13" hasCustomPrompt="1"/>
          </p:nvPr>
        </p:nvSpPr>
        <p:spPr>
          <a:xfrm>
            <a:off x="4743450" y="1371600"/>
            <a:ext cx="4114800" cy="4267200"/>
          </a:xfrm>
        </p:spPr>
        <p:txBody>
          <a:bodyPr anchor="ctr"/>
          <a:lstStyle>
            <a:lvl1pPr marL="0" indent="0" algn="ctr">
              <a:buNone/>
              <a:defRPr>
                <a:solidFill>
                  <a:schemeClr val="accent1"/>
                </a:solidFill>
                <a:latin typeface="Assistant" pitchFamily="2" charset="-79"/>
                <a:cs typeface="Assistant" pitchFamily="2" charset="-79"/>
              </a:defRPr>
            </a:lvl1pPr>
          </a:lstStyle>
          <a:p>
            <a:pPr lvl="0"/>
            <a:r>
              <a:rPr lang="en-US" dirty="0"/>
              <a:t>Object</a:t>
            </a:r>
          </a:p>
        </p:txBody>
      </p:sp>
      <p:cxnSp>
        <p:nvCxnSpPr>
          <p:cNvPr id="12" name="Straight Connector 11">
            <a:extLst>
              <a:ext uri="{FF2B5EF4-FFF2-40B4-BE49-F238E27FC236}">
                <a16:creationId xmlns:a16="http://schemas.microsoft.com/office/drawing/2014/main" id="{9687B86E-622B-476E-9823-812455A037DC}"/>
              </a:ext>
            </a:extLst>
          </p:cNvPr>
          <p:cNvCxnSpPr>
            <a:cxnSpLocks/>
          </p:cNvCxnSpPr>
          <p:nvPr userDrawn="1"/>
        </p:nvCxnSpPr>
        <p:spPr>
          <a:xfrm flipH="1">
            <a:off x="285750" y="3505200"/>
            <a:ext cx="41148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Text Placeholder 4">
            <a:extLst>
              <a:ext uri="{FF2B5EF4-FFF2-40B4-BE49-F238E27FC236}">
                <a16:creationId xmlns:a16="http://schemas.microsoft.com/office/drawing/2014/main" id="{F031347C-3915-4A8E-9C56-95D992AB44D8}"/>
              </a:ext>
            </a:extLst>
          </p:cNvPr>
          <p:cNvSpPr>
            <a:spLocks noGrp="1"/>
          </p:cNvSpPr>
          <p:nvPr>
            <p:ph type="body" sz="quarter" idx="15" hasCustomPrompt="1"/>
          </p:nvPr>
        </p:nvSpPr>
        <p:spPr>
          <a:xfrm>
            <a:off x="285750" y="3691128"/>
            <a:ext cx="4114800" cy="457200"/>
          </a:xfrm>
        </p:spPr>
        <p:txBody>
          <a:bodyPr anchor="b">
            <a:normAutofit/>
          </a:bodyPr>
          <a:lstStyle>
            <a:lvl1pPr marL="0" indent="0">
              <a:lnSpc>
                <a:spcPct val="80000"/>
              </a:lnSpc>
              <a:spcBef>
                <a:spcPts val="0"/>
              </a:spcBef>
              <a:buNone/>
              <a:defRPr lang="en-US" sz="2400" b="1" i="0" kern="1200" dirty="0">
                <a:solidFill>
                  <a:schemeClr val="tx2"/>
                </a:solidFill>
                <a:latin typeface="Assistant" pitchFamily="2" charset="-79"/>
                <a:ea typeface="+mn-ea"/>
                <a:cs typeface="Assistant" pitchFamily="2" charset="-79"/>
              </a:defRPr>
            </a:lvl1pPr>
          </a:lstStyle>
          <a:p>
            <a:pPr marL="0" lvl="0" indent="0" algn="l" defTabSz="685800" rtl="0" eaLnBrk="1" latinLnBrk="0" hangingPunct="1">
              <a:lnSpc>
                <a:spcPct val="80000"/>
              </a:lnSpc>
              <a:spcBef>
                <a:spcPts val="0"/>
              </a:spcBef>
              <a:buFont typeface="Wingdings" panose="05000000000000000000" pitchFamily="2" charset="2"/>
              <a:buNone/>
            </a:pPr>
            <a:r>
              <a:rPr lang="en-US" dirty="0"/>
              <a:t>Click to add text</a:t>
            </a:r>
          </a:p>
        </p:txBody>
      </p:sp>
      <p:sp>
        <p:nvSpPr>
          <p:cNvPr id="11" name="Content Placeholder 2">
            <a:extLst>
              <a:ext uri="{FF2B5EF4-FFF2-40B4-BE49-F238E27FC236}">
                <a16:creationId xmlns:a16="http://schemas.microsoft.com/office/drawing/2014/main" id="{E329D2CA-D3B0-44B0-942C-EF6688ECE99D}"/>
              </a:ext>
            </a:extLst>
          </p:cNvPr>
          <p:cNvSpPr>
            <a:spLocks noGrp="1"/>
          </p:cNvSpPr>
          <p:nvPr>
            <p:ph sz="quarter" idx="25" hasCustomPrompt="1"/>
          </p:nvPr>
        </p:nvSpPr>
        <p:spPr>
          <a:xfrm>
            <a:off x="285750" y="4267198"/>
            <a:ext cx="4114800" cy="1371602"/>
          </a:xfrm>
        </p:spPr>
        <p:txBody>
          <a:bodyPr/>
          <a:lstStyle>
            <a:lvl1pPr marL="342900" indent="-342900">
              <a:buClr>
                <a:schemeClr val="tx2"/>
              </a:buClr>
              <a:buFont typeface="Wingdings" panose="05000000000000000000" pitchFamily="2" charset="2"/>
              <a:buChar char="§"/>
              <a:defRPr sz="2200">
                <a:solidFill>
                  <a:schemeClr val="tx2"/>
                </a:solidFill>
                <a:latin typeface="Assistant" pitchFamily="2" charset="-79"/>
                <a:cs typeface="Assistant" pitchFamily="2" charset="-79"/>
              </a:defRPr>
            </a:lvl1pPr>
            <a:lvl2pPr marL="514350" indent="-285750">
              <a:buClr>
                <a:schemeClr val="tx2"/>
              </a:buClr>
              <a:buFont typeface="Wingdings" panose="05000000000000000000" pitchFamily="2" charset="2"/>
              <a:buChar char="§"/>
              <a:defRPr sz="2000">
                <a:solidFill>
                  <a:schemeClr val="tx2"/>
                </a:solidFill>
              </a:defRPr>
            </a:lvl2pPr>
            <a:lvl3pPr marL="457200" indent="0">
              <a:buClr>
                <a:schemeClr val="tx2"/>
              </a:buClr>
              <a:buFont typeface="Wingdings" panose="05000000000000000000" pitchFamily="2" charset="2"/>
              <a:buNone/>
              <a:defRPr sz="1600">
                <a:solidFill>
                  <a:schemeClr val="tx2"/>
                </a:solidFill>
              </a:defRPr>
            </a:lvl3pPr>
            <a:lvl4pPr marL="914400" indent="-228600">
              <a:buClr>
                <a:schemeClr val="accent3"/>
              </a:buClr>
              <a:defRPr sz="1400">
                <a:solidFill>
                  <a:schemeClr val="accent4"/>
                </a:solidFill>
              </a:defRPr>
            </a:lvl4pPr>
            <a:lvl5pPr marL="1143000" indent="-228600">
              <a:buClr>
                <a:schemeClr val="accent3"/>
              </a:buClr>
              <a:buFont typeface="Wingdings" panose="05000000000000000000" pitchFamily="2" charset="2"/>
              <a:buChar char="Ø"/>
              <a:defRPr sz="1200">
                <a:solidFill>
                  <a:schemeClr val="accent4"/>
                </a:solidFill>
              </a:defRPr>
            </a:lvl5pPr>
          </a:lstStyle>
          <a:p>
            <a:pPr lvl="0"/>
            <a:r>
              <a:rPr lang="en-US" dirty="0"/>
              <a:t>Edit Master text styles</a:t>
            </a:r>
          </a:p>
        </p:txBody>
      </p:sp>
      <p:sp>
        <p:nvSpPr>
          <p:cNvPr id="2" name="Title 1">
            <a:extLst>
              <a:ext uri="{FF2B5EF4-FFF2-40B4-BE49-F238E27FC236}">
                <a16:creationId xmlns:a16="http://schemas.microsoft.com/office/drawing/2014/main" id="{44F82B3E-DBAF-423A-998D-38FB8E247AE9}"/>
              </a:ext>
            </a:extLst>
          </p:cNvPr>
          <p:cNvSpPr>
            <a:spLocks noGrp="1"/>
          </p:cNvSpPr>
          <p:nvPr>
            <p:ph type="title"/>
          </p:nvPr>
        </p:nvSpPr>
        <p:spPr/>
        <p:txBody>
          <a:bodyPr/>
          <a:lstStyle/>
          <a:p>
            <a:r>
              <a:rPr lang="en-US"/>
              <a:t>Click to edit Master title style</a:t>
            </a:r>
          </a:p>
        </p:txBody>
      </p:sp>
      <p:sp>
        <p:nvSpPr>
          <p:cNvPr id="14" name="Slide Number Placeholder 3">
            <a:extLst>
              <a:ext uri="{FF2B5EF4-FFF2-40B4-BE49-F238E27FC236}">
                <a16:creationId xmlns:a16="http://schemas.microsoft.com/office/drawing/2014/main" id="{199482F8-CB26-4495-A3A5-7A357FC79BD5}"/>
              </a:ext>
            </a:extLst>
          </p:cNvPr>
          <p:cNvSpPr>
            <a:spLocks noGrp="1"/>
          </p:cNvSpPr>
          <p:nvPr>
            <p:ph type="sldNum" sz="quarter" idx="18"/>
          </p:nvPr>
        </p:nvSpPr>
        <p:spPr>
          <a:xfrm>
            <a:off x="6910388" y="6356353"/>
            <a:ext cx="2057400" cy="365125"/>
          </a:xfrm>
          <a:prstGeom prst="rect">
            <a:avLst/>
          </a:prstGeom>
        </p:spPr>
        <p:txBody>
          <a:bodyPr/>
          <a:lstStyle/>
          <a:p>
            <a:fld id="{D3E6F73D-5B99-417F-82E5-B90A998CE51F}" type="slidenum">
              <a:rPr lang="en-US" smtClean="0"/>
              <a:t>‹#›</a:t>
            </a:fld>
            <a:endParaRPr lang="en-US"/>
          </a:p>
        </p:txBody>
      </p:sp>
      <p:sp>
        <p:nvSpPr>
          <p:cNvPr id="16" name="Text Placeholder 4">
            <a:extLst>
              <a:ext uri="{FF2B5EF4-FFF2-40B4-BE49-F238E27FC236}">
                <a16:creationId xmlns:a16="http://schemas.microsoft.com/office/drawing/2014/main" id="{D0648E70-5616-4F4C-A9CE-5E5ACE5B977B}"/>
              </a:ext>
            </a:extLst>
          </p:cNvPr>
          <p:cNvSpPr>
            <a:spLocks noGrp="1"/>
          </p:cNvSpPr>
          <p:nvPr>
            <p:ph type="body" sz="quarter" idx="26" hasCustomPrompt="1"/>
          </p:nvPr>
        </p:nvSpPr>
        <p:spPr>
          <a:xfrm>
            <a:off x="285763" y="5824727"/>
            <a:ext cx="8572487" cy="457200"/>
          </a:xfrm>
          <a:solidFill>
            <a:schemeClr val="accent5"/>
          </a:solidFill>
        </p:spPr>
        <p:txBody>
          <a:bodyPr anchor="b"/>
          <a:lstStyle>
            <a:lvl1pPr marL="0" indent="0">
              <a:lnSpc>
                <a:spcPct val="80000"/>
              </a:lnSpc>
              <a:spcBef>
                <a:spcPts val="0"/>
              </a:spcBef>
              <a:buNone/>
              <a:defRPr sz="2400" b="1">
                <a:solidFill>
                  <a:schemeClr val="bg1"/>
                </a:solidFill>
                <a:latin typeface="Assistant" pitchFamily="2" charset="-79"/>
                <a:cs typeface="Assistant" pitchFamily="2" charset="-79"/>
              </a:defRPr>
            </a:lvl1pPr>
          </a:lstStyle>
          <a:p>
            <a:pPr lvl="0"/>
            <a:r>
              <a:rPr lang="en-US" dirty="0"/>
              <a:t>Click to add text</a:t>
            </a:r>
          </a:p>
        </p:txBody>
      </p:sp>
      <p:sp>
        <p:nvSpPr>
          <p:cNvPr id="17" name="Content Placeholder 2">
            <a:extLst>
              <a:ext uri="{FF2B5EF4-FFF2-40B4-BE49-F238E27FC236}">
                <a16:creationId xmlns:a16="http://schemas.microsoft.com/office/drawing/2014/main" id="{09D5EB7E-0F1D-4369-982D-31D0E02BD70F}"/>
              </a:ext>
            </a:extLst>
          </p:cNvPr>
          <p:cNvSpPr>
            <a:spLocks noGrp="1"/>
          </p:cNvSpPr>
          <p:nvPr>
            <p:ph sz="quarter" idx="27" hasCustomPrompt="1"/>
          </p:nvPr>
        </p:nvSpPr>
        <p:spPr>
          <a:xfrm>
            <a:off x="285750" y="1981198"/>
            <a:ext cx="4114800" cy="1371602"/>
          </a:xfrm>
        </p:spPr>
        <p:txBody>
          <a:bodyPr/>
          <a:lstStyle>
            <a:lvl1pPr marL="342900" indent="-342900">
              <a:buClr>
                <a:schemeClr val="tx2"/>
              </a:buClr>
              <a:buFont typeface="Wingdings" panose="05000000000000000000" pitchFamily="2" charset="2"/>
              <a:buChar char="§"/>
              <a:defRPr sz="2200">
                <a:solidFill>
                  <a:schemeClr val="tx2"/>
                </a:solidFill>
                <a:latin typeface="Assistant" pitchFamily="2" charset="-79"/>
                <a:cs typeface="Assistant" pitchFamily="2" charset="-79"/>
              </a:defRPr>
            </a:lvl1pPr>
            <a:lvl2pPr marL="514350" indent="-285750">
              <a:buClr>
                <a:schemeClr val="tx2"/>
              </a:buClr>
              <a:buFont typeface="Wingdings" panose="05000000000000000000" pitchFamily="2" charset="2"/>
              <a:buChar char="§"/>
              <a:defRPr sz="2000">
                <a:solidFill>
                  <a:schemeClr val="tx2"/>
                </a:solidFill>
              </a:defRPr>
            </a:lvl2pPr>
            <a:lvl3pPr marL="457200" indent="0">
              <a:buClr>
                <a:schemeClr val="tx2"/>
              </a:buClr>
              <a:buFont typeface="Wingdings" panose="05000000000000000000" pitchFamily="2" charset="2"/>
              <a:buNone/>
              <a:defRPr sz="1600">
                <a:solidFill>
                  <a:schemeClr val="tx2"/>
                </a:solidFill>
              </a:defRPr>
            </a:lvl3pPr>
            <a:lvl4pPr marL="914400" indent="-228600">
              <a:buClr>
                <a:schemeClr val="accent3"/>
              </a:buClr>
              <a:defRPr sz="1400">
                <a:solidFill>
                  <a:schemeClr val="accent4"/>
                </a:solidFill>
              </a:defRPr>
            </a:lvl4pPr>
            <a:lvl5pPr marL="1143000" indent="-228600">
              <a:buClr>
                <a:schemeClr val="accent3"/>
              </a:buClr>
              <a:buFont typeface="Wingdings" panose="05000000000000000000" pitchFamily="2" charset="2"/>
              <a:buChar char="Ø"/>
              <a:defRPr sz="1200">
                <a:solidFill>
                  <a:schemeClr val="accent4"/>
                </a:solidFill>
              </a:defRPr>
            </a:lvl5pPr>
          </a:lstStyle>
          <a:p>
            <a:pPr lvl="0"/>
            <a:r>
              <a:rPr lang="en-US" dirty="0"/>
              <a:t>Edit Master text styles</a:t>
            </a:r>
          </a:p>
        </p:txBody>
      </p:sp>
    </p:spTree>
    <p:extLst>
      <p:ext uri="{BB962C8B-B14F-4D97-AF65-F5344CB8AC3E}">
        <p14:creationId xmlns:p14="http://schemas.microsoft.com/office/powerpoint/2010/main" val="3384064467"/>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orient="horz" pos="1152">
          <p15:clr>
            <a:srgbClr val="FBAE40"/>
          </p15:clr>
        </p15:guide>
        <p15:guide id="11" orient="horz" pos="1224">
          <p15:clr>
            <a:srgbClr val="FBAE40"/>
          </p15:clr>
        </p15:guide>
        <p15:guide id="12" pos="2772">
          <p15:clr>
            <a:srgbClr val="FBAE40"/>
          </p15:clr>
        </p15:guide>
        <p15:guide id="13" pos="2988">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mplate Option 1 (4 Objec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userDrawn="1"/>
        </p:nvCxnSpPr>
        <p:spPr>
          <a:xfrm>
            <a:off x="4572000" y="1371600"/>
            <a:ext cx="0" cy="4761616"/>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65ADAE6-E012-4547-B099-E17812BB38DA}"/>
              </a:ext>
            </a:extLst>
          </p:cNvPr>
          <p:cNvSpPr>
            <a:spLocks noGrp="1"/>
          </p:cNvSpPr>
          <p:nvPr>
            <p:ph sz="quarter" idx="13" hasCustomPrompt="1"/>
          </p:nvPr>
        </p:nvSpPr>
        <p:spPr>
          <a:xfrm>
            <a:off x="285751" y="1371599"/>
            <a:ext cx="4114800" cy="2173851"/>
          </a:xfrm>
        </p:spPr>
        <p:txBody>
          <a:bodyPr anchor="ctr"/>
          <a:lstStyle>
            <a:lvl1pPr marL="0" indent="0" algn="ctr">
              <a:buNone/>
              <a:defRPr>
                <a:solidFill>
                  <a:schemeClr val="accent1"/>
                </a:solidFill>
                <a:latin typeface="Assistant" pitchFamily="2" charset="-79"/>
                <a:cs typeface="Assistant" pitchFamily="2" charset="-79"/>
              </a:defRPr>
            </a:lvl1pPr>
          </a:lstStyle>
          <a:p>
            <a:pPr lvl="0"/>
            <a:r>
              <a:rPr lang="en-US" dirty="0"/>
              <a:t>Object</a:t>
            </a:r>
          </a:p>
        </p:txBody>
      </p:sp>
      <p:sp>
        <p:nvSpPr>
          <p:cNvPr id="10" name="Content Placeholder 2">
            <a:extLst>
              <a:ext uri="{FF2B5EF4-FFF2-40B4-BE49-F238E27FC236}">
                <a16:creationId xmlns:a16="http://schemas.microsoft.com/office/drawing/2014/main" id="{56AB7593-F482-442D-99A6-42698481F5C2}"/>
              </a:ext>
            </a:extLst>
          </p:cNvPr>
          <p:cNvSpPr>
            <a:spLocks noGrp="1"/>
          </p:cNvSpPr>
          <p:nvPr>
            <p:ph sz="quarter" idx="14" hasCustomPrompt="1"/>
          </p:nvPr>
        </p:nvSpPr>
        <p:spPr>
          <a:xfrm>
            <a:off x="285750" y="3959365"/>
            <a:ext cx="4114800" cy="2173851"/>
          </a:xfrm>
        </p:spPr>
        <p:txBody>
          <a:bodyPr anchor="ctr"/>
          <a:lstStyle>
            <a:lvl1pPr marL="0" indent="0" algn="ctr">
              <a:buNone/>
              <a:defRPr>
                <a:solidFill>
                  <a:schemeClr val="accent1"/>
                </a:solidFill>
                <a:latin typeface="Assistant" pitchFamily="2" charset="-79"/>
                <a:cs typeface="Assistant" pitchFamily="2" charset="-79"/>
              </a:defRPr>
            </a:lvl1pPr>
          </a:lstStyle>
          <a:p>
            <a:pPr lvl="0"/>
            <a:r>
              <a:rPr lang="en-US" dirty="0"/>
              <a:t>Object</a:t>
            </a:r>
          </a:p>
        </p:txBody>
      </p:sp>
      <p:cxnSp>
        <p:nvCxnSpPr>
          <p:cNvPr id="13" name="Straight Connector 12">
            <a:extLst>
              <a:ext uri="{FF2B5EF4-FFF2-40B4-BE49-F238E27FC236}">
                <a16:creationId xmlns:a16="http://schemas.microsoft.com/office/drawing/2014/main" id="{4885EE90-F9B8-4A23-A376-54A27383D083}"/>
              </a:ext>
            </a:extLst>
          </p:cNvPr>
          <p:cNvCxnSpPr>
            <a:cxnSpLocks/>
          </p:cNvCxnSpPr>
          <p:nvPr userDrawn="1"/>
        </p:nvCxnSpPr>
        <p:spPr>
          <a:xfrm flipH="1">
            <a:off x="285750" y="3763992"/>
            <a:ext cx="85725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Content Placeholder 2">
            <a:extLst>
              <a:ext uri="{FF2B5EF4-FFF2-40B4-BE49-F238E27FC236}">
                <a16:creationId xmlns:a16="http://schemas.microsoft.com/office/drawing/2014/main" id="{323F0748-4412-4EAC-8C85-7684D54F7364}"/>
              </a:ext>
            </a:extLst>
          </p:cNvPr>
          <p:cNvSpPr>
            <a:spLocks noGrp="1"/>
          </p:cNvSpPr>
          <p:nvPr>
            <p:ph sz="quarter" idx="15" hasCustomPrompt="1"/>
          </p:nvPr>
        </p:nvSpPr>
        <p:spPr>
          <a:xfrm>
            <a:off x="4743450" y="1371599"/>
            <a:ext cx="4114800" cy="2169249"/>
          </a:xfrm>
        </p:spPr>
        <p:txBody>
          <a:bodyPr anchor="ctr"/>
          <a:lstStyle>
            <a:lvl1pPr marL="0" indent="0" algn="ctr">
              <a:buNone/>
              <a:defRPr>
                <a:solidFill>
                  <a:schemeClr val="accent1"/>
                </a:solidFill>
                <a:latin typeface="Assistant" pitchFamily="2" charset="-79"/>
                <a:cs typeface="Assistant" pitchFamily="2" charset="-79"/>
              </a:defRPr>
            </a:lvl1pPr>
          </a:lstStyle>
          <a:p>
            <a:pPr lvl="0"/>
            <a:r>
              <a:rPr lang="en-US" dirty="0"/>
              <a:t>Object</a:t>
            </a:r>
          </a:p>
        </p:txBody>
      </p:sp>
      <p:sp>
        <p:nvSpPr>
          <p:cNvPr id="14" name="Content Placeholder 2">
            <a:extLst>
              <a:ext uri="{FF2B5EF4-FFF2-40B4-BE49-F238E27FC236}">
                <a16:creationId xmlns:a16="http://schemas.microsoft.com/office/drawing/2014/main" id="{0A75C424-97E1-4D1D-A8EE-5A0A0189EC94}"/>
              </a:ext>
            </a:extLst>
          </p:cNvPr>
          <p:cNvSpPr>
            <a:spLocks noGrp="1"/>
          </p:cNvSpPr>
          <p:nvPr>
            <p:ph sz="quarter" idx="16" hasCustomPrompt="1"/>
          </p:nvPr>
        </p:nvSpPr>
        <p:spPr>
          <a:xfrm>
            <a:off x="4743450" y="3982535"/>
            <a:ext cx="4114800" cy="2150681"/>
          </a:xfrm>
        </p:spPr>
        <p:txBody>
          <a:bodyPr anchor="ctr"/>
          <a:lstStyle>
            <a:lvl1pPr marL="0" indent="0" algn="ctr">
              <a:buNone/>
              <a:defRPr>
                <a:solidFill>
                  <a:schemeClr val="accent1"/>
                </a:solidFill>
                <a:latin typeface="Assistant" pitchFamily="2" charset="-79"/>
                <a:cs typeface="Assistant" pitchFamily="2" charset="-79"/>
              </a:defRPr>
            </a:lvl1pPr>
          </a:lstStyle>
          <a:p>
            <a:pPr lvl="0"/>
            <a:r>
              <a:rPr lang="en-US" dirty="0"/>
              <a:t>Object</a:t>
            </a:r>
          </a:p>
        </p:txBody>
      </p:sp>
      <p:sp>
        <p:nvSpPr>
          <p:cNvPr id="2" name="Title 1">
            <a:extLst>
              <a:ext uri="{FF2B5EF4-FFF2-40B4-BE49-F238E27FC236}">
                <a16:creationId xmlns:a16="http://schemas.microsoft.com/office/drawing/2014/main" id="{44DCEC17-6BD5-43D7-96EC-E8042545EF72}"/>
              </a:ext>
            </a:extLst>
          </p:cNvPr>
          <p:cNvSpPr>
            <a:spLocks noGrp="1"/>
          </p:cNvSpPr>
          <p:nvPr>
            <p:ph type="title"/>
          </p:nvPr>
        </p:nvSpPr>
        <p:spPr/>
        <p:txBody>
          <a:bodyPr/>
          <a:lstStyle/>
          <a:p>
            <a:r>
              <a:rPr lang="en-US"/>
              <a:t>Click to edit Master title style</a:t>
            </a:r>
          </a:p>
        </p:txBody>
      </p:sp>
      <p:sp>
        <p:nvSpPr>
          <p:cNvPr id="15" name="Slide Number Placeholder 3">
            <a:extLst>
              <a:ext uri="{FF2B5EF4-FFF2-40B4-BE49-F238E27FC236}">
                <a16:creationId xmlns:a16="http://schemas.microsoft.com/office/drawing/2014/main" id="{DD2F54ED-A494-4AD2-AEF7-57F46DAF4749}"/>
              </a:ext>
            </a:extLst>
          </p:cNvPr>
          <p:cNvSpPr>
            <a:spLocks noGrp="1"/>
          </p:cNvSpPr>
          <p:nvPr>
            <p:ph type="sldNum" sz="quarter" idx="18"/>
          </p:nvPr>
        </p:nvSpPr>
        <p:spPr>
          <a:xfrm>
            <a:off x="6910388" y="6356353"/>
            <a:ext cx="2057400" cy="365125"/>
          </a:xfrm>
          <a:prstGeom prst="rect">
            <a:avLst/>
          </a:prstGeom>
        </p:spPr>
        <p:txBody>
          <a:bodyPr/>
          <a:lstStyle/>
          <a:p>
            <a:fld id="{D3E6F73D-5B99-417F-82E5-B90A998CE51F}" type="slidenum">
              <a:rPr lang="en-US" smtClean="0"/>
              <a:t>‹#›</a:t>
            </a:fld>
            <a:endParaRPr lang="en-US"/>
          </a:p>
        </p:txBody>
      </p:sp>
      <p:sp>
        <p:nvSpPr>
          <p:cNvPr id="16" name="Rectangle 15">
            <a:extLst>
              <a:ext uri="{FF2B5EF4-FFF2-40B4-BE49-F238E27FC236}">
                <a16:creationId xmlns:a16="http://schemas.microsoft.com/office/drawing/2014/main" id="{F4186427-B2DE-4E7E-97CD-CE9126EF34E7}"/>
              </a:ext>
            </a:extLst>
          </p:cNvPr>
          <p:cNvSpPr/>
          <p:nvPr userDrawn="1"/>
        </p:nvSpPr>
        <p:spPr>
          <a:xfrm>
            <a:off x="0" y="6721475"/>
            <a:ext cx="9144000" cy="1365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dirty="0">
              <a:latin typeface="Assistant" pitchFamily="2" charset="-79"/>
            </a:endParaRPr>
          </a:p>
        </p:txBody>
      </p:sp>
    </p:spTree>
    <p:extLst>
      <p:ext uri="{BB962C8B-B14F-4D97-AF65-F5344CB8AC3E}">
        <p14:creationId xmlns:p14="http://schemas.microsoft.com/office/powerpoint/2010/main" val="3974276833"/>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2" pos="2772">
          <p15:clr>
            <a:srgbClr val="FBAE40"/>
          </p15:clr>
        </p15:guide>
        <p15:guide id="13" pos="2988">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mplate Option 1 (2 Column Object with 2 Conten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userDrawn="1"/>
        </p:nvCxnSpPr>
        <p:spPr>
          <a:xfrm>
            <a:off x="4572000" y="1371600"/>
            <a:ext cx="0" cy="481353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65ADAE6-E012-4547-B099-E17812BB38DA}"/>
              </a:ext>
            </a:extLst>
          </p:cNvPr>
          <p:cNvSpPr>
            <a:spLocks noGrp="1"/>
          </p:cNvSpPr>
          <p:nvPr>
            <p:ph sz="quarter" idx="13" hasCustomPrompt="1"/>
          </p:nvPr>
        </p:nvSpPr>
        <p:spPr>
          <a:xfrm>
            <a:off x="285751" y="1371602"/>
            <a:ext cx="4114800" cy="2200657"/>
          </a:xfrm>
        </p:spPr>
        <p:txBody>
          <a:bodyPr anchor="ctr"/>
          <a:lstStyle>
            <a:lvl1pPr marL="0" indent="0" algn="ctr">
              <a:buNone/>
              <a:defRPr>
                <a:solidFill>
                  <a:schemeClr val="accent1"/>
                </a:solidFill>
                <a:latin typeface="Assistant" pitchFamily="2" charset="-79"/>
                <a:cs typeface="Assistant" pitchFamily="2" charset="-79"/>
              </a:defRPr>
            </a:lvl1pPr>
          </a:lstStyle>
          <a:p>
            <a:pPr lvl="0"/>
            <a:r>
              <a:rPr lang="en-US" dirty="0"/>
              <a:t>Object</a:t>
            </a:r>
          </a:p>
        </p:txBody>
      </p:sp>
      <p:sp>
        <p:nvSpPr>
          <p:cNvPr id="12" name="Content Placeholder 2">
            <a:extLst>
              <a:ext uri="{FF2B5EF4-FFF2-40B4-BE49-F238E27FC236}">
                <a16:creationId xmlns:a16="http://schemas.microsoft.com/office/drawing/2014/main" id="{323F0748-4412-4EAC-8C85-7684D54F7364}"/>
              </a:ext>
            </a:extLst>
          </p:cNvPr>
          <p:cNvSpPr>
            <a:spLocks noGrp="1"/>
          </p:cNvSpPr>
          <p:nvPr>
            <p:ph sz="quarter" idx="15" hasCustomPrompt="1"/>
          </p:nvPr>
        </p:nvSpPr>
        <p:spPr>
          <a:xfrm>
            <a:off x="4743450" y="1371602"/>
            <a:ext cx="4114800" cy="2200657"/>
          </a:xfrm>
        </p:spPr>
        <p:txBody>
          <a:bodyPr anchor="ctr"/>
          <a:lstStyle>
            <a:lvl1pPr marL="0" indent="0" algn="ctr">
              <a:buNone/>
              <a:defRPr>
                <a:solidFill>
                  <a:schemeClr val="accent1"/>
                </a:solidFill>
                <a:latin typeface="Assistant" pitchFamily="2" charset="-79"/>
                <a:cs typeface="Assistant" pitchFamily="2" charset="-79"/>
              </a:defRPr>
            </a:lvl1pPr>
          </a:lstStyle>
          <a:p>
            <a:pPr lvl="0"/>
            <a:r>
              <a:rPr lang="en-US" dirty="0"/>
              <a:t>Object</a:t>
            </a:r>
          </a:p>
        </p:txBody>
      </p:sp>
      <p:sp>
        <p:nvSpPr>
          <p:cNvPr id="11" name="Text Placeholder 4">
            <a:extLst>
              <a:ext uri="{FF2B5EF4-FFF2-40B4-BE49-F238E27FC236}">
                <a16:creationId xmlns:a16="http://schemas.microsoft.com/office/drawing/2014/main" id="{96C42057-002B-4579-8E52-AE14B48495A8}"/>
              </a:ext>
            </a:extLst>
          </p:cNvPr>
          <p:cNvSpPr>
            <a:spLocks noGrp="1"/>
          </p:cNvSpPr>
          <p:nvPr>
            <p:ph type="body" sz="quarter" idx="16" hasCustomPrompt="1"/>
          </p:nvPr>
        </p:nvSpPr>
        <p:spPr>
          <a:xfrm>
            <a:off x="285750" y="3691128"/>
            <a:ext cx="4114800" cy="457200"/>
          </a:xfrm>
        </p:spPr>
        <p:txBody>
          <a:bodyPr anchor="b"/>
          <a:lstStyle>
            <a:lvl1pPr marL="0" indent="0">
              <a:lnSpc>
                <a:spcPct val="80000"/>
              </a:lnSpc>
              <a:spcBef>
                <a:spcPts val="0"/>
              </a:spcBef>
              <a:buNone/>
              <a:defRPr sz="2400" b="1">
                <a:solidFill>
                  <a:schemeClr val="tx1"/>
                </a:solidFill>
                <a:latin typeface="Assistant" pitchFamily="2" charset="-79"/>
                <a:cs typeface="Assistant" pitchFamily="2" charset="-79"/>
              </a:defRPr>
            </a:lvl1pPr>
          </a:lstStyle>
          <a:p>
            <a:pPr lvl="0"/>
            <a:r>
              <a:rPr lang="en-US" dirty="0"/>
              <a:t>Click to add text</a:t>
            </a:r>
          </a:p>
        </p:txBody>
      </p:sp>
      <p:sp>
        <p:nvSpPr>
          <p:cNvPr id="15" name="Content Placeholder 10">
            <a:extLst>
              <a:ext uri="{FF2B5EF4-FFF2-40B4-BE49-F238E27FC236}">
                <a16:creationId xmlns:a16="http://schemas.microsoft.com/office/drawing/2014/main" id="{31915EA1-74A8-4A30-AEA8-9313348DA10D}"/>
              </a:ext>
            </a:extLst>
          </p:cNvPr>
          <p:cNvSpPr>
            <a:spLocks noGrp="1"/>
          </p:cNvSpPr>
          <p:nvPr>
            <p:ph sz="quarter" idx="17" hasCustomPrompt="1"/>
          </p:nvPr>
        </p:nvSpPr>
        <p:spPr>
          <a:xfrm>
            <a:off x="285750" y="4267199"/>
            <a:ext cx="4114800" cy="1917940"/>
          </a:xfrm>
        </p:spPr>
        <p:txBody>
          <a:bodyPr>
            <a:normAutofit/>
          </a:bodyPr>
          <a:lstStyle>
            <a:lvl1pPr marL="228600" indent="-228600" algn="l" defTabSz="685800" rtl="0" eaLnBrk="1" latinLnBrk="0" hangingPunct="1">
              <a:lnSpc>
                <a:spcPct val="90000"/>
              </a:lnSpc>
              <a:buFont typeface="Wingdings" panose="05000000000000000000" pitchFamily="2" charset="2"/>
              <a:buChar char="§"/>
              <a:defRPr lang="en-US" sz="2400" b="0" i="0" kern="1200" dirty="0">
                <a:solidFill>
                  <a:schemeClr val="tx1"/>
                </a:solidFill>
                <a:latin typeface="Assistant" pitchFamily="2" charset="-79"/>
                <a:ea typeface="+mn-ea"/>
                <a:cs typeface="Assistant" pitchFamily="2" charset="-79"/>
              </a:defRPr>
            </a:lvl1pPr>
            <a:lvl2pPr marL="457200" indent="-228600" algn="l" defTabSz="685800" rtl="0" eaLnBrk="1" latinLnBrk="0" hangingPunct="1">
              <a:lnSpc>
                <a:spcPct val="90000"/>
              </a:lnSpc>
              <a:buFont typeface="Wingdings" panose="05000000000000000000" pitchFamily="2" charset="2"/>
              <a:buChar char="§"/>
              <a:defRPr lang="en-US" sz="2400" b="0" i="0" kern="1200" dirty="0">
                <a:solidFill>
                  <a:schemeClr val="tx1"/>
                </a:solidFill>
                <a:latin typeface="Assistant" pitchFamily="2" charset="-79"/>
                <a:ea typeface="+mn-ea"/>
                <a:cs typeface="Assistant" pitchFamily="2" charset="-79"/>
              </a:defRPr>
            </a:lvl2pPr>
            <a:lvl3pPr marL="685800" indent="-228600">
              <a:defRPr sz="1600"/>
            </a:lvl3pPr>
            <a:lvl4pPr marL="914400" indent="-228600">
              <a:defRPr sz="1400"/>
            </a:lvl4pPr>
          </a:lstStyle>
          <a:p>
            <a:pPr lvl="0"/>
            <a:r>
              <a:rPr lang="en-US" dirty="0"/>
              <a:t>Edit Master text styles</a:t>
            </a:r>
          </a:p>
          <a:p>
            <a:pPr lvl="1"/>
            <a:r>
              <a:rPr lang="en-US" dirty="0"/>
              <a:t>Second level</a:t>
            </a:r>
          </a:p>
        </p:txBody>
      </p:sp>
      <p:sp>
        <p:nvSpPr>
          <p:cNvPr id="16" name="Text Placeholder 4">
            <a:extLst>
              <a:ext uri="{FF2B5EF4-FFF2-40B4-BE49-F238E27FC236}">
                <a16:creationId xmlns:a16="http://schemas.microsoft.com/office/drawing/2014/main" id="{F3AA0164-7B45-42AF-A315-7726CF465E17}"/>
              </a:ext>
            </a:extLst>
          </p:cNvPr>
          <p:cNvSpPr>
            <a:spLocks noGrp="1"/>
          </p:cNvSpPr>
          <p:nvPr>
            <p:ph type="body" sz="quarter" idx="18" hasCustomPrompt="1"/>
          </p:nvPr>
        </p:nvSpPr>
        <p:spPr>
          <a:xfrm>
            <a:off x="4743450" y="3691128"/>
            <a:ext cx="4114800" cy="457200"/>
          </a:xfrm>
        </p:spPr>
        <p:txBody>
          <a:bodyPr anchor="b">
            <a:normAutofit/>
          </a:bodyPr>
          <a:lstStyle>
            <a:lvl1pPr marL="0" indent="0">
              <a:lnSpc>
                <a:spcPct val="80000"/>
              </a:lnSpc>
              <a:spcBef>
                <a:spcPts val="0"/>
              </a:spcBef>
              <a:buNone/>
              <a:defRPr lang="en-US" sz="2400" b="1" i="0" kern="1200" dirty="0">
                <a:solidFill>
                  <a:schemeClr val="tx1"/>
                </a:solidFill>
                <a:latin typeface="Assistant" pitchFamily="2" charset="-79"/>
                <a:ea typeface="+mn-ea"/>
                <a:cs typeface="Assistant" pitchFamily="2" charset="-79"/>
              </a:defRPr>
            </a:lvl1pPr>
          </a:lstStyle>
          <a:p>
            <a:pPr marL="0" lvl="0" indent="0" algn="l" defTabSz="685800" rtl="0" eaLnBrk="1" latinLnBrk="0" hangingPunct="1">
              <a:lnSpc>
                <a:spcPct val="80000"/>
              </a:lnSpc>
              <a:spcBef>
                <a:spcPts val="0"/>
              </a:spcBef>
              <a:buFont typeface="Wingdings" panose="05000000000000000000" pitchFamily="2" charset="2"/>
              <a:buNone/>
            </a:pPr>
            <a:r>
              <a:rPr lang="en-US" dirty="0"/>
              <a:t>Click to add text</a:t>
            </a:r>
          </a:p>
        </p:txBody>
      </p:sp>
      <p:sp>
        <p:nvSpPr>
          <p:cNvPr id="14" name="Content Placeholder 10">
            <a:extLst>
              <a:ext uri="{FF2B5EF4-FFF2-40B4-BE49-F238E27FC236}">
                <a16:creationId xmlns:a16="http://schemas.microsoft.com/office/drawing/2014/main" id="{9400D194-3628-4F4E-AD56-DB325E6CD6F7}"/>
              </a:ext>
            </a:extLst>
          </p:cNvPr>
          <p:cNvSpPr>
            <a:spLocks noGrp="1"/>
          </p:cNvSpPr>
          <p:nvPr>
            <p:ph sz="quarter" idx="19" hasCustomPrompt="1"/>
          </p:nvPr>
        </p:nvSpPr>
        <p:spPr>
          <a:xfrm>
            <a:off x="4743450" y="4267198"/>
            <a:ext cx="4114800" cy="1917941"/>
          </a:xfrm>
        </p:spPr>
        <p:txBody>
          <a:bodyPr>
            <a:normAutofit/>
          </a:bodyPr>
          <a:lstStyle>
            <a:lvl1pPr marL="228600" indent="-228600">
              <a:defRPr sz="2400">
                <a:latin typeface="Assistant" pitchFamily="2" charset="-79"/>
                <a:cs typeface="Assistant" pitchFamily="2" charset="-79"/>
              </a:defRPr>
            </a:lvl1pPr>
            <a:lvl2pPr marL="457200" indent="-228600">
              <a:defRPr sz="2400">
                <a:latin typeface="Assistant" pitchFamily="2" charset="-79"/>
                <a:cs typeface="Assistant" pitchFamily="2" charset="-79"/>
              </a:defRPr>
            </a:lvl2pPr>
            <a:lvl3pPr marL="685800" indent="-228600">
              <a:defRPr sz="1600"/>
            </a:lvl3pPr>
            <a:lvl4pPr marL="914400" indent="-228600">
              <a:defRPr sz="1400"/>
            </a:lvl4pPr>
          </a:lstStyle>
          <a:p>
            <a:pPr lvl="0"/>
            <a:r>
              <a:rPr lang="en-US" dirty="0"/>
              <a:t>Edit Master text styles</a:t>
            </a:r>
          </a:p>
          <a:p>
            <a:pPr lvl="1"/>
            <a:r>
              <a:rPr lang="en-US" dirty="0"/>
              <a:t>Second level</a:t>
            </a:r>
          </a:p>
        </p:txBody>
      </p:sp>
      <p:sp>
        <p:nvSpPr>
          <p:cNvPr id="2" name="Title 1">
            <a:extLst>
              <a:ext uri="{FF2B5EF4-FFF2-40B4-BE49-F238E27FC236}">
                <a16:creationId xmlns:a16="http://schemas.microsoft.com/office/drawing/2014/main" id="{4B8773CE-D54B-430A-AF86-38E8FD9E46FB}"/>
              </a:ext>
            </a:extLst>
          </p:cNvPr>
          <p:cNvSpPr>
            <a:spLocks noGrp="1"/>
          </p:cNvSpPr>
          <p:nvPr>
            <p:ph type="title"/>
          </p:nvPr>
        </p:nvSpPr>
        <p:spPr/>
        <p:txBody>
          <a:bodyPr/>
          <a:lstStyle/>
          <a:p>
            <a:r>
              <a:rPr lang="en-US"/>
              <a:t>Click to edit Master title style</a:t>
            </a:r>
          </a:p>
        </p:txBody>
      </p:sp>
      <p:sp>
        <p:nvSpPr>
          <p:cNvPr id="17" name="Slide Number Placeholder 3">
            <a:extLst>
              <a:ext uri="{FF2B5EF4-FFF2-40B4-BE49-F238E27FC236}">
                <a16:creationId xmlns:a16="http://schemas.microsoft.com/office/drawing/2014/main" id="{47AF3F2E-708D-46BF-AE01-EC307C56DBCE}"/>
              </a:ext>
            </a:extLst>
          </p:cNvPr>
          <p:cNvSpPr>
            <a:spLocks noGrp="1"/>
          </p:cNvSpPr>
          <p:nvPr>
            <p:ph type="sldNum" sz="quarter" idx="20"/>
          </p:nvPr>
        </p:nvSpPr>
        <p:spPr>
          <a:xfrm>
            <a:off x="6910388" y="6356353"/>
            <a:ext cx="2057400" cy="365125"/>
          </a:xfrm>
          <a:prstGeom prst="rect">
            <a:avLst/>
          </a:prstGeom>
        </p:spPr>
        <p:txBody>
          <a:bodyPr/>
          <a:lstStyle/>
          <a:p>
            <a:fld id="{D3E6F73D-5B99-417F-82E5-B90A998CE51F}" type="slidenum">
              <a:rPr lang="en-US" smtClean="0"/>
              <a:t>‹#›</a:t>
            </a:fld>
            <a:endParaRPr lang="en-US"/>
          </a:p>
        </p:txBody>
      </p:sp>
      <p:sp>
        <p:nvSpPr>
          <p:cNvPr id="18" name="Rectangle 17">
            <a:extLst>
              <a:ext uri="{FF2B5EF4-FFF2-40B4-BE49-F238E27FC236}">
                <a16:creationId xmlns:a16="http://schemas.microsoft.com/office/drawing/2014/main" id="{F3EEA25A-2C74-474C-98F1-385BA6013B54}"/>
              </a:ext>
            </a:extLst>
          </p:cNvPr>
          <p:cNvSpPr/>
          <p:nvPr userDrawn="1"/>
        </p:nvSpPr>
        <p:spPr>
          <a:xfrm>
            <a:off x="0" y="6721475"/>
            <a:ext cx="9144000" cy="1365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dirty="0">
              <a:latin typeface="Assistant" pitchFamily="2" charset="-79"/>
            </a:endParaRPr>
          </a:p>
        </p:txBody>
      </p:sp>
    </p:spTree>
    <p:extLst>
      <p:ext uri="{BB962C8B-B14F-4D97-AF65-F5344CB8AC3E}">
        <p14:creationId xmlns:p14="http://schemas.microsoft.com/office/powerpoint/2010/main" val="849420707"/>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2" pos="2772">
          <p15:clr>
            <a:srgbClr val="FBAE40"/>
          </p15:clr>
        </p15:guide>
        <p15:guide id="13" pos="2988">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mplate Option 1 (3 Column Object with 3 Content)">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0EB98AC2-B075-47DF-A117-FB98C2C6DD28}"/>
              </a:ext>
            </a:extLst>
          </p:cNvPr>
          <p:cNvSpPr>
            <a:spLocks noGrp="1"/>
          </p:cNvSpPr>
          <p:nvPr>
            <p:ph sz="quarter" idx="13" hasCustomPrompt="1"/>
          </p:nvPr>
        </p:nvSpPr>
        <p:spPr>
          <a:xfrm>
            <a:off x="285752" y="1371602"/>
            <a:ext cx="2628899" cy="2200657"/>
          </a:xfrm>
        </p:spPr>
        <p:txBody>
          <a:bodyPr anchor="ctr"/>
          <a:lstStyle>
            <a:lvl1pPr marL="0" indent="0" algn="ctr">
              <a:buNone/>
              <a:defRPr>
                <a:solidFill>
                  <a:schemeClr val="accent1"/>
                </a:solidFill>
                <a:latin typeface="Assistant" pitchFamily="2" charset="-79"/>
                <a:cs typeface="Assistant" pitchFamily="2" charset="-79"/>
              </a:defRPr>
            </a:lvl1pPr>
          </a:lstStyle>
          <a:p>
            <a:pPr lvl="0"/>
            <a:r>
              <a:rPr lang="en-US" dirty="0"/>
              <a:t>Object</a:t>
            </a:r>
          </a:p>
        </p:txBody>
      </p:sp>
      <p:sp>
        <p:nvSpPr>
          <p:cNvPr id="18" name="Text Placeholder 4">
            <a:extLst>
              <a:ext uri="{FF2B5EF4-FFF2-40B4-BE49-F238E27FC236}">
                <a16:creationId xmlns:a16="http://schemas.microsoft.com/office/drawing/2014/main" id="{F0972E48-56EC-4422-825B-46F4E4AA74CD}"/>
              </a:ext>
            </a:extLst>
          </p:cNvPr>
          <p:cNvSpPr>
            <a:spLocks noGrp="1"/>
          </p:cNvSpPr>
          <p:nvPr>
            <p:ph type="body" sz="quarter" idx="16" hasCustomPrompt="1"/>
          </p:nvPr>
        </p:nvSpPr>
        <p:spPr>
          <a:xfrm>
            <a:off x="285752" y="3691128"/>
            <a:ext cx="2628899" cy="457200"/>
          </a:xfrm>
        </p:spPr>
        <p:txBody>
          <a:bodyPr anchor="b">
            <a:normAutofit/>
          </a:bodyPr>
          <a:lstStyle>
            <a:lvl1pPr marL="0" indent="0">
              <a:lnSpc>
                <a:spcPct val="80000"/>
              </a:lnSpc>
              <a:spcBef>
                <a:spcPts val="0"/>
              </a:spcBef>
              <a:buNone/>
              <a:defRPr lang="en-US" sz="2400" b="1" i="0" kern="1200" dirty="0">
                <a:solidFill>
                  <a:schemeClr val="tx2"/>
                </a:solidFill>
                <a:latin typeface="Assistant" pitchFamily="2" charset="-79"/>
                <a:ea typeface="+mn-ea"/>
                <a:cs typeface="Assistant" pitchFamily="2" charset="-79"/>
              </a:defRPr>
            </a:lvl1pPr>
          </a:lstStyle>
          <a:p>
            <a:pPr marL="0" lvl="0" indent="0" algn="l" defTabSz="685800" rtl="0" eaLnBrk="1" latinLnBrk="0" hangingPunct="1">
              <a:lnSpc>
                <a:spcPct val="80000"/>
              </a:lnSpc>
              <a:spcBef>
                <a:spcPts val="0"/>
              </a:spcBef>
              <a:buFont typeface="Wingdings" panose="05000000000000000000" pitchFamily="2" charset="2"/>
              <a:buNone/>
            </a:pPr>
            <a:r>
              <a:rPr lang="en-US" dirty="0"/>
              <a:t>Click to add text</a:t>
            </a:r>
          </a:p>
        </p:txBody>
      </p:sp>
      <p:sp>
        <p:nvSpPr>
          <p:cNvPr id="19" name="Content Placeholder 10">
            <a:extLst>
              <a:ext uri="{FF2B5EF4-FFF2-40B4-BE49-F238E27FC236}">
                <a16:creationId xmlns:a16="http://schemas.microsoft.com/office/drawing/2014/main" id="{2CDAEC83-6EE3-4566-840D-6FEAE2D2618F}"/>
              </a:ext>
            </a:extLst>
          </p:cNvPr>
          <p:cNvSpPr>
            <a:spLocks noGrp="1"/>
          </p:cNvSpPr>
          <p:nvPr>
            <p:ph sz="quarter" idx="17" hasCustomPrompt="1"/>
          </p:nvPr>
        </p:nvSpPr>
        <p:spPr>
          <a:xfrm>
            <a:off x="285752" y="4267198"/>
            <a:ext cx="2628899" cy="1892061"/>
          </a:xfrm>
        </p:spPr>
        <p:txBody>
          <a:bodyPr/>
          <a:lstStyle>
            <a:lvl1pPr marL="228600" indent="-228600">
              <a:defRPr sz="2000">
                <a:latin typeface="Assistant" pitchFamily="2" charset="-79"/>
                <a:cs typeface="Assistant" pitchFamily="2" charset="-79"/>
              </a:defRPr>
            </a:lvl1pPr>
            <a:lvl2pPr marL="457200" indent="-228600">
              <a:defRPr sz="1800"/>
            </a:lvl2pPr>
            <a:lvl3pPr marL="685800" indent="-228600">
              <a:defRPr sz="1600"/>
            </a:lvl3pPr>
            <a:lvl4pPr marL="914400" indent="-228600">
              <a:defRPr sz="1400"/>
            </a:lvl4pPr>
          </a:lstStyle>
          <a:p>
            <a:pPr lvl="0"/>
            <a:r>
              <a:rPr lang="en-US" dirty="0"/>
              <a:t>Edit Master text styles</a:t>
            </a:r>
          </a:p>
        </p:txBody>
      </p:sp>
      <p:grpSp>
        <p:nvGrpSpPr>
          <p:cNvPr id="2" name="Group 1">
            <a:extLst>
              <a:ext uri="{FF2B5EF4-FFF2-40B4-BE49-F238E27FC236}">
                <a16:creationId xmlns:a16="http://schemas.microsoft.com/office/drawing/2014/main" id="{5DC802E6-1CDD-4099-80D5-89AF59B8A65D}"/>
              </a:ext>
            </a:extLst>
          </p:cNvPr>
          <p:cNvGrpSpPr/>
          <p:nvPr userDrawn="1"/>
        </p:nvGrpSpPr>
        <p:grpSpPr>
          <a:xfrm>
            <a:off x="3086102" y="1371599"/>
            <a:ext cx="2971799" cy="4787659"/>
            <a:chOff x="4114800" y="1371600"/>
            <a:chExt cx="3962399" cy="4248152"/>
          </a:xfrm>
        </p:grpSpPr>
        <p:cxnSp>
          <p:nvCxnSpPr>
            <p:cNvPr id="14" name="Straight Connector 13">
              <a:extLst>
                <a:ext uri="{FF2B5EF4-FFF2-40B4-BE49-F238E27FC236}">
                  <a16:creationId xmlns:a16="http://schemas.microsoft.com/office/drawing/2014/main" id="{B2D0F8B7-A66F-4B94-8E57-96620C56B16E}"/>
                </a:ext>
              </a:extLst>
            </p:cNvPr>
            <p:cNvCxnSpPr>
              <a:cxnSpLocks/>
            </p:cNvCxnSpPr>
            <p:nvPr userDrawn="1"/>
          </p:nvCxnSpPr>
          <p:spPr>
            <a:xfrm>
              <a:off x="41148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A0228AE-DD5A-4583-A3F7-B6438227FA85}"/>
                </a:ext>
              </a:extLst>
            </p:cNvPr>
            <p:cNvCxnSpPr>
              <a:cxnSpLocks/>
            </p:cNvCxnSpPr>
            <p:nvPr userDrawn="1"/>
          </p:nvCxnSpPr>
          <p:spPr>
            <a:xfrm>
              <a:off x="8077199"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28" name="Content Placeholder 2">
            <a:extLst>
              <a:ext uri="{FF2B5EF4-FFF2-40B4-BE49-F238E27FC236}">
                <a16:creationId xmlns:a16="http://schemas.microsoft.com/office/drawing/2014/main" id="{5B9A13DA-451F-4D05-BA86-33BCD54159C4}"/>
              </a:ext>
            </a:extLst>
          </p:cNvPr>
          <p:cNvSpPr>
            <a:spLocks noGrp="1"/>
          </p:cNvSpPr>
          <p:nvPr>
            <p:ph sz="quarter" idx="24" hasCustomPrompt="1"/>
          </p:nvPr>
        </p:nvSpPr>
        <p:spPr>
          <a:xfrm>
            <a:off x="3257552" y="1371602"/>
            <a:ext cx="2628899" cy="2200657"/>
          </a:xfrm>
        </p:spPr>
        <p:txBody>
          <a:bodyPr anchor="ctr"/>
          <a:lstStyle>
            <a:lvl1pPr marL="0" indent="0" algn="ctr">
              <a:buNone/>
              <a:defRPr>
                <a:solidFill>
                  <a:schemeClr val="accent1"/>
                </a:solidFill>
                <a:latin typeface="Assistant" pitchFamily="2" charset="-79"/>
                <a:cs typeface="Assistant" pitchFamily="2" charset="-79"/>
              </a:defRPr>
            </a:lvl1pPr>
          </a:lstStyle>
          <a:p>
            <a:pPr lvl="0"/>
            <a:r>
              <a:rPr lang="en-US" dirty="0"/>
              <a:t>Object</a:t>
            </a:r>
          </a:p>
        </p:txBody>
      </p:sp>
      <p:sp>
        <p:nvSpPr>
          <p:cNvPr id="29" name="Content Placeholder 2">
            <a:extLst>
              <a:ext uri="{FF2B5EF4-FFF2-40B4-BE49-F238E27FC236}">
                <a16:creationId xmlns:a16="http://schemas.microsoft.com/office/drawing/2014/main" id="{0D591D0F-CC91-4552-9A51-A781D8458D7B}"/>
              </a:ext>
            </a:extLst>
          </p:cNvPr>
          <p:cNvSpPr>
            <a:spLocks noGrp="1"/>
          </p:cNvSpPr>
          <p:nvPr>
            <p:ph sz="quarter" idx="25" hasCustomPrompt="1"/>
          </p:nvPr>
        </p:nvSpPr>
        <p:spPr>
          <a:xfrm>
            <a:off x="6229352" y="1371602"/>
            <a:ext cx="2628899" cy="2200657"/>
          </a:xfrm>
        </p:spPr>
        <p:txBody>
          <a:bodyPr anchor="ctr"/>
          <a:lstStyle>
            <a:lvl1pPr marL="0" indent="0" algn="ctr">
              <a:buNone/>
              <a:defRPr>
                <a:solidFill>
                  <a:schemeClr val="accent1"/>
                </a:solidFill>
                <a:latin typeface="Assistant" pitchFamily="2" charset="-79"/>
                <a:cs typeface="Assistant" pitchFamily="2" charset="-79"/>
              </a:defRPr>
            </a:lvl1pPr>
          </a:lstStyle>
          <a:p>
            <a:pPr lvl="0"/>
            <a:r>
              <a:rPr lang="en-US" dirty="0"/>
              <a:t>Object</a:t>
            </a:r>
          </a:p>
        </p:txBody>
      </p:sp>
      <p:sp>
        <p:nvSpPr>
          <p:cNvPr id="17" name="Text Placeholder 4">
            <a:extLst>
              <a:ext uri="{FF2B5EF4-FFF2-40B4-BE49-F238E27FC236}">
                <a16:creationId xmlns:a16="http://schemas.microsoft.com/office/drawing/2014/main" id="{E4A11CD5-66C3-4C91-8BEF-6112B7E56CAE}"/>
              </a:ext>
            </a:extLst>
          </p:cNvPr>
          <p:cNvSpPr>
            <a:spLocks noGrp="1"/>
          </p:cNvSpPr>
          <p:nvPr>
            <p:ph type="body" sz="quarter" idx="26" hasCustomPrompt="1"/>
          </p:nvPr>
        </p:nvSpPr>
        <p:spPr>
          <a:xfrm>
            <a:off x="3257550" y="3704983"/>
            <a:ext cx="2628899" cy="457200"/>
          </a:xfrm>
        </p:spPr>
        <p:txBody>
          <a:bodyPr anchor="b"/>
          <a:lstStyle>
            <a:lvl1pPr marL="0" indent="0">
              <a:lnSpc>
                <a:spcPct val="80000"/>
              </a:lnSpc>
              <a:spcBef>
                <a:spcPts val="0"/>
              </a:spcBef>
              <a:buNone/>
              <a:defRPr sz="2400" b="1">
                <a:solidFill>
                  <a:schemeClr val="tx2"/>
                </a:solidFill>
                <a:latin typeface="Assistant" pitchFamily="2" charset="-79"/>
                <a:cs typeface="Assistant" pitchFamily="2" charset="-79"/>
              </a:defRPr>
            </a:lvl1pPr>
          </a:lstStyle>
          <a:p>
            <a:pPr lvl="0"/>
            <a:r>
              <a:rPr lang="en-US" dirty="0"/>
              <a:t>Click to add text</a:t>
            </a:r>
          </a:p>
        </p:txBody>
      </p:sp>
      <p:sp>
        <p:nvSpPr>
          <p:cNvPr id="24" name="Text Placeholder 4">
            <a:extLst>
              <a:ext uri="{FF2B5EF4-FFF2-40B4-BE49-F238E27FC236}">
                <a16:creationId xmlns:a16="http://schemas.microsoft.com/office/drawing/2014/main" id="{D800E477-CE0C-43DF-B725-A2CEB794FDA7}"/>
              </a:ext>
            </a:extLst>
          </p:cNvPr>
          <p:cNvSpPr>
            <a:spLocks noGrp="1"/>
          </p:cNvSpPr>
          <p:nvPr>
            <p:ph type="body" sz="quarter" idx="28" hasCustomPrompt="1"/>
          </p:nvPr>
        </p:nvSpPr>
        <p:spPr>
          <a:xfrm>
            <a:off x="6229348" y="3691128"/>
            <a:ext cx="2628899" cy="457200"/>
          </a:xfrm>
        </p:spPr>
        <p:txBody>
          <a:bodyPr anchor="b">
            <a:normAutofit/>
          </a:bodyPr>
          <a:lstStyle>
            <a:lvl1pPr marL="0" indent="0">
              <a:lnSpc>
                <a:spcPct val="80000"/>
              </a:lnSpc>
              <a:spcBef>
                <a:spcPts val="0"/>
              </a:spcBef>
              <a:buNone/>
              <a:defRPr lang="en-US" sz="2400" b="1" i="0" kern="1200" dirty="0">
                <a:solidFill>
                  <a:schemeClr val="tx2"/>
                </a:solidFill>
                <a:latin typeface="Assistant" pitchFamily="2" charset="-79"/>
                <a:ea typeface="+mn-ea"/>
                <a:cs typeface="Assistant" pitchFamily="2" charset="-79"/>
              </a:defRPr>
            </a:lvl1pPr>
          </a:lstStyle>
          <a:p>
            <a:pPr marL="0" lvl="0" indent="0" algn="l" defTabSz="685800" rtl="0" eaLnBrk="1" latinLnBrk="0" hangingPunct="1">
              <a:lnSpc>
                <a:spcPct val="80000"/>
              </a:lnSpc>
              <a:spcBef>
                <a:spcPts val="0"/>
              </a:spcBef>
              <a:buFont typeface="Wingdings" panose="05000000000000000000" pitchFamily="2" charset="2"/>
              <a:buNone/>
            </a:pPr>
            <a:r>
              <a:rPr lang="en-US" dirty="0"/>
              <a:t>Click to add text</a:t>
            </a:r>
          </a:p>
        </p:txBody>
      </p:sp>
      <p:sp>
        <p:nvSpPr>
          <p:cNvPr id="22" name="Content Placeholder 10">
            <a:extLst>
              <a:ext uri="{FF2B5EF4-FFF2-40B4-BE49-F238E27FC236}">
                <a16:creationId xmlns:a16="http://schemas.microsoft.com/office/drawing/2014/main" id="{F8DACA5F-EE7E-4CDC-A199-E4AF672029C0}"/>
              </a:ext>
            </a:extLst>
          </p:cNvPr>
          <p:cNvSpPr>
            <a:spLocks noGrp="1"/>
          </p:cNvSpPr>
          <p:nvPr>
            <p:ph sz="quarter" idx="29" hasCustomPrompt="1"/>
          </p:nvPr>
        </p:nvSpPr>
        <p:spPr>
          <a:xfrm>
            <a:off x="3257550" y="4267199"/>
            <a:ext cx="2628899" cy="1892060"/>
          </a:xfrm>
        </p:spPr>
        <p:txBody>
          <a:bodyPr>
            <a:normAutofit/>
          </a:bodyPr>
          <a:lstStyle>
            <a:lvl1pPr marL="228600" indent="-228600">
              <a:defRPr lang="en-US" sz="2000" b="0" i="0" kern="1200" dirty="0">
                <a:solidFill>
                  <a:schemeClr val="tx1"/>
                </a:solidFill>
                <a:latin typeface="Assistant" pitchFamily="2" charset="-79"/>
                <a:ea typeface="+mn-ea"/>
                <a:cs typeface="Assistant" pitchFamily="2" charset="-79"/>
              </a:defRPr>
            </a:lvl1pPr>
            <a:lvl2pPr marL="457200" indent="-228600">
              <a:defRPr sz="1800"/>
            </a:lvl2pPr>
            <a:lvl3pPr marL="685800" indent="-228600">
              <a:defRPr sz="1600"/>
            </a:lvl3pPr>
            <a:lvl4pPr marL="914400" indent="-228600">
              <a:defRPr sz="1400"/>
            </a:lvl4pPr>
          </a:lstStyle>
          <a:p>
            <a:pPr marL="228600" lvl="0" indent="-228600" algn="l" defTabSz="685800" rtl="0" eaLnBrk="1" latinLnBrk="0" hangingPunct="1">
              <a:lnSpc>
                <a:spcPct val="90000"/>
              </a:lnSpc>
              <a:spcBef>
                <a:spcPts val="750"/>
              </a:spcBef>
              <a:buFont typeface="Wingdings" panose="05000000000000000000" pitchFamily="2" charset="2"/>
              <a:buChar char="§"/>
            </a:pPr>
            <a:r>
              <a:rPr lang="en-US" dirty="0"/>
              <a:t>Edit Master text styles</a:t>
            </a:r>
          </a:p>
        </p:txBody>
      </p:sp>
      <p:sp>
        <p:nvSpPr>
          <p:cNvPr id="23" name="Content Placeholder 10">
            <a:extLst>
              <a:ext uri="{FF2B5EF4-FFF2-40B4-BE49-F238E27FC236}">
                <a16:creationId xmlns:a16="http://schemas.microsoft.com/office/drawing/2014/main" id="{02B91AFC-CC42-4D62-AE77-A99382AE541B}"/>
              </a:ext>
            </a:extLst>
          </p:cNvPr>
          <p:cNvSpPr>
            <a:spLocks noGrp="1"/>
          </p:cNvSpPr>
          <p:nvPr>
            <p:ph sz="quarter" idx="30" hasCustomPrompt="1"/>
          </p:nvPr>
        </p:nvSpPr>
        <p:spPr>
          <a:xfrm>
            <a:off x="6229348" y="4267199"/>
            <a:ext cx="2628899" cy="1892060"/>
          </a:xfrm>
        </p:spPr>
        <p:txBody>
          <a:bodyPr>
            <a:normAutofit/>
          </a:bodyPr>
          <a:lstStyle>
            <a:lvl1pPr marL="228600" indent="-228600">
              <a:defRPr lang="en-US" sz="2000" b="0" i="0" kern="1200" dirty="0">
                <a:solidFill>
                  <a:schemeClr val="tx1"/>
                </a:solidFill>
                <a:latin typeface="Assistant" pitchFamily="2" charset="-79"/>
                <a:ea typeface="+mn-ea"/>
                <a:cs typeface="Assistant" pitchFamily="2" charset="-79"/>
              </a:defRPr>
            </a:lvl1pPr>
            <a:lvl2pPr marL="457200" indent="-228600">
              <a:defRPr sz="1800"/>
            </a:lvl2pPr>
            <a:lvl3pPr marL="685800" indent="-228600">
              <a:defRPr sz="1600"/>
            </a:lvl3pPr>
            <a:lvl4pPr marL="914400" indent="-228600">
              <a:defRPr sz="1400"/>
            </a:lvl4pPr>
          </a:lstStyle>
          <a:p>
            <a:pPr marL="228600" lvl="0" indent="-228600" algn="l" defTabSz="685800" rtl="0" eaLnBrk="1" latinLnBrk="0" hangingPunct="1">
              <a:lnSpc>
                <a:spcPct val="90000"/>
              </a:lnSpc>
              <a:spcBef>
                <a:spcPts val="750"/>
              </a:spcBef>
              <a:buFont typeface="Wingdings" panose="05000000000000000000" pitchFamily="2" charset="2"/>
              <a:buChar char="§"/>
            </a:pPr>
            <a:r>
              <a:rPr lang="en-US" dirty="0"/>
              <a:t>Edit Master text styles</a:t>
            </a:r>
          </a:p>
        </p:txBody>
      </p:sp>
      <p:sp>
        <p:nvSpPr>
          <p:cNvPr id="3" name="Title 2">
            <a:extLst>
              <a:ext uri="{FF2B5EF4-FFF2-40B4-BE49-F238E27FC236}">
                <a16:creationId xmlns:a16="http://schemas.microsoft.com/office/drawing/2014/main" id="{8DE75B5A-2DC5-49F3-BD78-717EB9971E92}"/>
              </a:ext>
            </a:extLst>
          </p:cNvPr>
          <p:cNvSpPr>
            <a:spLocks noGrp="1"/>
          </p:cNvSpPr>
          <p:nvPr>
            <p:ph type="title"/>
          </p:nvPr>
        </p:nvSpPr>
        <p:spPr/>
        <p:txBody>
          <a:bodyPr/>
          <a:lstStyle/>
          <a:p>
            <a:r>
              <a:rPr lang="en-US"/>
              <a:t>Click to edit Master title style</a:t>
            </a:r>
          </a:p>
        </p:txBody>
      </p:sp>
      <p:sp>
        <p:nvSpPr>
          <p:cNvPr id="21" name="Slide Number Placeholder 3">
            <a:extLst>
              <a:ext uri="{FF2B5EF4-FFF2-40B4-BE49-F238E27FC236}">
                <a16:creationId xmlns:a16="http://schemas.microsoft.com/office/drawing/2014/main" id="{C4E697D0-B418-4AC9-AA11-E5F7B54F0B64}"/>
              </a:ext>
            </a:extLst>
          </p:cNvPr>
          <p:cNvSpPr>
            <a:spLocks noGrp="1"/>
          </p:cNvSpPr>
          <p:nvPr>
            <p:ph type="sldNum" sz="quarter" idx="18"/>
          </p:nvPr>
        </p:nvSpPr>
        <p:spPr>
          <a:xfrm>
            <a:off x="6910388" y="6339101"/>
            <a:ext cx="2057400" cy="365125"/>
          </a:xfrm>
          <a:prstGeom prst="rect">
            <a:avLst/>
          </a:prstGeom>
        </p:spPr>
        <p:txBody>
          <a:bodyPr/>
          <a:lstStyle/>
          <a:p>
            <a:fld id="{D3E6F73D-5B99-417F-82E5-B90A998CE51F}" type="slidenum">
              <a:rPr lang="en-US" smtClean="0"/>
              <a:t>‹#›</a:t>
            </a:fld>
            <a:endParaRPr lang="en-US"/>
          </a:p>
        </p:txBody>
      </p:sp>
      <p:sp>
        <p:nvSpPr>
          <p:cNvPr id="26" name="Rectangle 25">
            <a:extLst>
              <a:ext uri="{FF2B5EF4-FFF2-40B4-BE49-F238E27FC236}">
                <a16:creationId xmlns:a16="http://schemas.microsoft.com/office/drawing/2014/main" id="{ECC96D05-C34C-496E-A914-41642529ED9A}"/>
              </a:ext>
            </a:extLst>
          </p:cNvPr>
          <p:cNvSpPr/>
          <p:nvPr userDrawn="1"/>
        </p:nvSpPr>
        <p:spPr>
          <a:xfrm>
            <a:off x="0" y="6721475"/>
            <a:ext cx="9144000" cy="1365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dirty="0">
              <a:latin typeface="Assistant" pitchFamily="2" charset="-79"/>
            </a:endParaRPr>
          </a:p>
        </p:txBody>
      </p:sp>
    </p:spTree>
    <p:extLst>
      <p:ext uri="{BB962C8B-B14F-4D97-AF65-F5344CB8AC3E}">
        <p14:creationId xmlns:p14="http://schemas.microsoft.com/office/powerpoint/2010/main" val="223299964"/>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3" pos="3708">
          <p15:clr>
            <a:srgbClr val="FBAE40"/>
          </p15:clr>
        </p15:guide>
        <p15:guide id="14" pos="1836">
          <p15:clr>
            <a:srgbClr val="FBAE40"/>
          </p15:clr>
        </p15:guide>
        <p15:guide id="15" pos="2052">
          <p15:clr>
            <a:srgbClr val="FBAE40"/>
          </p15:clr>
        </p15:guide>
        <p15:guide id="16" pos="3924">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mplate Option 1 (3 Column Content with Object)">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0EB98AC2-B075-47DF-A117-FB98C2C6DD28}"/>
              </a:ext>
            </a:extLst>
          </p:cNvPr>
          <p:cNvSpPr>
            <a:spLocks noGrp="1"/>
          </p:cNvSpPr>
          <p:nvPr>
            <p:ph sz="quarter" idx="13" hasCustomPrompt="1"/>
          </p:nvPr>
        </p:nvSpPr>
        <p:spPr>
          <a:xfrm>
            <a:off x="285752" y="1371602"/>
            <a:ext cx="8572497" cy="2200657"/>
          </a:xfrm>
        </p:spPr>
        <p:txBody>
          <a:bodyPr anchor="ctr"/>
          <a:lstStyle>
            <a:lvl1pPr marL="0" indent="0" algn="ctr">
              <a:buNone/>
              <a:defRPr>
                <a:solidFill>
                  <a:schemeClr val="accent1"/>
                </a:solidFill>
                <a:latin typeface="Assistant" pitchFamily="2" charset="-79"/>
                <a:cs typeface="Assistant" pitchFamily="2" charset="-79"/>
              </a:defRPr>
            </a:lvl1pPr>
          </a:lstStyle>
          <a:p>
            <a:pPr lvl="0"/>
            <a:r>
              <a:rPr lang="en-US" dirty="0"/>
              <a:t>Object</a:t>
            </a:r>
          </a:p>
        </p:txBody>
      </p:sp>
      <p:sp>
        <p:nvSpPr>
          <p:cNvPr id="17" name="Text Placeholder 4">
            <a:extLst>
              <a:ext uri="{FF2B5EF4-FFF2-40B4-BE49-F238E27FC236}">
                <a16:creationId xmlns:a16="http://schemas.microsoft.com/office/drawing/2014/main" id="{56422F4D-D437-4446-96A3-77577B855E0B}"/>
              </a:ext>
            </a:extLst>
          </p:cNvPr>
          <p:cNvSpPr>
            <a:spLocks noGrp="1"/>
          </p:cNvSpPr>
          <p:nvPr>
            <p:ph type="body" sz="quarter" idx="16" hasCustomPrompt="1"/>
          </p:nvPr>
        </p:nvSpPr>
        <p:spPr>
          <a:xfrm>
            <a:off x="285752" y="3691128"/>
            <a:ext cx="2628899" cy="457200"/>
          </a:xfrm>
        </p:spPr>
        <p:txBody>
          <a:bodyPr anchor="b"/>
          <a:lstStyle>
            <a:lvl1pPr marL="0" indent="0">
              <a:lnSpc>
                <a:spcPct val="80000"/>
              </a:lnSpc>
              <a:spcBef>
                <a:spcPts val="0"/>
              </a:spcBef>
              <a:buNone/>
              <a:defRPr sz="2400" b="1">
                <a:solidFill>
                  <a:schemeClr val="tx2"/>
                </a:solidFill>
                <a:latin typeface="Assistant" pitchFamily="2" charset="-79"/>
                <a:cs typeface="Assistant" pitchFamily="2" charset="-79"/>
              </a:defRPr>
            </a:lvl1pPr>
          </a:lstStyle>
          <a:p>
            <a:pPr lvl="0"/>
            <a:r>
              <a:rPr lang="en-US" dirty="0"/>
              <a:t>Click to add text</a:t>
            </a:r>
          </a:p>
        </p:txBody>
      </p:sp>
      <p:sp>
        <p:nvSpPr>
          <p:cNvPr id="24" name="Text Placeholder 4">
            <a:extLst>
              <a:ext uri="{FF2B5EF4-FFF2-40B4-BE49-F238E27FC236}">
                <a16:creationId xmlns:a16="http://schemas.microsoft.com/office/drawing/2014/main" id="{8CF5B5D0-E5B8-4E76-9707-7C540E5088FA}"/>
              </a:ext>
            </a:extLst>
          </p:cNvPr>
          <p:cNvSpPr>
            <a:spLocks noGrp="1"/>
          </p:cNvSpPr>
          <p:nvPr>
            <p:ph type="body" sz="quarter" idx="26" hasCustomPrompt="1"/>
          </p:nvPr>
        </p:nvSpPr>
        <p:spPr>
          <a:xfrm>
            <a:off x="3257550" y="3691128"/>
            <a:ext cx="2628899" cy="457200"/>
          </a:xfrm>
        </p:spPr>
        <p:txBody>
          <a:bodyPr anchor="b">
            <a:normAutofit/>
          </a:bodyPr>
          <a:lstStyle>
            <a:lvl1pPr marL="0" indent="0">
              <a:lnSpc>
                <a:spcPct val="80000"/>
              </a:lnSpc>
              <a:spcBef>
                <a:spcPts val="0"/>
              </a:spcBef>
              <a:buNone/>
              <a:defRPr lang="en-US" sz="2400" b="1" i="0" kern="1200" dirty="0">
                <a:solidFill>
                  <a:schemeClr val="tx2"/>
                </a:solidFill>
                <a:latin typeface="Assistant" pitchFamily="2" charset="-79"/>
                <a:ea typeface="+mn-ea"/>
                <a:cs typeface="Assistant" pitchFamily="2" charset="-79"/>
              </a:defRPr>
            </a:lvl1pPr>
          </a:lstStyle>
          <a:p>
            <a:pPr marL="0" lvl="0" indent="0" algn="l" defTabSz="685800" rtl="0" eaLnBrk="1" latinLnBrk="0" hangingPunct="1">
              <a:lnSpc>
                <a:spcPct val="80000"/>
              </a:lnSpc>
              <a:spcBef>
                <a:spcPts val="0"/>
              </a:spcBef>
              <a:buFont typeface="Wingdings" panose="05000000000000000000" pitchFamily="2" charset="2"/>
              <a:buNone/>
            </a:pPr>
            <a:r>
              <a:rPr lang="en-US" dirty="0"/>
              <a:t>Click to add text</a:t>
            </a:r>
          </a:p>
        </p:txBody>
      </p:sp>
      <p:sp>
        <p:nvSpPr>
          <p:cNvPr id="28" name="Text Placeholder 4">
            <a:extLst>
              <a:ext uri="{FF2B5EF4-FFF2-40B4-BE49-F238E27FC236}">
                <a16:creationId xmlns:a16="http://schemas.microsoft.com/office/drawing/2014/main" id="{36103141-3D40-4D2A-A08B-43DF6496A7DD}"/>
              </a:ext>
            </a:extLst>
          </p:cNvPr>
          <p:cNvSpPr>
            <a:spLocks noGrp="1"/>
          </p:cNvSpPr>
          <p:nvPr>
            <p:ph type="body" sz="quarter" idx="28" hasCustomPrompt="1"/>
          </p:nvPr>
        </p:nvSpPr>
        <p:spPr>
          <a:xfrm>
            <a:off x="6229348" y="3691128"/>
            <a:ext cx="2628899" cy="457200"/>
          </a:xfrm>
        </p:spPr>
        <p:txBody>
          <a:bodyPr anchor="b">
            <a:normAutofit/>
          </a:bodyPr>
          <a:lstStyle>
            <a:lvl1pPr marL="0" indent="0">
              <a:lnSpc>
                <a:spcPct val="80000"/>
              </a:lnSpc>
              <a:spcBef>
                <a:spcPts val="0"/>
              </a:spcBef>
              <a:buNone/>
              <a:defRPr lang="en-US" sz="2400" b="1" i="0" kern="1200" dirty="0">
                <a:solidFill>
                  <a:schemeClr val="tx2"/>
                </a:solidFill>
                <a:latin typeface="Assistant" pitchFamily="2" charset="-79"/>
                <a:ea typeface="+mn-ea"/>
                <a:cs typeface="Assistant" pitchFamily="2" charset="-79"/>
              </a:defRPr>
            </a:lvl1pPr>
          </a:lstStyle>
          <a:p>
            <a:pPr marL="0" lvl="0" indent="0" algn="l" defTabSz="685800" rtl="0" eaLnBrk="1" latinLnBrk="0" hangingPunct="1">
              <a:lnSpc>
                <a:spcPct val="80000"/>
              </a:lnSpc>
              <a:spcBef>
                <a:spcPts val="0"/>
              </a:spcBef>
              <a:buFont typeface="Wingdings" panose="05000000000000000000" pitchFamily="2" charset="2"/>
              <a:buNone/>
            </a:pPr>
            <a:r>
              <a:rPr lang="en-US" dirty="0"/>
              <a:t>Click to add text</a:t>
            </a:r>
          </a:p>
        </p:txBody>
      </p:sp>
      <p:sp>
        <p:nvSpPr>
          <p:cNvPr id="14" name="Content Placeholder 10">
            <a:extLst>
              <a:ext uri="{FF2B5EF4-FFF2-40B4-BE49-F238E27FC236}">
                <a16:creationId xmlns:a16="http://schemas.microsoft.com/office/drawing/2014/main" id="{FF36560D-AC87-47B5-9F60-3E26D268D51B}"/>
              </a:ext>
            </a:extLst>
          </p:cNvPr>
          <p:cNvSpPr>
            <a:spLocks noGrp="1"/>
          </p:cNvSpPr>
          <p:nvPr>
            <p:ph sz="quarter" idx="17" hasCustomPrompt="1"/>
          </p:nvPr>
        </p:nvSpPr>
        <p:spPr>
          <a:xfrm>
            <a:off x="285752" y="4267198"/>
            <a:ext cx="2628899" cy="1878207"/>
          </a:xfrm>
        </p:spPr>
        <p:txBody>
          <a:bodyPr>
            <a:normAutofit/>
          </a:bodyPr>
          <a:lstStyle>
            <a:lvl1pPr marL="228600" indent="-228600">
              <a:defRPr lang="en-US" sz="2000" b="0" i="0" kern="1200" dirty="0">
                <a:solidFill>
                  <a:schemeClr val="tx1"/>
                </a:solidFill>
                <a:latin typeface="Assistant" pitchFamily="2" charset="-79"/>
                <a:ea typeface="+mn-ea"/>
                <a:cs typeface="Assistant" pitchFamily="2" charset="-79"/>
              </a:defRPr>
            </a:lvl1pPr>
            <a:lvl2pPr marL="457200" indent="-228600">
              <a:defRPr sz="1800"/>
            </a:lvl2pPr>
            <a:lvl3pPr marL="685800" indent="-228600">
              <a:defRPr sz="1600"/>
            </a:lvl3pPr>
            <a:lvl4pPr marL="914400" indent="-228600">
              <a:defRPr sz="1400"/>
            </a:lvl4pPr>
          </a:lstStyle>
          <a:p>
            <a:pPr marL="228600" lvl="0" indent="-228600" algn="l" defTabSz="685800" rtl="0" eaLnBrk="1" latinLnBrk="0" hangingPunct="1">
              <a:lnSpc>
                <a:spcPct val="90000"/>
              </a:lnSpc>
              <a:spcBef>
                <a:spcPts val="750"/>
              </a:spcBef>
              <a:buFont typeface="Wingdings" panose="05000000000000000000" pitchFamily="2" charset="2"/>
              <a:buChar char="§"/>
            </a:pPr>
            <a:r>
              <a:rPr lang="en-US" dirty="0"/>
              <a:t>Edit Master text styles</a:t>
            </a:r>
          </a:p>
        </p:txBody>
      </p:sp>
      <p:sp>
        <p:nvSpPr>
          <p:cNvPr id="18" name="Content Placeholder 10">
            <a:extLst>
              <a:ext uri="{FF2B5EF4-FFF2-40B4-BE49-F238E27FC236}">
                <a16:creationId xmlns:a16="http://schemas.microsoft.com/office/drawing/2014/main" id="{B74E030B-FEF5-4CA8-861D-BC49E868CDCD}"/>
              </a:ext>
            </a:extLst>
          </p:cNvPr>
          <p:cNvSpPr>
            <a:spLocks noGrp="1"/>
          </p:cNvSpPr>
          <p:nvPr>
            <p:ph sz="quarter" idx="29" hasCustomPrompt="1"/>
          </p:nvPr>
        </p:nvSpPr>
        <p:spPr>
          <a:xfrm>
            <a:off x="3257550" y="4267199"/>
            <a:ext cx="2628899" cy="1878206"/>
          </a:xfrm>
        </p:spPr>
        <p:txBody>
          <a:bodyPr>
            <a:normAutofit/>
          </a:bodyPr>
          <a:lstStyle>
            <a:lvl1pPr marL="228600" indent="-228600">
              <a:defRPr lang="en-US" sz="2000" b="0" i="0" kern="1200" dirty="0">
                <a:solidFill>
                  <a:schemeClr val="tx1"/>
                </a:solidFill>
                <a:latin typeface="Assistant" pitchFamily="2" charset="-79"/>
                <a:ea typeface="+mn-ea"/>
                <a:cs typeface="Assistant" pitchFamily="2" charset="-79"/>
              </a:defRPr>
            </a:lvl1pPr>
            <a:lvl2pPr marL="457200" indent="-228600">
              <a:defRPr sz="1800"/>
            </a:lvl2pPr>
            <a:lvl3pPr marL="685800" indent="-228600">
              <a:defRPr sz="1600"/>
            </a:lvl3pPr>
            <a:lvl4pPr marL="914400" indent="-228600">
              <a:defRPr sz="1400"/>
            </a:lvl4pPr>
          </a:lstStyle>
          <a:p>
            <a:pPr marL="228600" lvl="0" indent="-228600" algn="l" defTabSz="685800" rtl="0" eaLnBrk="1" latinLnBrk="0" hangingPunct="1">
              <a:lnSpc>
                <a:spcPct val="90000"/>
              </a:lnSpc>
              <a:spcBef>
                <a:spcPts val="750"/>
              </a:spcBef>
              <a:buFont typeface="Wingdings" panose="05000000000000000000" pitchFamily="2" charset="2"/>
              <a:buChar char="§"/>
            </a:pPr>
            <a:r>
              <a:rPr lang="en-US" dirty="0"/>
              <a:t>Edit Master text styles</a:t>
            </a:r>
          </a:p>
        </p:txBody>
      </p:sp>
      <p:sp>
        <p:nvSpPr>
          <p:cNvPr id="19" name="Content Placeholder 10">
            <a:extLst>
              <a:ext uri="{FF2B5EF4-FFF2-40B4-BE49-F238E27FC236}">
                <a16:creationId xmlns:a16="http://schemas.microsoft.com/office/drawing/2014/main" id="{E42F9E82-9B7A-4947-9260-86FEFAC47A55}"/>
              </a:ext>
            </a:extLst>
          </p:cNvPr>
          <p:cNvSpPr>
            <a:spLocks noGrp="1"/>
          </p:cNvSpPr>
          <p:nvPr>
            <p:ph sz="quarter" idx="30" hasCustomPrompt="1"/>
          </p:nvPr>
        </p:nvSpPr>
        <p:spPr>
          <a:xfrm>
            <a:off x="6229348" y="4267199"/>
            <a:ext cx="2628899" cy="1878206"/>
          </a:xfrm>
        </p:spPr>
        <p:txBody>
          <a:bodyPr/>
          <a:lstStyle>
            <a:lvl1pPr marL="228600" indent="-228600">
              <a:defRPr sz="2000">
                <a:latin typeface="Assistant" pitchFamily="2" charset="-79"/>
                <a:cs typeface="Assistant" pitchFamily="2" charset="-79"/>
              </a:defRPr>
            </a:lvl1pPr>
            <a:lvl2pPr marL="457200" indent="-228600">
              <a:defRPr sz="1800"/>
            </a:lvl2pPr>
            <a:lvl3pPr marL="685800" indent="-228600">
              <a:defRPr sz="1600"/>
            </a:lvl3pPr>
            <a:lvl4pPr marL="914400" indent="-228600">
              <a:defRPr sz="1400"/>
            </a:lvl4pPr>
          </a:lstStyle>
          <a:p>
            <a:pPr lvl="0"/>
            <a:r>
              <a:rPr lang="en-US" dirty="0"/>
              <a:t>Edit Master text styles</a:t>
            </a:r>
          </a:p>
        </p:txBody>
      </p:sp>
      <p:sp>
        <p:nvSpPr>
          <p:cNvPr id="2" name="Title 1">
            <a:extLst>
              <a:ext uri="{FF2B5EF4-FFF2-40B4-BE49-F238E27FC236}">
                <a16:creationId xmlns:a16="http://schemas.microsoft.com/office/drawing/2014/main" id="{E85A50AD-F26C-408C-9B66-D5BC373CD7D7}"/>
              </a:ext>
            </a:extLst>
          </p:cNvPr>
          <p:cNvSpPr>
            <a:spLocks noGrp="1"/>
          </p:cNvSpPr>
          <p:nvPr>
            <p:ph type="title"/>
          </p:nvPr>
        </p:nvSpPr>
        <p:spPr/>
        <p:txBody>
          <a:bodyPr/>
          <a:lstStyle/>
          <a:p>
            <a:r>
              <a:rPr lang="en-US"/>
              <a:t>Click to edit Master title style</a:t>
            </a:r>
          </a:p>
        </p:txBody>
      </p:sp>
      <p:sp>
        <p:nvSpPr>
          <p:cNvPr id="11" name="Slide Number Placeholder 3">
            <a:extLst>
              <a:ext uri="{FF2B5EF4-FFF2-40B4-BE49-F238E27FC236}">
                <a16:creationId xmlns:a16="http://schemas.microsoft.com/office/drawing/2014/main" id="{59046795-013E-425C-A429-38EA4B81070B}"/>
              </a:ext>
            </a:extLst>
          </p:cNvPr>
          <p:cNvSpPr>
            <a:spLocks noGrp="1"/>
          </p:cNvSpPr>
          <p:nvPr>
            <p:ph type="sldNum" sz="quarter" idx="18"/>
          </p:nvPr>
        </p:nvSpPr>
        <p:spPr>
          <a:xfrm>
            <a:off x="6910388" y="6356353"/>
            <a:ext cx="2057400" cy="365125"/>
          </a:xfrm>
          <a:prstGeom prst="rect">
            <a:avLst/>
          </a:prstGeom>
        </p:spPr>
        <p:txBody>
          <a:bodyPr/>
          <a:lstStyle/>
          <a:p>
            <a:fld id="{D3E6F73D-5B99-417F-82E5-B90A998CE51F}" type="slidenum">
              <a:rPr lang="en-US" smtClean="0"/>
              <a:t>‹#›</a:t>
            </a:fld>
            <a:endParaRPr lang="en-US"/>
          </a:p>
        </p:txBody>
      </p:sp>
      <p:sp>
        <p:nvSpPr>
          <p:cNvPr id="12" name="Rectangle 11">
            <a:extLst>
              <a:ext uri="{FF2B5EF4-FFF2-40B4-BE49-F238E27FC236}">
                <a16:creationId xmlns:a16="http://schemas.microsoft.com/office/drawing/2014/main" id="{916144DC-482F-4BE8-9054-36DE50A123C5}"/>
              </a:ext>
            </a:extLst>
          </p:cNvPr>
          <p:cNvSpPr/>
          <p:nvPr userDrawn="1"/>
        </p:nvSpPr>
        <p:spPr>
          <a:xfrm>
            <a:off x="0" y="6721475"/>
            <a:ext cx="9144000" cy="1365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dirty="0">
              <a:latin typeface="Assistant" pitchFamily="2" charset="-79"/>
            </a:endParaRPr>
          </a:p>
        </p:txBody>
      </p:sp>
    </p:spTree>
    <p:extLst>
      <p:ext uri="{BB962C8B-B14F-4D97-AF65-F5344CB8AC3E}">
        <p14:creationId xmlns:p14="http://schemas.microsoft.com/office/powerpoint/2010/main" val="2873111589"/>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3" pos="3708">
          <p15:clr>
            <a:srgbClr val="FBAE40"/>
          </p15:clr>
        </p15:guide>
        <p15:guide id="14" pos="1836">
          <p15:clr>
            <a:srgbClr val="FBAE40"/>
          </p15:clr>
        </p15:guide>
        <p15:guide id="15" pos="2052">
          <p15:clr>
            <a:srgbClr val="FBAE40"/>
          </p15:clr>
        </p15:guide>
        <p15:guide id="16" pos="3924">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mplate Option 1 (Quadrant with Title)">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E71F652D-61A5-4869-9F7E-C4ABCE2BD34D}"/>
              </a:ext>
            </a:extLst>
          </p:cNvPr>
          <p:cNvCxnSpPr>
            <a:cxnSpLocks/>
          </p:cNvCxnSpPr>
          <p:nvPr userDrawn="1"/>
        </p:nvCxnSpPr>
        <p:spPr>
          <a:xfrm>
            <a:off x="4572000" y="1371600"/>
            <a:ext cx="0" cy="488255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D56E564-43C6-45F7-B5D6-C60D67662957}"/>
              </a:ext>
            </a:extLst>
          </p:cNvPr>
          <p:cNvCxnSpPr>
            <a:cxnSpLocks/>
          </p:cNvCxnSpPr>
          <p:nvPr userDrawn="1"/>
        </p:nvCxnSpPr>
        <p:spPr>
          <a:xfrm flipH="1">
            <a:off x="285750" y="3789871"/>
            <a:ext cx="85725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9" name="Text Placeholder 4">
            <a:extLst>
              <a:ext uri="{FF2B5EF4-FFF2-40B4-BE49-F238E27FC236}">
                <a16:creationId xmlns:a16="http://schemas.microsoft.com/office/drawing/2014/main" id="{000D0C12-48E4-4194-A7D4-C20A9E9901D8}"/>
              </a:ext>
            </a:extLst>
          </p:cNvPr>
          <p:cNvSpPr>
            <a:spLocks noGrp="1"/>
          </p:cNvSpPr>
          <p:nvPr>
            <p:ph type="body" sz="quarter" idx="24" hasCustomPrompt="1"/>
          </p:nvPr>
        </p:nvSpPr>
        <p:spPr>
          <a:xfrm>
            <a:off x="285752" y="1376362"/>
            <a:ext cx="4114799" cy="457200"/>
          </a:xfrm>
        </p:spPr>
        <p:txBody>
          <a:bodyPr anchor="b"/>
          <a:lstStyle>
            <a:lvl1pPr marL="0" indent="0">
              <a:lnSpc>
                <a:spcPct val="80000"/>
              </a:lnSpc>
              <a:spcBef>
                <a:spcPts val="0"/>
              </a:spcBef>
              <a:buNone/>
              <a:defRPr sz="2400" b="1">
                <a:solidFill>
                  <a:schemeClr val="tx1"/>
                </a:solidFill>
                <a:latin typeface="Assistant" pitchFamily="2" charset="-79"/>
                <a:cs typeface="Assistant" pitchFamily="2" charset="-79"/>
              </a:defRPr>
            </a:lvl1pPr>
          </a:lstStyle>
          <a:p>
            <a:pPr lvl="0"/>
            <a:r>
              <a:rPr lang="en-US" dirty="0"/>
              <a:t>Click to add text</a:t>
            </a:r>
          </a:p>
        </p:txBody>
      </p:sp>
      <p:sp>
        <p:nvSpPr>
          <p:cNvPr id="30" name="Content Placeholder 10">
            <a:extLst>
              <a:ext uri="{FF2B5EF4-FFF2-40B4-BE49-F238E27FC236}">
                <a16:creationId xmlns:a16="http://schemas.microsoft.com/office/drawing/2014/main" id="{B93C6158-615D-4228-8800-6991EAD848BF}"/>
              </a:ext>
            </a:extLst>
          </p:cNvPr>
          <p:cNvSpPr>
            <a:spLocks noGrp="1"/>
          </p:cNvSpPr>
          <p:nvPr>
            <p:ph sz="quarter" idx="25" hasCustomPrompt="1"/>
          </p:nvPr>
        </p:nvSpPr>
        <p:spPr>
          <a:xfrm>
            <a:off x="285752" y="1952432"/>
            <a:ext cx="4114799" cy="1634269"/>
          </a:xfrm>
        </p:spPr>
        <p:txBody>
          <a:bodyPr>
            <a:normAutofit/>
          </a:bodyPr>
          <a:lstStyle>
            <a:lvl1pPr marL="228600" indent="-228600">
              <a:defRPr sz="2200">
                <a:latin typeface="Assistant" pitchFamily="2" charset="-79"/>
                <a:cs typeface="Assistant" pitchFamily="2" charset="-79"/>
              </a:defRPr>
            </a:lvl1pPr>
            <a:lvl2pPr marL="457200" indent="-228600">
              <a:defRPr sz="2200">
                <a:latin typeface="Assistant" pitchFamily="2" charset="-79"/>
                <a:cs typeface="Assistant" pitchFamily="2" charset="-79"/>
              </a:defRPr>
            </a:lvl2pPr>
            <a:lvl3pPr marL="685800" indent="-228600">
              <a:defRPr sz="1600"/>
            </a:lvl3pPr>
            <a:lvl4pPr marL="914400" indent="-228600">
              <a:defRPr sz="1400"/>
            </a:lvl4pPr>
          </a:lstStyle>
          <a:p>
            <a:pPr lvl="0"/>
            <a:r>
              <a:rPr lang="en-US" dirty="0"/>
              <a:t>Edit Master text styles</a:t>
            </a:r>
          </a:p>
          <a:p>
            <a:pPr lvl="1"/>
            <a:r>
              <a:rPr lang="en-US" dirty="0"/>
              <a:t>Second level</a:t>
            </a:r>
          </a:p>
        </p:txBody>
      </p:sp>
      <p:sp>
        <p:nvSpPr>
          <p:cNvPr id="31" name="Text Placeholder 4">
            <a:extLst>
              <a:ext uri="{FF2B5EF4-FFF2-40B4-BE49-F238E27FC236}">
                <a16:creationId xmlns:a16="http://schemas.microsoft.com/office/drawing/2014/main" id="{18754FB9-7387-4C18-8739-C358004D8C0A}"/>
              </a:ext>
            </a:extLst>
          </p:cNvPr>
          <p:cNvSpPr>
            <a:spLocks noGrp="1"/>
          </p:cNvSpPr>
          <p:nvPr>
            <p:ph type="body" sz="quarter" idx="26" hasCustomPrompt="1"/>
          </p:nvPr>
        </p:nvSpPr>
        <p:spPr>
          <a:xfrm>
            <a:off x="4743451" y="1376362"/>
            <a:ext cx="4114799" cy="457200"/>
          </a:xfrm>
        </p:spPr>
        <p:txBody>
          <a:bodyPr anchor="b">
            <a:normAutofit/>
          </a:bodyPr>
          <a:lstStyle>
            <a:lvl1pPr marL="0" indent="0">
              <a:lnSpc>
                <a:spcPct val="80000"/>
              </a:lnSpc>
              <a:spcBef>
                <a:spcPts val="0"/>
              </a:spcBef>
              <a:buNone/>
              <a:defRPr lang="en-US" sz="2400" b="1" i="0" kern="1200" dirty="0">
                <a:solidFill>
                  <a:schemeClr val="tx1"/>
                </a:solidFill>
                <a:latin typeface="Assistant" pitchFamily="2" charset="-79"/>
                <a:ea typeface="+mn-ea"/>
                <a:cs typeface="Assistant" pitchFamily="2" charset="-79"/>
              </a:defRPr>
            </a:lvl1pPr>
          </a:lstStyle>
          <a:p>
            <a:pPr marL="0" lvl="0" indent="0" algn="l" defTabSz="685800" rtl="0" eaLnBrk="1" latinLnBrk="0" hangingPunct="1">
              <a:lnSpc>
                <a:spcPct val="80000"/>
              </a:lnSpc>
              <a:spcBef>
                <a:spcPts val="0"/>
              </a:spcBef>
              <a:buFont typeface="Wingdings" panose="05000000000000000000" pitchFamily="2" charset="2"/>
              <a:buNone/>
            </a:pPr>
            <a:r>
              <a:rPr lang="en-US" dirty="0"/>
              <a:t>Click to add text</a:t>
            </a:r>
          </a:p>
        </p:txBody>
      </p:sp>
      <p:sp>
        <p:nvSpPr>
          <p:cNvPr id="33" name="Text Placeholder 4">
            <a:extLst>
              <a:ext uri="{FF2B5EF4-FFF2-40B4-BE49-F238E27FC236}">
                <a16:creationId xmlns:a16="http://schemas.microsoft.com/office/drawing/2014/main" id="{3668402B-006C-43B5-8E6B-99BBE1EED2D5}"/>
              </a:ext>
            </a:extLst>
          </p:cNvPr>
          <p:cNvSpPr>
            <a:spLocks noGrp="1"/>
          </p:cNvSpPr>
          <p:nvPr>
            <p:ph type="body" sz="quarter" idx="28" hasCustomPrompt="1"/>
          </p:nvPr>
        </p:nvSpPr>
        <p:spPr>
          <a:xfrm>
            <a:off x="285750" y="4012708"/>
            <a:ext cx="4114799" cy="457200"/>
          </a:xfrm>
        </p:spPr>
        <p:txBody>
          <a:bodyPr anchor="b">
            <a:normAutofit/>
          </a:bodyPr>
          <a:lstStyle>
            <a:lvl1pPr marL="0" indent="0">
              <a:lnSpc>
                <a:spcPct val="80000"/>
              </a:lnSpc>
              <a:spcBef>
                <a:spcPts val="0"/>
              </a:spcBef>
              <a:buNone/>
              <a:defRPr lang="en-US" sz="2400" b="1" i="0" kern="1200" dirty="0">
                <a:solidFill>
                  <a:schemeClr val="tx1"/>
                </a:solidFill>
                <a:latin typeface="Assistant" pitchFamily="2" charset="-79"/>
                <a:ea typeface="+mn-ea"/>
                <a:cs typeface="Assistant" pitchFamily="2" charset="-79"/>
              </a:defRPr>
            </a:lvl1pPr>
          </a:lstStyle>
          <a:p>
            <a:pPr marL="0" lvl="0" indent="0" algn="l" defTabSz="685800" rtl="0" eaLnBrk="1" latinLnBrk="0" hangingPunct="1">
              <a:lnSpc>
                <a:spcPct val="80000"/>
              </a:lnSpc>
              <a:spcBef>
                <a:spcPts val="0"/>
              </a:spcBef>
              <a:buFont typeface="Wingdings" panose="05000000000000000000" pitchFamily="2" charset="2"/>
              <a:buNone/>
            </a:pPr>
            <a:r>
              <a:rPr lang="en-US" dirty="0"/>
              <a:t>Click to add text</a:t>
            </a:r>
          </a:p>
        </p:txBody>
      </p:sp>
      <p:sp>
        <p:nvSpPr>
          <p:cNvPr id="35" name="Text Placeholder 4">
            <a:extLst>
              <a:ext uri="{FF2B5EF4-FFF2-40B4-BE49-F238E27FC236}">
                <a16:creationId xmlns:a16="http://schemas.microsoft.com/office/drawing/2014/main" id="{5AF2D906-F9E1-4763-9BB4-36D31EDB9844}"/>
              </a:ext>
            </a:extLst>
          </p:cNvPr>
          <p:cNvSpPr>
            <a:spLocks noGrp="1"/>
          </p:cNvSpPr>
          <p:nvPr>
            <p:ph type="body" sz="quarter" idx="30" hasCustomPrompt="1"/>
          </p:nvPr>
        </p:nvSpPr>
        <p:spPr>
          <a:xfrm>
            <a:off x="4743450" y="4012708"/>
            <a:ext cx="4114799" cy="457200"/>
          </a:xfrm>
        </p:spPr>
        <p:txBody>
          <a:bodyPr anchor="b">
            <a:normAutofit/>
          </a:bodyPr>
          <a:lstStyle>
            <a:lvl1pPr marL="0" indent="0">
              <a:lnSpc>
                <a:spcPct val="80000"/>
              </a:lnSpc>
              <a:spcBef>
                <a:spcPts val="0"/>
              </a:spcBef>
              <a:buNone/>
              <a:defRPr lang="en-US" sz="2400" b="1" i="0" kern="1200" dirty="0">
                <a:solidFill>
                  <a:schemeClr val="tx1"/>
                </a:solidFill>
                <a:latin typeface="Assistant" pitchFamily="2" charset="-79"/>
                <a:ea typeface="+mn-ea"/>
                <a:cs typeface="Assistant" pitchFamily="2" charset="-79"/>
              </a:defRPr>
            </a:lvl1pPr>
          </a:lstStyle>
          <a:p>
            <a:pPr marL="0" lvl="0" indent="0" algn="l" defTabSz="685800" rtl="0" eaLnBrk="1" latinLnBrk="0" hangingPunct="1">
              <a:lnSpc>
                <a:spcPct val="80000"/>
              </a:lnSpc>
              <a:spcBef>
                <a:spcPts val="0"/>
              </a:spcBef>
              <a:buFont typeface="Wingdings" panose="05000000000000000000" pitchFamily="2" charset="2"/>
              <a:buNone/>
            </a:pPr>
            <a:r>
              <a:rPr lang="en-US" dirty="0"/>
              <a:t>Click to add text</a:t>
            </a:r>
          </a:p>
        </p:txBody>
      </p:sp>
      <p:sp>
        <p:nvSpPr>
          <p:cNvPr id="17" name="Content Placeholder 10">
            <a:extLst>
              <a:ext uri="{FF2B5EF4-FFF2-40B4-BE49-F238E27FC236}">
                <a16:creationId xmlns:a16="http://schemas.microsoft.com/office/drawing/2014/main" id="{D50C5C63-AD20-4070-A7BE-D2B0F70F5AFD}"/>
              </a:ext>
            </a:extLst>
          </p:cNvPr>
          <p:cNvSpPr>
            <a:spLocks noGrp="1"/>
          </p:cNvSpPr>
          <p:nvPr>
            <p:ph sz="quarter" idx="34" hasCustomPrompt="1"/>
          </p:nvPr>
        </p:nvSpPr>
        <p:spPr>
          <a:xfrm>
            <a:off x="4743451" y="1952432"/>
            <a:ext cx="4114799" cy="1614593"/>
          </a:xfrm>
        </p:spPr>
        <p:txBody>
          <a:bodyPr>
            <a:normAutofit/>
          </a:bodyPr>
          <a:lstStyle>
            <a:lvl1pPr marL="228600" indent="-228600" algn="l" defTabSz="685800" rtl="0" eaLnBrk="1" latinLnBrk="0" hangingPunct="1">
              <a:lnSpc>
                <a:spcPct val="90000"/>
              </a:lnSpc>
              <a:buFont typeface="Wingdings" panose="05000000000000000000" pitchFamily="2" charset="2"/>
              <a:buChar char="§"/>
              <a:defRPr lang="en-US" sz="2200" b="0" i="0" kern="1200" dirty="0">
                <a:solidFill>
                  <a:schemeClr val="tx1"/>
                </a:solidFill>
                <a:latin typeface="Assistant" pitchFamily="2" charset="-79"/>
                <a:ea typeface="+mn-ea"/>
                <a:cs typeface="Assistant" pitchFamily="2" charset="-79"/>
              </a:defRPr>
            </a:lvl1pPr>
            <a:lvl2pPr marL="457200" indent="-228600" algn="l" defTabSz="685800" rtl="0" eaLnBrk="1" latinLnBrk="0" hangingPunct="1">
              <a:lnSpc>
                <a:spcPct val="90000"/>
              </a:lnSpc>
              <a:buFont typeface="Wingdings" panose="05000000000000000000" pitchFamily="2" charset="2"/>
              <a:buChar char="§"/>
              <a:defRPr lang="en-US" sz="2200" b="0" i="0" kern="1200" dirty="0">
                <a:solidFill>
                  <a:schemeClr val="tx1"/>
                </a:solidFill>
                <a:latin typeface="Assistant" pitchFamily="2" charset="-79"/>
                <a:ea typeface="+mn-ea"/>
                <a:cs typeface="Assistant" pitchFamily="2" charset="-79"/>
              </a:defRPr>
            </a:lvl2pPr>
            <a:lvl3pPr marL="685800" indent="-228600">
              <a:defRPr sz="1600"/>
            </a:lvl3pPr>
            <a:lvl4pPr marL="914400" indent="-228600">
              <a:defRPr sz="1400"/>
            </a:lvl4pPr>
          </a:lstStyle>
          <a:p>
            <a:pPr lvl="0"/>
            <a:r>
              <a:rPr lang="en-US" dirty="0"/>
              <a:t>Edit Master text styles</a:t>
            </a:r>
          </a:p>
          <a:p>
            <a:pPr lvl="1"/>
            <a:r>
              <a:rPr lang="en-US" dirty="0"/>
              <a:t>Second level</a:t>
            </a:r>
          </a:p>
        </p:txBody>
      </p:sp>
      <p:sp>
        <p:nvSpPr>
          <p:cNvPr id="18" name="Content Placeholder 10">
            <a:extLst>
              <a:ext uri="{FF2B5EF4-FFF2-40B4-BE49-F238E27FC236}">
                <a16:creationId xmlns:a16="http://schemas.microsoft.com/office/drawing/2014/main" id="{BA3B1C0A-FC23-4EA6-BA95-2DF0B71014CB}"/>
              </a:ext>
            </a:extLst>
          </p:cNvPr>
          <p:cNvSpPr>
            <a:spLocks noGrp="1"/>
          </p:cNvSpPr>
          <p:nvPr>
            <p:ph sz="quarter" idx="35" hasCustomPrompt="1"/>
          </p:nvPr>
        </p:nvSpPr>
        <p:spPr>
          <a:xfrm>
            <a:off x="4743451" y="4632385"/>
            <a:ext cx="4114799" cy="1684566"/>
          </a:xfrm>
        </p:spPr>
        <p:txBody>
          <a:bodyPr>
            <a:normAutofit/>
          </a:bodyPr>
          <a:lstStyle>
            <a:lvl1pPr marL="228600" indent="-228600" algn="l" defTabSz="685800" rtl="0" eaLnBrk="1" latinLnBrk="0" hangingPunct="1">
              <a:lnSpc>
                <a:spcPct val="90000"/>
              </a:lnSpc>
              <a:buFont typeface="Wingdings" panose="05000000000000000000" pitchFamily="2" charset="2"/>
              <a:buChar char="§"/>
              <a:defRPr lang="en-US" sz="2200" b="0" i="0" kern="1200" dirty="0">
                <a:solidFill>
                  <a:schemeClr val="tx1"/>
                </a:solidFill>
                <a:latin typeface="Assistant" pitchFamily="2" charset="-79"/>
                <a:ea typeface="+mn-ea"/>
                <a:cs typeface="Assistant" pitchFamily="2" charset="-79"/>
              </a:defRPr>
            </a:lvl1pPr>
            <a:lvl2pPr marL="457200" indent="-228600" algn="l" defTabSz="685800" rtl="0" eaLnBrk="1" latinLnBrk="0" hangingPunct="1">
              <a:lnSpc>
                <a:spcPct val="90000"/>
              </a:lnSpc>
              <a:buFont typeface="Wingdings" panose="05000000000000000000" pitchFamily="2" charset="2"/>
              <a:buChar char="§"/>
              <a:defRPr lang="en-US" sz="2200" b="0" i="0" kern="1200" dirty="0">
                <a:solidFill>
                  <a:schemeClr val="tx1"/>
                </a:solidFill>
                <a:latin typeface="Assistant" pitchFamily="2" charset="-79"/>
                <a:ea typeface="+mn-ea"/>
                <a:cs typeface="Assistant" pitchFamily="2" charset="-79"/>
              </a:defRPr>
            </a:lvl2pPr>
            <a:lvl3pPr marL="685800" indent="-228600">
              <a:defRPr sz="1600"/>
            </a:lvl3pPr>
            <a:lvl4pPr marL="914400" indent="-228600">
              <a:defRPr sz="1400"/>
            </a:lvl4pPr>
          </a:lstStyle>
          <a:p>
            <a:pPr lvl="0"/>
            <a:r>
              <a:rPr lang="en-US" dirty="0"/>
              <a:t>Edit Master text styles</a:t>
            </a:r>
          </a:p>
          <a:p>
            <a:pPr lvl="1"/>
            <a:r>
              <a:rPr lang="en-US" dirty="0"/>
              <a:t>Second level</a:t>
            </a:r>
          </a:p>
        </p:txBody>
      </p:sp>
      <p:sp>
        <p:nvSpPr>
          <p:cNvPr id="19" name="Content Placeholder 10">
            <a:extLst>
              <a:ext uri="{FF2B5EF4-FFF2-40B4-BE49-F238E27FC236}">
                <a16:creationId xmlns:a16="http://schemas.microsoft.com/office/drawing/2014/main" id="{042D0289-04B7-4C2D-95FB-55E584B7388C}"/>
              </a:ext>
            </a:extLst>
          </p:cNvPr>
          <p:cNvSpPr>
            <a:spLocks noGrp="1"/>
          </p:cNvSpPr>
          <p:nvPr>
            <p:ph sz="quarter" idx="36" hasCustomPrompt="1"/>
          </p:nvPr>
        </p:nvSpPr>
        <p:spPr>
          <a:xfrm>
            <a:off x="285750" y="4632385"/>
            <a:ext cx="4114799" cy="1716657"/>
          </a:xfrm>
        </p:spPr>
        <p:txBody>
          <a:bodyPr>
            <a:normAutofit/>
          </a:bodyPr>
          <a:lstStyle>
            <a:lvl1pPr marL="228600" indent="-228600" algn="l" defTabSz="685800" rtl="0" eaLnBrk="1" latinLnBrk="0" hangingPunct="1">
              <a:lnSpc>
                <a:spcPct val="90000"/>
              </a:lnSpc>
              <a:buFont typeface="Wingdings" panose="05000000000000000000" pitchFamily="2" charset="2"/>
              <a:buChar char="§"/>
              <a:defRPr lang="en-US" sz="2200" b="0" i="0" kern="1200" dirty="0">
                <a:solidFill>
                  <a:schemeClr val="tx1"/>
                </a:solidFill>
                <a:latin typeface="Assistant" pitchFamily="2" charset="-79"/>
                <a:ea typeface="+mn-ea"/>
                <a:cs typeface="Assistant" pitchFamily="2" charset="-79"/>
              </a:defRPr>
            </a:lvl1pPr>
            <a:lvl2pPr marL="457200" indent="-228600" algn="l" defTabSz="685800" rtl="0" eaLnBrk="1" latinLnBrk="0" hangingPunct="1">
              <a:lnSpc>
                <a:spcPct val="90000"/>
              </a:lnSpc>
              <a:buFont typeface="Wingdings" panose="05000000000000000000" pitchFamily="2" charset="2"/>
              <a:buChar char="§"/>
              <a:defRPr lang="en-US" sz="2200" b="0" i="0" kern="1200" dirty="0">
                <a:solidFill>
                  <a:schemeClr val="tx1"/>
                </a:solidFill>
                <a:latin typeface="Assistant" pitchFamily="2" charset="-79"/>
                <a:ea typeface="+mn-ea"/>
                <a:cs typeface="Assistant" pitchFamily="2" charset="-79"/>
              </a:defRPr>
            </a:lvl2pPr>
            <a:lvl3pPr marL="685800" indent="-228600">
              <a:defRPr sz="1600"/>
            </a:lvl3pPr>
            <a:lvl4pPr marL="914400" indent="-228600">
              <a:defRPr sz="1400"/>
            </a:lvl4pPr>
          </a:lstStyle>
          <a:p>
            <a:pPr lvl="0"/>
            <a:r>
              <a:rPr lang="en-US" dirty="0"/>
              <a:t>Edit Master text styles</a:t>
            </a:r>
          </a:p>
          <a:p>
            <a:pPr lvl="1"/>
            <a:r>
              <a:rPr lang="en-US" dirty="0"/>
              <a:t>Second level</a:t>
            </a:r>
          </a:p>
        </p:txBody>
      </p:sp>
      <p:sp>
        <p:nvSpPr>
          <p:cNvPr id="2" name="Title 1">
            <a:extLst>
              <a:ext uri="{FF2B5EF4-FFF2-40B4-BE49-F238E27FC236}">
                <a16:creationId xmlns:a16="http://schemas.microsoft.com/office/drawing/2014/main" id="{0127EA8D-2909-4812-852C-79D9EDCAF1B2}"/>
              </a:ext>
            </a:extLst>
          </p:cNvPr>
          <p:cNvSpPr>
            <a:spLocks noGrp="1"/>
          </p:cNvSpPr>
          <p:nvPr>
            <p:ph type="title"/>
          </p:nvPr>
        </p:nvSpPr>
        <p:spPr/>
        <p:txBody>
          <a:bodyPr/>
          <a:lstStyle/>
          <a:p>
            <a:r>
              <a:rPr lang="en-US"/>
              <a:t>Click to edit Master title style</a:t>
            </a:r>
          </a:p>
        </p:txBody>
      </p:sp>
      <p:sp>
        <p:nvSpPr>
          <p:cNvPr id="16" name="Slide Number Placeholder 3">
            <a:extLst>
              <a:ext uri="{FF2B5EF4-FFF2-40B4-BE49-F238E27FC236}">
                <a16:creationId xmlns:a16="http://schemas.microsoft.com/office/drawing/2014/main" id="{0500BF51-7DD3-4226-B5E0-B7791B8C99FB}"/>
              </a:ext>
            </a:extLst>
          </p:cNvPr>
          <p:cNvSpPr>
            <a:spLocks noGrp="1"/>
          </p:cNvSpPr>
          <p:nvPr>
            <p:ph type="sldNum" sz="quarter" idx="18"/>
          </p:nvPr>
        </p:nvSpPr>
        <p:spPr>
          <a:xfrm>
            <a:off x="6910388" y="6356353"/>
            <a:ext cx="2057400" cy="365125"/>
          </a:xfrm>
          <a:prstGeom prst="rect">
            <a:avLst/>
          </a:prstGeom>
        </p:spPr>
        <p:txBody>
          <a:bodyPr/>
          <a:lstStyle/>
          <a:p>
            <a:fld id="{D3E6F73D-5B99-417F-82E5-B90A998CE51F}" type="slidenum">
              <a:rPr lang="en-US" smtClean="0"/>
              <a:t>‹#›</a:t>
            </a:fld>
            <a:endParaRPr lang="en-US"/>
          </a:p>
        </p:txBody>
      </p:sp>
      <p:sp>
        <p:nvSpPr>
          <p:cNvPr id="20" name="Rectangle 19">
            <a:extLst>
              <a:ext uri="{FF2B5EF4-FFF2-40B4-BE49-F238E27FC236}">
                <a16:creationId xmlns:a16="http://schemas.microsoft.com/office/drawing/2014/main" id="{121F6AC9-3E1B-4CF8-9113-9EA9F3931B3D}"/>
              </a:ext>
            </a:extLst>
          </p:cNvPr>
          <p:cNvSpPr/>
          <p:nvPr userDrawn="1"/>
        </p:nvSpPr>
        <p:spPr>
          <a:xfrm>
            <a:off x="0" y="6721475"/>
            <a:ext cx="9144000" cy="1365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dirty="0">
              <a:latin typeface="Assistant" pitchFamily="2" charset="-79"/>
            </a:endParaRPr>
          </a:p>
        </p:txBody>
      </p:sp>
    </p:spTree>
    <p:extLst>
      <p:ext uri="{BB962C8B-B14F-4D97-AF65-F5344CB8AC3E}">
        <p14:creationId xmlns:p14="http://schemas.microsoft.com/office/powerpoint/2010/main" val="1537437123"/>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2" pos="2772">
          <p15:clr>
            <a:srgbClr val="FBAE40"/>
          </p15:clr>
        </p15:guide>
        <p15:guide id="13" pos="2988">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mplate Option 1 (Timeline)">
    <p:spTree>
      <p:nvGrpSpPr>
        <p:cNvPr id="1" name=""/>
        <p:cNvGrpSpPr/>
        <p:nvPr/>
      </p:nvGrpSpPr>
      <p:grpSpPr>
        <a:xfrm>
          <a:off x="0" y="0"/>
          <a:ext cx="0" cy="0"/>
          <a:chOff x="0" y="0"/>
          <a:chExt cx="0" cy="0"/>
        </a:xfrm>
      </p:grpSpPr>
      <p:sp>
        <p:nvSpPr>
          <p:cNvPr id="4" name="Text Placeholder 42">
            <a:extLst>
              <a:ext uri="{FF2B5EF4-FFF2-40B4-BE49-F238E27FC236}">
                <a16:creationId xmlns:a16="http://schemas.microsoft.com/office/drawing/2014/main" id="{778CFB45-ABF9-4700-ACB0-A5BF4360A52B}"/>
              </a:ext>
            </a:extLst>
          </p:cNvPr>
          <p:cNvSpPr>
            <a:spLocks noGrp="1"/>
          </p:cNvSpPr>
          <p:nvPr>
            <p:ph type="body" sz="quarter" idx="29" hasCustomPrompt="1"/>
          </p:nvPr>
        </p:nvSpPr>
        <p:spPr>
          <a:xfrm>
            <a:off x="285750" y="1389888"/>
            <a:ext cx="1422472" cy="739680"/>
          </a:xfrm>
          <a:prstGeom prst="rect">
            <a:avLst/>
          </a:prstGeom>
          <a:ln w="12700">
            <a:noFill/>
          </a:ln>
        </p:spPr>
        <p:txBody>
          <a:bodyPr lIns="0" tIns="0" rIns="0" bIns="0" anchor="b">
            <a:normAutofit/>
          </a:bodyPr>
          <a:lstStyle>
            <a:lvl1pPr marL="0" indent="0" algn="ctr">
              <a:lnSpc>
                <a:spcPct val="100000"/>
              </a:lnSpc>
              <a:spcBef>
                <a:spcPts val="0"/>
              </a:spcBef>
              <a:buNone/>
              <a:defRPr sz="1800" b="0">
                <a:solidFill>
                  <a:srgbClr val="6789C2"/>
                </a:solidFill>
                <a:latin typeface="Assistant" pitchFamily="2" charset="-79"/>
                <a:cs typeface="Assistant" pitchFamily="2" charset="-79"/>
              </a:defRPr>
            </a:lvl1pPr>
          </a:lstStyle>
          <a:p>
            <a:pPr lvl="0"/>
            <a:r>
              <a:rPr lang="en-US" dirty="0"/>
              <a:t>Content</a:t>
            </a:r>
          </a:p>
        </p:txBody>
      </p:sp>
      <p:sp>
        <p:nvSpPr>
          <p:cNvPr id="5" name="Text Placeholder 42">
            <a:extLst>
              <a:ext uri="{FF2B5EF4-FFF2-40B4-BE49-F238E27FC236}">
                <a16:creationId xmlns:a16="http://schemas.microsoft.com/office/drawing/2014/main" id="{2A2B8666-57C0-4D88-B9B2-B862EC4A7608}"/>
              </a:ext>
            </a:extLst>
          </p:cNvPr>
          <p:cNvSpPr>
            <a:spLocks noGrp="1"/>
          </p:cNvSpPr>
          <p:nvPr>
            <p:ph type="body" sz="quarter" idx="11" hasCustomPrompt="1"/>
          </p:nvPr>
        </p:nvSpPr>
        <p:spPr>
          <a:xfrm>
            <a:off x="285750" y="2215416"/>
            <a:ext cx="1422472" cy="416720"/>
          </a:xfrm>
          <a:prstGeom prst="rect">
            <a:avLst/>
          </a:prstGeom>
          <a:noFill/>
          <a:effectLst/>
        </p:spPr>
        <p:txBody>
          <a:bodyPr lIns="0" tIns="0" rIns="0" bIns="0" anchor="ctr" anchorCtr="0"/>
          <a:lstStyle>
            <a:lvl1pPr marL="0" indent="0" algn="ctr">
              <a:lnSpc>
                <a:spcPct val="100000"/>
              </a:lnSpc>
              <a:spcBef>
                <a:spcPts val="0"/>
              </a:spcBef>
              <a:buNone/>
              <a:defRPr sz="1600" b="1">
                <a:solidFill>
                  <a:schemeClr val="tx2"/>
                </a:solidFill>
                <a:latin typeface="+mn-lt"/>
              </a:defRPr>
            </a:lvl1pPr>
          </a:lstStyle>
          <a:p>
            <a:pPr lvl="0"/>
            <a:r>
              <a:rPr lang="en-US" dirty="0"/>
              <a:t>Date</a:t>
            </a:r>
          </a:p>
        </p:txBody>
      </p:sp>
      <p:sp>
        <p:nvSpPr>
          <p:cNvPr id="6" name="Text Placeholder 42">
            <a:extLst>
              <a:ext uri="{FF2B5EF4-FFF2-40B4-BE49-F238E27FC236}">
                <a16:creationId xmlns:a16="http://schemas.microsoft.com/office/drawing/2014/main" id="{AC5453F5-68CA-4B3F-9D6B-18F301292E71}"/>
              </a:ext>
            </a:extLst>
          </p:cNvPr>
          <p:cNvSpPr>
            <a:spLocks noGrp="1"/>
          </p:cNvSpPr>
          <p:nvPr>
            <p:ph type="body" sz="quarter" idx="30" hasCustomPrompt="1"/>
          </p:nvPr>
        </p:nvSpPr>
        <p:spPr>
          <a:xfrm>
            <a:off x="3145761" y="1389888"/>
            <a:ext cx="1422472" cy="739680"/>
          </a:xfrm>
          <a:prstGeom prst="rect">
            <a:avLst/>
          </a:prstGeom>
          <a:ln w="12700">
            <a:noFill/>
          </a:ln>
        </p:spPr>
        <p:txBody>
          <a:bodyPr lIns="0" tIns="0" rIns="0" bIns="0" anchor="b">
            <a:normAutofit/>
          </a:bodyPr>
          <a:lstStyle>
            <a:lvl1pPr marL="0" indent="0" algn="ctr">
              <a:lnSpc>
                <a:spcPct val="100000"/>
              </a:lnSpc>
              <a:spcBef>
                <a:spcPts val="0"/>
              </a:spcBef>
              <a:buNone/>
              <a:defRPr lang="en-US" sz="1800" b="0" i="0" kern="1200" dirty="0">
                <a:solidFill>
                  <a:srgbClr val="6789C2"/>
                </a:solidFill>
                <a:latin typeface="Assistant" pitchFamily="2" charset="-79"/>
                <a:ea typeface="+mn-ea"/>
                <a:cs typeface="Assistant" pitchFamily="2" charset="-79"/>
              </a:defRPr>
            </a:lvl1pPr>
          </a:lstStyle>
          <a:p>
            <a:pPr marL="0" lvl="0" indent="0" algn="ctr" defTabSz="685800" rtl="0" eaLnBrk="1" latinLnBrk="0" hangingPunct="1">
              <a:lnSpc>
                <a:spcPct val="100000"/>
              </a:lnSpc>
              <a:spcBef>
                <a:spcPts val="0"/>
              </a:spcBef>
              <a:buFont typeface="Wingdings" panose="05000000000000000000" pitchFamily="2" charset="2"/>
              <a:buNone/>
            </a:pPr>
            <a:r>
              <a:rPr lang="en-US" dirty="0"/>
              <a:t>Content</a:t>
            </a:r>
          </a:p>
        </p:txBody>
      </p:sp>
      <p:sp>
        <p:nvSpPr>
          <p:cNvPr id="9" name="Text Placeholder 42">
            <a:extLst>
              <a:ext uri="{FF2B5EF4-FFF2-40B4-BE49-F238E27FC236}">
                <a16:creationId xmlns:a16="http://schemas.microsoft.com/office/drawing/2014/main" id="{07517215-B87D-4611-87BB-BDCA75F8CF65}"/>
              </a:ext>
            </a:extLst>
          </p:cNvPr>
          <p:cNvSpPr>
            <a:spLocks noGrp="1"/>
          </p:cNvSpPr>
          <p:nvPr>
            <p:ph type="body" sz="quarter" idx="31" hasCustomPrompt="1"/>
          </p:nvPr>
        </p:nvSpPr>
        <p:spPr>
          <a:xfrm>
            <a:off x="3145761" y="2215416"/>
            <a:ext cx="1422472" cy="416720"/>
          </a:xfrm>
          <a:prstGeom prst="rect">
            <a:avLst/>
          </a:prstGeom>
          <a:noFill/>
          <a:effectLst/>
        </p:spPr>
        <p:txBody>
          <a:bodyPr lIns="0" tIns="0" rIns="0" bIns="0" anchor="ctr" anchorCtr="0"/>
          <a:lstStyle>
            <a:lvl1pPr marL="0" indent="0" algn="ctr">
              <a:lnSpc>
                <a:spcPct val="100000"/>
              </a:lnSpc>
              <a:spcBef>
                <a:spcPts val="0"/>
              </a:spcBef>
              <a:buNone/>
              <a:defRPr sz="1600" b="1">
                <a:solidFill>
                  <a:schemeClr val="tx2"/>
                </a:solidFill>
                <a:latin typeface="+mn-lt"/>
              </a:defRPr>
            </a:lvl1pPr>
          </a:lstStyle>
          <a:p>
            <a:pPr lvl="0"/>
            <a:r>
              <a:rPr lang="en-US" dirty="0"/>
              <a:t>Date</a:t>
            </a:r>
          </a:p>
        </p:txBody>
      </p:sp>
      <p:sp>
        <p:nvSpPr>
          <p:cNvPr id="10" name="Text Placeholder 42">
            <a:extLst>
              <a:ext uri="{FF2B5EF4-FFF2-40B4-BE49-F238E27FC236}">
                <a16:creationId xmlns:a16="http://schemas.microsoft.com/office/drawing/2014/main" id="{6B294196-B089-456F-9B5E-04EA409C66DD}"/>
              </a:ext>
            </a:extLst>
          </p:cNvPr>
          <p:cNvSpPr>
            <a:spLocks noGrp="1"/>
          </p:cNvSpPr>
          <p:nvPr>
            <p:ph type="body" sz="quarter" idx="32" hasCustomPrompt="1"/>
          </p:nvPr>
        </p:nvSpPr>
        <p:spPr>
          <a:xfrm>
            <a:off x="6005772" y="1389888"/>
            <a:ext cx="1422472" cy="739680"/>
          </a:xfrm>
          <a:prstGeom prst="rect">
            <a:avLst/>
          </a:prstGeom>
          <a:ln w="12700">
            <a:noFill/>
          </a:ln>
        </p:spPr>
        <p:txBody>
          <a:bodyPr lIns="0" tIns="0" rIns="0" bIns="0" anchor="b">
            <a:normAutofit/>
          </a:bodyPr>
          <a:lstStyle>
            <a:lvl1pPr marL="0" indent="0" algn="ctr">
              <a:lnSpc>
                <a:spcPct val="100000"/>
              </a:lnSpc>
              <a:spcBef>
                <a:spcPts val="0"/>
              </a:spcBef>
              <a:buNone/>
              <a:defRPr lang="en-US" sz="1800" b="0" i="0" kern="1200" dirty="0">
                <a:solidFill>
                  <a:srgbClr val="6789C2"/>
                </a:solidFill>
                <a:latin typeface="Assistant" pitchFamily="2" charset="-79"/>
                <a:ea typeface="+mn-ea"/>
                <a:cs typeface="Assistant" pitchFamily="2" charset="-79"/>
              </a:defRPr>
            </a:lvl1pPr>
          </a:lstStyle>
          <a:p>
            <a:pPr marL="0" lvl="0" indent="0" algn="ctr" defTabSz="685800" rtl="0" eaLnBrk="1" latinLnBrk="0" hangingPunct="1">
              <a:lnSpc>
                <a:spcPct val="100000"/>
              </a:lnSpc>
              <a:spcBef>
                <a:spcPts val="0"/>
              </a:spcBef>
              <a:buFont typeface="Wingdings" panose="05000000000000000000" pitchFamily="2" charset="2"/>
              <a:buNone/>
            </a:pPr>
            <a:r>
              <a:rPr lang="en-US" dirty="0"/>
              <a:t>Content</a:t>
            </a:r>
          </a:p>
        </p:txBody>
      </p:sp>
      <p:sp>
        <p:nvSpPr>
          <p:cNvPr id="11" name="Text Placeholder 42">
            <a:extLst>
              <a:ext uri="{FF2B5EF4-FFF2-40B4-BE49-F238E27FC236}">
                <a16:creationId xmlns:a16="http://schemas.microsoft.com/office/drawing/2014/main" id="{EE3C686F-A9D1-43D2-AC46-5A86BD197166}"/>
              </a:ext>
            </a:extLst>
          </p:cNvPr>
          <p:cNvSpPr>
            <a:spLocks noGrp="1"/>
          </p:cNvSpPr>
          <p:nvPr>
            <p:ph type="body" sz="quarter" idx="33" hasCustomPrompt="1"/>
          </p:nvPr>
        </p:nvSpPr>
        <p:spPr>
          <a:xfrm>
            <a:off x="6005772" y="2215416"/>
            <a:ext cx="1422472" cy="416720"/>
          </a:xfrm>
          <a:prstGeom prst="rect">
            <a:avLst/>
          </a:prstGeom>
          <a:noFill/>
          <a:effectLst/>
        </p:spPr>
        <p:txBody>
          <a:bodyPr lIns="0" tIns="0" rIns="0" bIns="0" anchor="ctr" anchorCtr="0"/>
          <a:lstStyle>
            <a:lvl1pPr marL="0" indent="0" algn="ctr">
              <a:lnSpc>
                <a:spcPct val="100000"/>
              </a:lnSpc>
              <a:spcBef>
                <a:spcPts val="0"/>
              </a:spcBef>
              <a:buNone/>
              <a:defRPr sz="1600" b="1">
                <a:solidFill>
                  <a:schemeClr val="tx2"/>
                </a:solidFill>
                <a:latin typeface="+mn-lt"/>
              </a:defRPr>
            </a:lvl1pPr>
          </a:lstStyle>
          <a:p>
            <a:pPr lvl="0"/>
            <a:r>
              <a:rPr lang="en-US" dirty="0"/>
              <a:t>Date</a:t>
            </a:r>
          </a:p>
        </p:txBody>
      </p:sp>
      <p:sp>
        <p:nvSpPr>
          <p:cNvPr id="12" name="Text Placeholder 42">
            <a:extLst>
              <a:ext uri="{FF2B5EF4-FFF2-40B4-BE49-F238E27FC236}">
                <a16:creationId xmlns:a16="http://schemas.microsoft.com/office/drawing/2014/main" id="{6DC4CEEA-D286-4078-A05A-A674089D7977}"/>
              </a:ext>
            </a:extLst>
          </p:cNvPr>
          <p:cNvSpPr>
            <a:spLocks noGrp="1"/>
          </p:cNvSpPr>
          <p:nvPr>
            <p:ph type="body" sz="quarter" idx="12" hasCustomPrompt="1"/>
          </p:nvPr>
        </p:nvSpPr>
        <p:spPr>
          <a:xfrm>
            <a:off x="1715757" y="4369331"/>
            <a:ext cx="1422472" cy="419356"/>
          </a:xfrm>
          <a:prstGeom prst="rect">
            <a:avLst/>
          </a:prstGeom>
          <a:noFill/>
          <a:effectLst/>
        </p:spPr>
        <p:txBody>
          <a:bodyPr lIns="0" tIns="0" rIns="0" bIns="0" anchor="ctr" anchorCtr="0"/>
          <a:lstStyle>
            <a:lvl1pPr marL="0" indent="0" algn="ctr">
              <a:lnSpc>
                <a:spcPct val="100000"/>
              </a:lnSpc>
              <a:spcBef>
                <a:spcPts val="0"/>
              </a:spcBef>
              <a:buNone/>
              <a:defRPr sz="1600" b="1">
                <a:solidFill>
                  <a:schemeClr val="tx2"/>
                </a:solidFill>
                <a:latin typeface="+mn-lt"/>
              </a:defRPr>
            </a:lvl1pPr>
          </a:lstStyle>
          <a:p>
            <a:pPr lvl="0"/>
            <a:r>
              <a:rPr lang="en-US" dirty="0"/>
              <a:t>Date</a:t>
            </a:r>
          </a:p>
        </p:txBody>
      </p:sp>
      <p:sp>
        <p:nvSpPr>
          <p:cNvPr id="13" name="Text Placeholder 42">
            <a:extLst>
              <a:ext uri="{FF2B5EF4-FFF2-40B4-BE49-F238E27FC236}">
                <a16:creationId xmlns:a16="http://schemas.microsoft.com/office/drawing/2014/main" id="{08DEDA7C-7DB5-4C88-8D2D-6E7E100C9223}"/>
              </a:ext>
            </a:extLst>
          </p:cNvPr>
          <p:cNvSpPr>
            <a:spLocks noGrp="1"/>
          </p:cNvSpPr>
          <p:nvPr>
            <p:ph type="body" sz="quarter" idx="20" hasCustomPrompt="1"/>
          </p:nvPr>
        </p:nvSpPr>
        <p:spPr>
          <a:xfrm>
            <a:off x="1715757" y="4880831"/>
            <a:ext cx="1422472" cy="740664"/>
          </a:xfrm>
          <a:prstGeom prst="rect">
            <a:avLst/>
          </a:prstGeom>
          <a:ln w="12700">
            <a:noFill/>
          </a:ln>
        </p:spPr>
        <p:txBody>
          <a:bodyPr lIns="0" tIns="0" rIns="0" bIns="0" anchor="t">
            <a:normAutofit/>
          </a:bodyPr>
          <a:lstStyle>
            <a:lvl1pPr marL="0" indent="0" algn="ctr">
              <a:lnSpc>
                <a:spcPct val="100000"/>
              </a:lnSpc>
              <a:spcBef>
                <a:spcPts val="0"/>
              </a:spcBef>
              <a:buNone/>
              <a:defRPr lang="en-US" sz="1800" b="0" i="0" kern="1200" dirty="0">
                <a:solidFill>
                  <a:srgbClr val="6789C2"/>
                </a:solidFill>
                <a:latin typeface="Assistant" pitchFamily="2" charset="-79"/>
                <a:ea typeface="+mn-ea"/>
                <a:cs typeface="Assistant" pitchFamily="2" charset="-79"/>
              </a:defRPr>
            </a:lvl1pPr>
          </a:lstStyle>
          <a:p>
            <a:pPr marL="0" lvl="0" indent="0" algn="ctr" defTabSz="685800" rtl="0" eaLnBrk="1" latinLnBrk="0" hangingPunct="1">
              <a:lnSpc>
                <a:spcPct val="100000"/>
              </a:lnSpc>
              <a:spcBef>
                <a:spcPts val="0"/>
              </a:spcBef>
              <a:buFont typeface="Wingdings" panose="05000000000000000000" pitchFamily="2" charset="2"/>
              <a:buNone/>
            </a:pPr>
            <a:r>
              <a:rPr lang="en-US" dirty="0"/>
              <a:t>Content</a:t>
            </a:r>
          </a:p>
        </p:txBody>
      </p:sp>
      <p:sp>
        <p:nvSpPr>
          <p:cNvPr id="14" name="Text Placeholder 42">
            <a:extLst>
              <a:ext uri="{FF2B5EF4-FFF2-40B4-BE49-F238E27FC236}">
                <a16:creationId xmlns:a16="http://schemas.microsoft.com/office/drawing/2014/main" id="{B879DE7A-E9FC-4865-90EE-7B75F8AFF4F6}"/>
              </a:ext>
            </a:extLst>
          </p:cNvPr>
          <p:cNvSpPr>
            <a:spLocks noGrp="1"/>
          </p:cNvSpPr>
          <p:nvPr>
            <p:ph type="body" sz="quarter" idx="34" hasCustomPrompt="1"/>
          </p:nvPr>
        </p:nvSpPr>
        <p:spPr>
          <a:xfrm>
            <a:off x="4575768" y="4369331"/>
            <a:ext cx="1422472" cy="419356"/>
          </a:xfrm>
          <a:prstGeom prst="rect">
            <a:avLst/>
          </a:prstGeom>
          <a:noFill/>
          <a:effectLst/>
        </p:spPr>
        <p:txBody>
          <a:bodyPr lIns="0" tIns="0" rIns="0" bIns="0" anchor="ctr" anchorCtr="0"/>
          <a:lstStyle>
            <a:lvl1pPr marL="0" indent="0" algn="ctr">
              <a:lnSpc>
                <a:spcPct val="100000"/>
              </a:lnSpc>
              <a:spcBef>
                <a:spcPts val="0"/>
              </a:spcBef>
              <a:buNone/>
              <a:defRPr sz="1600" b="1">
                <a:solidFill>
                  <a:schemeClr val="tx2"/>
                </a:solidFill>
                <a:latin typeface="+mn-lt"/>
              </a:defRPr>
            </a:lvl1pPr>
          </a:lstStyle>
          <a:p>
            <a:pPr lvl="0"/>
            <a:r>
              <a:rPr lang="en-US" dirty="0"/>
              <a:t>Date</a:t>
            </a:r>
          </a:p>
        </p:txBody>
      </p:sp>
      <p:sp>
        <p:nvSpPr>
          <p:cNvPr id="15" name="Text Placeholder 42">
            <a:extLst>
              <a:ext uri="{FF2B5EF4-FFF2-40B4-BE49-F238E27FC236}">
                <a16:creationId xmlns:a16="http://schemas.microsoft.com/office/drawing/2014/main" id="{C6BF7CB6-92E3-4339-BFC3-B7025A0C9423}"/>
              </a:ext>
            </a:extLst>
          </p:cNvPr>
          <p:cNvSpPr>
            <a:spLocks noGrp="1"/>
          </p:cNvSpPr>
          <p:nvPr>
            <p:ph type="body" sz="quarter" idx="35" hasCustomPrompt="1"/>
          </p:nvPr>
        </p:nvSpPr>
        <p:spPr>
          <a:xfrm>
            <a:off x="4575768" y="4880831"/>
            <a:ext cx="1422472" cy="740664"/>
          </a:xfrm>
          <a:prstGeom prst="rect">
            <a:avLst/>
          </a:prstGeom>
          <a:ln w="12700">
            <a:noFill/>
          </a:ln>
        </p:spPr>
        <p:txBody>
          <a:bodyPr lIns="0" tIns="0" rIns="0" bIns="0" anchor="t">
            <a:normAutofit/>
          </a:bodyPr>
          <a:lstStyle>
            <a:lvl1pPr marL="0" indent="0" algn="ctr">
              <a:lnSpc>
                <a:spcPct val="100000"/>
              </a:lnSpc>
              <a:spcBef>
                <a:spcPts val="0"/>
              </a:spcBef>
              <a:buNone/>
              <a:defRPr lang="en-US" sz="1800" b="0" i="0" kern="1200" dirty="0">
                <a:solidFill>
                  <a:srgbClr val="6789C2"/>
                </a:solidFill>
                <a:latin typeface="Assistant" pitchFamily="2" charset="-79"/>
                <a:ea typeface="+mn-ea"/>
                <a:cs typeface="Assistant" pitchFamily="2" charset="-79"/>
              </a:defRPr>
            </a:lvl1pPr>
          </a:lstStyle>
          <a:p>
            <a:pPr marL="0" lvl="0" indent="0" algn="ctr" defTabSz="685800" rtl="0" eaLnBrk="1" latinLnBrk="0" hangingPunct="1">
              <a:lnSpc>
                <a:spcPct val="100000"/>
              </a:lnSpc>
              <a:spcBef>
                <a:spcPts val="0"/>
              </a:spcBef>
              <a:buFont typeface="Wingdings" panose="05000000000000000000" pitchFamily="2" charset="2"/>
              <a:buNone/>
            </a:pPr>
            <a:r>
              <a:rPr lang="en-US" dirty="0"/>
              <a:t>Content</a:t>
            </a:r>
          </a:p>
        </p:txBody>
      </p:sp>
      <p:sp>
        <p:nvSpPr>
          <p:cNvPr id="16" name="Text Placeholder 42">
            <a:extLst>
              <a:ext uri="{FF2B5EF4-FFF2-40B4-BE49-F238E27FC236}">
                <a16:creationId xmlns:a16="http://schemas.microsoft.com/office/drawing/2014/main" id="{7F5D836C-1F79-4D56-A1A1-D0C96FEA4520}"/>
              </a:ext>
            </a:extLst>
          </p:cNvPr>
          <p:cNvSpPr>
            <a:spLocks noGrp="1"/>
          </p:cNvSpPr>
          <p:nvPr>
            <p:ph type="body" sz="quarter" idx="36" hasCustomPrompt="1"/>
          </p:nvPr>
        </p:nvSpPr>
        <p:spPr>
          <a:xfrm>
            <a:off x="7435779" y="4369331"/>
            <a:ext cx="1422472" cy="419356"/>
          </a:xfrm>
          <a:prstGeom prst="rect">
            <a:avLst/>
          </a:prstGeom>
          <a:noFill/>
          <a:effectLst/>
        </p:spPr>
        <p:txBody>
          <a:bodyPr lIns="0" tIns="0" rIns="0" bIns="0" anchor="ctr" anchorCtr="0"/>
          <a:lstStyle>
            <a:lvl1pPr marL="0" indent="0" algn="ctr">
              <a:lnSpc>
                <a:spcPct val="100000"/>
              </a:lnSpc>
              <a:spcBef>
                <a:spcPts val="0"/>
              </a:spcBef>
              <a:buNone/>
              <a:defRPr sz="1600" b="1">
                <a:solidFill>
                  <a:schemeClr val="tx2"/>
                </a:solidFill>
                <a:latin typeface="+mn-lt"/>
              </a:defRPr>
            </a:lvl1pPr>
          </a:lstStyle>
          <a:p>
            <a:pPr lvl="0"/>
            <a:r>
              <a:rPr lang="en-US" dirty="0"/>
              <a:t>Date</a:t>
            </a:r>
          </a:p>
        </p:txBody>
      </p:sp>
      <p:sp>
        <p:nvSpPr>
          <p:cNvPr id="17" name="Text Placeholder 42">
            <a:extLst>
              <a:ext uri="{FF2B5EF4-FFF2-40B4-BE49-F238E27FC236}">
                <a16:creationId xmlns:a16="http://schemas.microsoft.com/office/drawing/2014/main" id="{BA407FE4-2E5B-400B-9239-DB6F6C218277}"/>
              </a:ext>
            </a:extLst>
          </p:cNvPr>
          <p:cNvSpPr>
            <a:spLocks noGrp="1"/>
          </p:cNvSpPr>
          <p:nvPr>
            <p:ph type="body" sz="quarter" idx="37" hasCustomPrompt="1"/>
          </p:nvPr>
        </p:nvSpPr>
        <p:spPr>
          <a:xfrm>
            <a:off x="7435779" y="4880831"/>
            <a:ext cx="1422472" cy="740664"/>
          </a:xfrm>
          <a:prstGeom prst="rect">
            <a:avLst/>
          </a:prstGeom>
          <a:ln w="12700">
            <a:noFill/>
          </a:ln>
        </p:spPr>
        <p:txBody>
          <a:bodyPr lIns="0" tIns="0" rIns="0" bIns="0" anchor="t">
            <a:normAutofit/>
          </a:bodyPr>
          <a:lstStyle>
            <a:lvl1pPr marL="0" indent="0" algn="ctr">
              <a:lnSpc>
                <a:spcPct val="100000"/>
              </a:lnSpc>
              <a:spcBef>
                <a:spcPts val="0"/>
              </a:spcBef>
              <a:buNone/>
              <a:defRPr lang="en-US" sz="1800" b="0" i="0" kern="1200" dirty="0">
                <a:solidFill>
                  <a:srgbClr val="6789C2"/>
                </a:solidFill>
                <a:latin typeface="Assistant" pitchFamily="2" charset="-79"/>
                <a:ea typeface="+mn-ea"/>
                <a:cs typeface="Assistant" pitchFamily="2" charset="-79"/>
              </a:defRPr>
            </a:lvl1pPr>
          </a:lstStyle>
          <a:p>
            <a:pPr marL="0" lvl="0" indent="0" algn="ctr" defTabSz="685800" rtl="0" eaLnBrk="1" latinLnBrk="0" hangingPunct="1">
              <a:lnSpc>
                <a:spcPct val="100000"/>
              </a:lnSpc>
              <a:spcBef>
                <a:spcPts val="0"/>
              </a:spcBef>
              <a:buFont typeface="Wingdings" panose="05000000000000000000" pitchFamily="2" charset="2"/>
              <a:buNone/>
            </a:pPr>
            <a:r>
              <a:rPr lang="en-US" dirty="0"/>
              <a:t>Content</a:t>
            </a:r>
          </a:p>
        </p:txBody>
      </p:sp>
      <p:grpSp>
        <p:nvGrpSpPr>
          <p:cNvPr id="3" name="Group 2">
            <a:extLst>
              <a:ext uri="{FF2B5EF4-FFF2-40B4-BE49-F238E27FC236}">
                <a16:creationId xmlns:a16="http://schemas.microsoft.com/office/drawing/2014/main" id="{2FB8E1D0-FC02-47C2-A156-B8B6FA66FA11}"/>
              </a:ext>
            </a:extLst>
          </p:cNvPr>
          <p:cNvGrpSpPr/>
          <p:nvPr userDrawn="1"/>
        </p:nvGrpSpPr>
        <p:grpSpPr>
          <a:xfrm>
            <a:off x="996986" y="2650964"/>
            <a:ext cx="5720022" cy="708039"/>
            <a:chOff x="1329314" y="2650961"/>
            <a:chExt cx="7626696" cy="592493"/>
          </a:xfrm>
        </p:grpSpPr>
        <p:cxnSp>
          <p:nvCxnSpPr>
            <p:cNvPr id="18" name="Straight Connector 17">
              <a:extLst>
                <a:ext uri="{FF2B5EF4-FFF2-40B4-BE49-F238E27FC236}">
                  <a16:creationId xmlns:a16="http://schemas.microsoft.com/office/drawing/2014/main" id="{975A0E3B-F332-483C-862D-B12656A53016}"/>
                </a:ext>
              </a:extLst>
            </p:cNvPr>
            <p:cNvCxnSpPr/>
            <p:nvPr userDrawn="1"/>
          </p:nvCxnSpPr>
          <p:spPr>
            <a:xfrm flipV="1">
              <a:off x="1329314" y="2650961"/>
              <a:ext cx="0" cy="592493"/>
            </a:xfrm>
            <a:prstGeom prst="line">
              <a:avLst/>
            </a:prstGeom>
            <a:ln w="12700" cap="rnd">
              <a:solidFill>
                <a:schemeClr val="bg1">
                  <a:lumMod val="85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75C7DAD-449A-448E-8E42-CC0FF2DDF21E}"/>
                </a:ext>
              </a:extLst>
            </p:cNvPr>
            <p:cNvCxnSpPr/>
            <p:nvPr userDrawn="1"/>
          </p:nvCxnSpPr>
          <p:spPr>
            <a:xfrm flipV="1">
              <a:off x="5142662" y="2650961"/>
              <a:ext cx="0" cy="592493"/>
            </a:xfrm>
            <a:prstGeom prst="line">
              <a:avLst/>
            </a:prstGeom>
            <a:ln w="12700" cap="rnd">
              <a:solidFill>
                <a:schemeClr val="bg1">
                  <a:lumMod val="85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97753AA-0320-4677-A75B-2490A94AD191}"/>
                </a:ext>
              </a:extLst>
            </p:cNvPr>
            <p:cNvCxnSpPr/>
            <p:nvPr userDrawn="1"/>
          </p:nvCxnSpPr>
          <p:spPr>
            <a:xfrm flipV="1">
              <a:off x="8956010" y="2650961"/>
              <a:ext cx="0" cy="592493"/>
            </a:xfrm>
            <a:prstGeom prst="line">
              <a:avLst/>
            </a:prstGeom>
            <a:ln w="12700" cap="rnd">
              <a:solidFill>
                <a:schemeClr val="bg1">
                  <a:lumMod val="85000"/>
                </a:schemeClr>
              </a:solidFill>
              <a:prstDash val="dash"/>
              <a:round/>
            </a:ln>
          </p:spPr>
          <p:style>
            <a:lnRef idx="1">
              <a:schemeClr val="accent1"/>
            </a:lnRef>
            <a:fillRef idx="0">
              <a:schemeClr val="accent1"/>
            </a:fillRef>
            <a:effectRef idx="0">
              <a:schemeClr val="accent1"/>
            </a:effectRef>
            <a:fontRef idx="minor">
              <a:schemeClr val="tx1"/>
            </a:fontRef>
          </p:style>
        </p:cxnSp>
      </p:grpSp>
      <p:cxnSp>
        <p:nvCxnSpPr>
          <p:cNvPr id="19" name="Straight Connector 18">
            <a:extLst>
              <a:ext uri="{FF2B5EF4-FFF2-40B4-BE49-F238E27FC236}">
                <a16:creationId xmlns:a16="http://schemas.microsoft.com/office/drawing/2014/main" id="{D4C50BE4-DD42-4B06-AA22-C13B636A9A75}"/>
              </a:ext>
            </a:extLst>
          </p:cNvPr>
          <p:cNvCxnSpPr/>
          <p:nvPr userDrawn="1"/>
        </p:nvCxnSpPr>
        <p:spPr>
          <a:xfrm flipV="1">
            <a:off x="2426992" y="3578458"/>
            <a:ext cx="0" cy="724252"/>
          </a:xfrm>
          <a:prstGeom prst="line">
            <a:avLst/>
          </a:prstGeom>
          <a:ln w="12700" cap="rnd">
            <a:solidFill>
              <a:schemeClr val="bg1">
                <a:lumMod val="85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DAB3EB9-CBBA-4DB9-AB39-50D3889CEC20}"/>
              </a:ext>
            </a:extLst>
          </p:cNvPr>
          <p:cNvCxnSpPr/>
          <p:nvPr userDrawn="1"/>
        </p:nvCxnSpPr>
        <p:spPr>
          <a:xfrm flipV="1">
            <a:off x="8147015" y="3578458"/>
            <a:ext cx="0" cy="724252"/>
          </a:xfrm>
          <a:prstGeom prst="line">
            <a:avLst/>
          </a:prstGeom>
          <a:ln w="12700" cap="rnd">
            <a:solidFill>
              <a:schemeClr val="bg1">
                <a:lumMod val="85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9ED5DC4-D89E-462A-B086-8955A7D2953D}"/>
              </a:ext>
            </a:extLst>
          </p:cNvPr>
          <p:cNvCxnSpPr/>
          <p:nvPr userDrawn="1"/>
        </p:nvCxnSpPr>
        <p:spPr>
          <a:xfrm flipV="1">
            <a:off x="5287003" y="3578458"/>
            <a:ext cx="0" cy="724252"/>
          </a:xfrm>
          <a:prstGeom prst="line">
            <a:avLst/>
          </a:prstGeom>
          <a:ln w="12700" cap="rnd">
            <a:solidFill>
              <a:schemeClr val="bg1">
                <a:lumMod val="85000"/>
              </a:schemeClr>
            </a:solidFill>
            <a:prstDash val="dash"/>
            <a:round/>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857DE922-459D-4232-9AF9-C682069D3B02}"/>
              </a:ext>
            </a:extLst>
          </p:cNvPr>
          <p:cNvSpPr>
            <a:spLocks/>
          </p:cNvSpPr>
          <p:nvPr userDrawn="1"/>
        </p:nvSpPr>
        <p:spPr>
          <a:xfrm>
            <a:off x="905546" y="3359001"/>
            <a:ext cx="182880" cy="1828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FFFFFF"/>
              </a:solidFill>
            </a:endParaRPr>
          </a:p>
        </p:txBody>
      </p:sp>
      <p:sp>
        <p:nvSpPr>
          <p:cNvPr id="25" name="Rectangle 24">
            <a:extLst>
              <a:ext uri="{FF2B5EF4-FFF2-40B4-BE49-F238E27FC236}">
                <a16:creationId xmlns:a16="http://schemas.microsoft.com/office/drawing/2014/main" id="{306AB03B-1AEB-4C46-87FA-5863E6B4F27F}"/>
              </a:ext>
            </a:extLst>
          </p:cNvPr>
          <p:cNvSpPr>
            <a:spLocks/>
          </p:cNvSpPr>
          <p:nvPr userDrawn="1"/>
        </p:nvSpPr>
        <p:spPr>
          <a:xfrm>
            <a:off x="2335552" y="3359001"/>
            <a:ext cx="182880" cy="1828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FFFFFF"/>
              </a:solidFill>
            </a:endParaRPr>
          </a:p>
        </p:txBody>
      </p:sp>
      <p:sp>
        <p:nvSpPr>
          <p:cNvPr id="26" name="Rectangle 25">
            <a:extLst>
              <a:ext uri="{FF2B5EF4-FFF2-40B4-BE49-F238E27FC236}">
                <a16:creationId xmlns:a16="http://schemas.microsoft.com/office/drawing/2014/main" id="{3258B6FA-D49A-4150-9C71-0C7892821230}"/>
              </a:ext>
            </a:extLst>
          </p:cNvPr>
          <p:cNvSpPr>
            <a:spLocks/>
          </p:cNvSpPr>
          <p:nvPr userDrawn="1"/>
        </p:nvSpPr>
        <p:spPr>
          <a:xfrm>
            <a:off x="3765557" y="3359001"/>
            <a:ext cx="182880" cy="1828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FFFFFF"/>
              </a:solidFill>
            </a:endParaRPr>
          </a:p>
        </p:txBody>
      </p:sp>
      <p:sp>
        <p:nvSpPr>
          <p:cNvPr id="27" name="Rectangle 26">
            <a:extLst>
              <a:ext uri="{FF2B5EF4-FFF2-40B4-BE49-F238E27FC236}">
                <a16:creationId xmlns:a16="http://schemas.microsoft.com/office/drawing/2014/main" id="{FABE1284-AA5D-407E-A3D4-20784CAE88FE}"/>
              </a:ext>
            </a:extLst>
          </p:cNvPr>
          <p:cNvSpPr>
            <a:spLocks/>
          </p:cNvSpPr>
          <p:nvPr userDrawn="1"/>
        </p:nvSpPr>
        <p:spPr>
          <a:xfrm>
            <a:off x="5195563" y="3359001"/>
            <a:ext cx="182880" cy="1828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FFFFFF"/>
              </a:solidFill>
            </a:endParaRPr>
          </a:p>
        </p:txBody>
      </p:sp>
      <p:sp>
        <p:nvSpPr>
          <p:cNvPr id="28" name="Rectangle 27">
            <a:extLst>
              <a:ext uri="{FF2B5EF4-FFF2-40B4-BE49-F238E27FC236}">
                <a16:creationId xmlns:a16="http://schemas.microsoft.com/office/drawing/2014/main" id="{8160A29A-CD16-447B-B0B7-7C3F85D2EF2F}"/>
              </a:ext>
            </a:extLst>
          </p:cNvPr>
          <p:cNvSpPr>
            <a:spLocks/>
          </p:cNvSpPr>
          <p:nvPr userDrawn="1"/>
        </p:nvSpPr>
        <p:spPr>
          <a:xfrm>
            <a:off x="6625568" y="3359001"/>
            <a:ext cx="182880" cy="1828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FFFFFF"/>
              </a:solidFill>
            </a:endParaRPr>
          </a:p>
        </p:txBody>
      </p:sp>
      <p:sp>
        <p:nvSpPr>
          <p:cNvPr id="29" name="Rectangle 28">
            <a:extLst>
              <a:ext uri="{FF2B5EF4-FFF2-40B4-BE49-F238E27FC236}">
                <a16:creationId xmlns:a16="http://schemas.microsoft.com/office/drawing/2014/main" id="{2B5475D2-ADD6-40A2-A266-2DA4CFCE050D}"/>
              </a:ext>
            </a:extLst>
          </p:cNvPr>
          <p:cNvSpPr>
            <a:spLocks/>
          </p:cNvSpPr>
          <p:nvPr userDrawn="1"/>
        </p:nvSpPr>
        <p:spPr>
          <a:xfrm>
            <a:off x="8055575" y="3359001"/>
            <a:ext cx="182880" cy="1828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FFFFFF"/>
              </a:solidFill>
            </a:endParaRPr>
          </a:p>
        </p:txBody>
      </p:sp>
      <p:sp>
        <p:nvSpPr>
          <p:cNvPr id="2" name="Title 1">
            <a:extLst>
              <a:ext uri="{FF2B5EF4-FFF2-40B4-BE49-F238E27FC236}">
                <a16:creationId xmlns:a16="http://schemas.microsoft.com/office/drawing/2014/main" id="{52934529-15FF-43F6-A746-B47486B364EC}"/>
              </a:ext>
            </a:extLst>
          </p:cNvPr>
          <p:cNvSpPr>
            <a:spLocks noGrp="1"/>
          </p:cNvSpPr>
          <p:nvPr>
            <p:ph type="title"/>
          </p:nvPr>
        </p:nvSpPr>
        <p:spPr/>
        <p:txBody>
          <a:bodyPr/>
          <a:lstStyle/>
          <a:p>
            <a:r>
              <a:rPr lang="en-US"/>
              <a:t>Click to edit Master title style</a:t>
            </a:r>
          </a:p>
        </p:txBody>
      </p:sp>
      <p:sp>
        <p:nvSpPr>
          <p:cNvPr id="31" name="Slide Number Placeholder 3">
            <a:extLst>
              <a:ext uri="{FF2B5EF4-FFF2-40B4-BE49-F238E27FC236}">
                <a16:creationId xmlns:a16="http://schemas.microsoft.com/office/drawing/2014/main" id="{6320C2A9-AD4D-413A-A394-A2A21683C1EF}"/>
              </a:ext>
            </a:extLst>
          </p:cNvPr>
          <p:cNvSpPr>
            <a:spLocks noGrp="1"/>
          </p:cNvSpPr>
          <p:nvPr>
            <p:ph type="sldNum" sz="quarter" idx="18"/>
          </p:nvPr>
        </p:nvSpPr>
        <p:spPr>
          <a:xfrm>
            <a:off x="6910388" y="6356353"/>
            <a:ext cx="2057400" cy="365125"/>
          </a:xfrm>
          <a:prstGeom prst="rect">
            <a:avLst/>
          </a:prstGeom>
        </p:spPr>
        <p:txBody>
          <a:bodyPr/>
          <a:lstStyle/>
          <a:p>
            <a:fld id="{D3E6F73D-5B99-417F-82E5-B90A998CE51F}" type="slidenum">
              <a:rPr lang="en-US" smtClean="0"/>
              <a:t>‹#›</a:t>
            </a:fld>
            <a:endParaRPr lang="en-US"/>
          </a:p>
        </p:txBody>
      </p:sp>
      <p:sp>
        <p:nvSpPr>
          <p:cNvPr id="32" name="Rectangle 31">
            <a:extLst>
              <a:ext uri="{FF2B5EF4-FFF2-40B4-BE49-F238E27FC236}">
                <a16:creationId xmlns:a16="http://schemas.microsoft.com/office/drawing/2014/main" id="{F169A652-8C72-46B9-B0AE-F7A0F113A19E}"/>
              </a:ext>
            </a:extLst>
          </p:cNvPr>
          <p:cNvSpPr/>
          <p:nvPr userDrawn="1"/>
        </p:nvSpPr>
        <p:spPr>
          <a:xfrm>
            <a:off x="0" y="6721475"/>
            <a:ext cx="9144000" cy="1365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dirty="0">
              <a:latin typeface="Assistant" pitchFamily="2" charset="-79"/>
            </a:endParaRPr>
          </a:p>
        </p:txBody>
      </p:sp>
    </p:spTree>
    <p:extLst>
      <p:ext uri="{BB962C8B-B14F-4D97-AF65-F5344CB8AC3E}">
        <p14:creationId xmlns:p14="http://schemas.microsoft.com/office/powerpoint/2010/main" val="689650919"/>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emplate Option 1 (3 Statements)">
    <p:spTree>
      <p:nvGrpSpPr>
        <p:cNvPr id="1" name=""/>
        <p:cNvGrpSpPr/>
        <p:nvPr/>
      </p:nvGrpSpPr>
      <p:grpSpPr>
        <a:xfrm>
          <a:off x="0" y="0"/>
          <a:ext cx="0" cy="0"/>
          <a:chOff x="0" y="0"/>
          <a:chExt cx="0" cy="0"/>
        </a:xfrm>
      </p:grpSpPr>
      <p:sp>
        <p:nvSpPr>
          <p:cNvPr id="30" name="Text Placeholder 7">
            <a:extLst>
              <a:ext uri="{FF2B5EF4-FFF2-40B4-BE49-F238E27FC236}">
                <a16:creationId xmlns:a16="http://schemas.microsoft.com/office/drawing/2014/main" id="{E33E97B3-FD8B-4D9A-BC34-F713C6FD193D}"/>
              </a:ext>
            </a:extLst>
          </p:cNvPr>
          <p:cNvSpPr>
            <a:spLocks noGrp="1"/>
          </p:cNvSpPr>
          <p:nvPr>
            <p:ph type="body" sz="quarter" idx="12"/>
          </p:nvPr>
        </p:nvSpPr>
        <p:spPr>
          <a:xfrm>
            <a:off x="285751" y="2439423"/>
            <a:ext cx="2489195" cy="2048436"/>
          </a:xfrm>
          <a:prstGeom prst="rect">
            <a:avLst/>
          </a:prstGeom>
          <a:solidFill>
            <a:schemeClr val="accent1"/>
          </a:solidFill>
          <a:ln>
            <a:noFill/>
          </a:ln>
          <a:effectLst/>
        </p:spPr>
        <p:txBody>
          <a:bodyPr lIns="182880" tIns="182880" rIns="182880" bIns="182880" anchor="ctr">
            <a:normAutofit/>
          </a:bodyPr>
          <a:lstStyle>
            <a:lvl1pPr marL="0" indent="0" algn="ctr">
              <a:lnSpc>
                <a:spcPct val="100000"/>
              </a:lnSpc>
              <a:spcBef>
                <a:spcPts val="0"/>
              </a:spcBef>
              <a:spcAft>
                <a:spcPts val="0"/>
              </a:spcAft>
              <a:buNone/>
              <a:defRPr sz="2400" b="0">
                <a:solidFill>
                  <a:schemeClr val="bg1"/>
                </a:solidFill>
                <a:latin typeface="Assistant" pitchFamily="2" charset="-79"/>
                <a:cs typeface="Assistant" pitchFamily="2" charset="-79"/>
              </a:defRPr>
            </a:lvl1pPr>
          </a:lstStyle>
          <a:p>
            <a:pPr lvl="0"/>
            <a:endParaRPr lang="en-US" dirty="0"/>
          </a:p>
        </p:txBody>
      </p:sp>
      <p:sp>
        <p:nvSpPr>
          <p:cNvPr id="31" name="Text Placeholder 7">
            <a:extLst>
              <a:ext uri="{FF2B5EF4-FFF2-40B4-BE49-F238E27FC236}">
                <a16:creationId xmlns:a16="http://schemas.microsoft.com/office/drawing/2014/main" id="{4BEE9055-8DFC-4309-9761-64969052BFB8}"/>
              </a:ext>
            </a:extLst>
          </p:cNvPr>
          <p:cNvSpPr>
            <a:spLocks noGrp="1"/>
          </p:cNvSpPr>
          <p:nvPr>
            <p:ph type="body" sz="quarter" idx="14"/>
          </p:nvPr>
        </p:nvSpPr>
        <p:spPr>
          <a:xfrm>
            <a:off x="3328083" y="2439423"/>
            <a:ext cx="2487834" cy="2048436"/>
          </a:xfrm>
          <a:prstGeom prst="rect">
            <a:avLst/>
          </a:prstGeom>
          <a:solidFill>
            <a:schemeClr val="tx1"/>
          </a:solidFill>
          <a:ln>
            <a:noFill/>
          </a:ln>
          <a:effectLst/>
        </p:spPr>
        <p:txBody>
          <a:bodyPr lIns="182880" tIns="182880" rIns="182880" bIns="182880" anchor="ctr">
            <a:normAutofit/>
          </a:bodyPr>
          <a:lstStyle>
            <a:lvl1pPr marL="0" indent="0" algn="ctr">
              <a:lnSpc>
                <a:spcPct val="100000"/>
              </a:lnSpc>
              <a:spcBef>
                <a:spcPts val="0"/>
              </a:spcBef>
              <a:spcAft>
                <a:spcPts val="0"/>
              </a:spcAft>
              <a:buNone/>
              <a:defRPr sz="2400" b="0">
                <a:solidFill>
                  <a:schemeClr val="bg1"/>
                </a:solidFill>
                <a:latin typeface="Assistant" pitchFamily="2" charset="-79"/>
                <a:cs typeface="Assistant" pitchFamily="2" charset="-79"/>
              </a:defRPr>
            </a:lvl1pPr>
          </a:lstStyle>
          <a:p>
            <a:pPr lvl="0"/>
            <a:endParaRPr lang="en-US" dirty="0"/>
          </a:p>
        </p:txBody>
      </p:sp>
      <p:sp>
        <p:nvSpPr>
          <p:cNvPr id="32" name="Text Placeholder 7">
            <a:extLst>
              <a:ext uri="{FF2B5EF4-FFF2-40B4-BE49-F238E27FC236}">
                <a16:creationId xmlns:a16="http://schemas.microsoft.com/office/drawing/2014/main" id="{B1F19514-61AA-4557-AD0A-664C6C5353BE}"/>
              </a:ext>
            </a:extLst>
          </p:cNvPr>
          <p:cNvSpPr>
            <a:spLocks noGrp="1"/>
          </p:cNvSpPr>
          <p:nvPr>
            <p:ph type="body" sz="quarter" idx="16"/>
          </p:nvPr>
        </p:nvSpPr>
        <p:spPr>
          <a:xfrm>
            <a:off x="6369054" y="2439423"/>
            <a:ext cx="2489196" cy="2048436"/>
          </a:xfrm>
          <a:prstGeom prst="rect">
            <a:avLst/>
          </a:prstGeom>
          <a:solidFill>
            <a:schemeClr val="accent2"/>
          </a:solidFill>
          <a:ln>
            <a:noFill/>
          </a:ln>
          <a:effectLst/>
        </p:spPr>
        <p:txBody>
          <a:bodyPr lIns="182880" tIns="182880" rIns="182880" bIns="182880" anchor="ctr">
            <a:normAutofit/>
          </a:bodyPr>
          <a:lstStyle>
            <a:lvl1pPr marL="0" indent="0" algn="ctr">
              <a:lnSpc>
                <a:spcPct val="100000"/>
              </a:lnSpc>
              <a:spcBef>
                <a:spcPts val="0"/>
              </a:spcBef>
              <a:spcAft>
                <a:spcPts val="0"/>
              </a:spcAft>
              <a:buNone/>
              <a:defRPr sz="2400" b="0">
                <a:solidFill>
                  <a:schemeClr val="bg1"/>
                </a:solidFill>
                <a:latin typeface="Assistant" pitchFamily="2" charset="-79"/>
                <a:cs typeface="Assistant" pitchFamily="2" charset="-79"/>
              </a:defRPr>
            </a:lvl1pPr>
          </a:lstStyle>
          <a:p>
            <a:pPr lvl="0"/>
            <a:endParaRPr lang="en-US" dirty="0"/>
          </a:p>
        </p:txBody>
      </p:sp>
      <p:sp>
        <p:nvSpPr>
          <p:cNvPr id="8" name="Isosceles Triangle 7">
            <a:extLst>
              <a:ext uri="{FF2B5EF4-FFF2-40B4-BE49-F238E27FC236}">
                <a16:creationId xmlns:a16="http://schemas.microsoft.com/office/drawing/2014/main" id="{BEE6AAD4-F38C-46D2-B614-5B80861EB30B}"/>
              </a:ext>
            </a:extLst>
          </p:cNvPr>
          <p:cNvSpPr/>
          <p:nvPr userDrawn="1"/>
        </p:nvSpPr>
        <p:spPr>
          <a:xfrm rot="5400000">
            <a:off x="2893533" y="3314940"/>
            <a:ext cx="344991" cy="297404"/>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10" name="Isosceles Triangle 9">
            <a:extLst>
              <a:ext uri="{FF2B5EF4-FFF2-40B4-BE49-F238E27FC236}">
                <a16:creationId xmlns:a16="http://schemas.microsoft.com/office/drawing/2014/main" id="{DEB6A5BE-BF79-4350-A669-12682BC51D7E}"/>
              </a:ext>
            </a:extLst>
          </p:cNvPr>
          <p:cNvSpPr/>
          <p:nvPr userDrawn="1"/>
        </p:nvSpPr>
        <p:spPr>
          <a:xfrm rot="5400000">
            <a:off x="5934505" y="3314940"/>
            <a:ext cx="344991" cy="297404"/>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2" name="Title 1">
            <a:extLst>
              <a:ext uri="{FF2B5EF4-FFF2-40B4-BE49-F238E27FC236}">
                <a16:creationId xmlns:a16="http://schemas.microsoft.com/office/drawing/2014/main" id="{4CB2DEFD-9619-4039-A63E-6A19C1BE36E7}"/>
              </a:ext>
            </a:extLst>
          </p:cNvPr>
          <p:cNvSpPr>
            <a:spLocks noGrp="1"/>
          </p:cNvSpPr>
          <p:nvPr>
            <p:ph type="title"/>
          </p:nvPr>
        </p:nvSpPr>
        <p:spPr/>
        <p:txBody>
          <a:bodyPr/>
          <a:lstStyle/>
          <a:p>
            <a:r>
              <a:rPr lang="en-US"/>
              <a:t>Click to edit Master title style</a:t>
            </a:r>
          </a:p>
        </p:txBody>
      </p:sp>
      <p:sp>
        <p:nvSpPr>
          <p:cNvPr id="11" name="Slide Number Placeholder 3">
            <a:extLst>
              <a:ext uri="{FF2B5EF4-FFF2-40B4-BE49-F238E27FC236}">
                <a16:creationId xmlns:a16="http://schemas.microsoft.com/office/drawing/2014/main" id="{E952415F-BEA7-4A71-A595-48A0D087602B}"/>
              </a:ext>
            </a:extLst>
          </p:cNvPr>
          <p:cNvSpPr>
            <a:spLocks noGrp="1"/>
          </p:cNvSpPr>
          <p:nvPr>
            <p:ph type="sldNum" sz="quarter" idx="18"/>
          </p:nvPr>
        </p:nvSpPr>
        <p:spPr>
          <a:xfrm>
            <a:off x="6910388" y="6356353"/>
            <a:ext cx="2057400" cy="365125"/>
          </a:xfrm>
          <a:prstGeom prst="rect">
            <a:avLst/>
          </a:prstGeom>
        </p:spPr>
        <p:txBody>
          <a:bodyPr/>
          <a:lstStyle/>
          <a:p>
            <a:fld id="{D3E6F73D-5B99-417F-82E5-B90A998CE51F}" type="slidenum">
              <a:rPr lang="en-US" smtClean="0"/>
              <a:t>‹#›</a:t>
            </a:fld>
            <a:endParaRPr lang="en-US"/>
          </a:p>
        </p:txBody>
      </p:sp>
      <p:sp>
        <p:nvSpPr>
          <p:cNvPr id="12" name="Rectangle 11">
            <a:extLst>
              <a:ext uri="{FF2B5EF4-FFF2-40B4-BE49-F238E27FC236}">
                <a16:creationId xmlns:a16="http://schemas.microsoft.com/office/drawing/2014/main" id="{894ECD72-3DCE-43E8-9044-4386F48CC053}"/>
              </a:ext>
            </a:extLst>
          </p:cNvPr>
          <p:cNvSpPr/>
          <p:nvPr userDrawn="1"/>
        </p:nvSpPr>
        <p:spPr>
          <a:xfrm>
            <a:off x="0" y="6721475"/>
            <a:ext cx="9144000" cy="1365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dirty="0">
              <a:latin typeface="Assistant" pitchFamily="2" charset="-79"/>
            </a:endParaRPr>
          </a:p>
        </p:txBody>
      </p:sp>
    </p:spTree>
    <p:extLst>
      <p:ext uri="{BB962C8B-B14F-4D97-AF65-F5344CB8AC3E}">
        <p14:creationId xmlns:p14="http://schemas.microsoft.com/office/powerpoint/2010/main" val="4109957125"/>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76">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mplate Option 1 (3 Statements)">
    <p:spTree>
      <p:nvGrpSpPr>
        <p:cNvPr id="1" name=""/>
        <p:cNvGrpSpPr/>
        <p:nvPr/>
      </p:nvGrpSpPr>
      <p:grpSpPr>
        <a:xfrm>
          <a:off x="0" y="0"/>
          <a:ext cx="0" cy="0"/>
          <a:chOff x="0" y="0"/>
          <a:chExt cx="0" cy="0"/>
        </a:xfrm>
      </p:grpSpPr>
      <p:sp>
        <p:nvSpPr>
          <p:cNvPr id="30" name="Text Placeholder 7">
            <a:extLst>
              <a:ext uri="{FF2B5EF4-FFF2-40B4-BE49-F238E27FC236}">
                <a16:creationId xmlns:a16="http://schemas.microsoft.com/office/drawing/2014/main" id="{E33E97B3-FD8B-4D9A-BC34-F713C6FD193D}"/>
              </a:ext>
            </a:extLst>
          </p:cNvPr>
          <p:cNvSpPr>
            <a:spLocks noGrp="1"/>
          </p:cNvSpPr>
          <p:nvPr>
            <p:ph type="body" sz="quarter" idx="12"/>
          </p:nvPr>
        </p:nvSpPr>
        <p:spPr>
          <a:xfrm>
            <a:off x="285751" y="2439423"/>
            <a:ext cx="2724145" cy="2048436"/>
          </a:xfrm>
          <a:prstGeom prst="rect">
            <a:avLst/>
          </a:prstGeom>
          <a:solidFill>
            <a:srgbClr val="B20F43"/>
          </a:solidFill>
          <a:ln>
            <a:noFill/>
          </a:ln>
          <a:effectLst/>
        </p:spPr>
        <p:txBody>
          <a:bodyPr lIns="182880" tIns="182880" rIns="182880" bIns="182880" anchor="ctr">
            <a:normAutofit/>
          </a:bodyPr>
          <a:lstStyle>
            <a:lvl1pPr marL="0" indent="0" algn="ctr">
              <a:lnSpc>
                <a:spcPct val="100000"/>
              </a:lnSpc>
              <a:spcBef>
                <a:spcPts val="0"/>
              </a:spcBef>
              <a:spcAft>
                <a:spcPts val="0"/>
              </a:spcAft>
              <a:buNone/>
              <a:defRPr sz="2400" b="0">
                <a:solidFill>
                  <a:schemeClr val="bg1"/>
                </a:solidFill>
                <a:latin typeface="Assistant" pitchFamily="2" charset="-79"/>
                <a:cs typeface="Assistant" pitchFamily="2" charset="-79"/>
              </a:defRPr>
            </a:lvl1pPr>
          </a:lstStyle>
          <a:p>
            <a:pPr lvl="0"/>
            <a:endParaRPr lang="en-US" dirty="0"/>
          </a:p>
        </p:txBody>
      </p:sp>
      <p:sp>
        <p:nvSpPr>
          <p:cNvPr id="31" name="Text Placeholder 7">
            <a:extLst>
              <a:ext uri="{FF2B5EF4-FFF2-40B4-BE49-F238E27FC236}">
                <a16:creationId xmlns:a16="http://schemas.microsoft.com/office/drawing/2014/main" id="{4BEE9055-8DFC-4309-9761-64969052BFB8}"/>
              </a:ext>
            </a:extLst>
          </p:cNvPr>
          <p:cNvSpPr>
            <a:spLocks noGrp="1"/>
          </p:cNvSpPr>
          <p:nvPr>
            <p:ph type="body" sz="quarter" idx="14"/>
          </p:nvPr>
        </p:nvSpPr>
        <p:spPr>
          <a:xfrm>
            <a:off x="3210673" y="2439423"/>
            <a:ext cx="2722655" cy="2048436"/>
          </a:xfrm>
          <a:prstGeom prst="rect">
            <a:avLst/>
          </a:prstGeom>
          <a:solidFill>
            <a:srgbClr val="6789C2"/>
          </a:solidFill>
          <a:ln>
            <a:noFill/>
          </a:ln>
          <a:effectLst/>
        </p:spPr>
        <p:txBody>
          <a:bodyPr lIns="182880" tIns="182880" rIns="182880" bIns="182880" anchor="ctr">
            <a:normAutofit/>
          </a:bodyPr>
          <a:lstStyle>
            <a:lvl1pPr marL="0" indent="0" algn="ctr">
              <a:lnSpc>
                <a:spcPct val="100000"/>
              </a:lnSpc>
              <a:spcBef>
                <a:spcPts val="0"/>
              </a:spcBef>
              <a:spcAft>
                <a:spcPts val="0"/>
              </a:spcAft>
              <a:buNone/>
              <a:defRPr sz="2400" b="0">
                <a:solidFill>
                  <a:schemeClr val="bg1"/>
                </a:solidFill>
                <a:latin typeface="Assistant" pitchFamily="2" charset="-79"/>
                <a:cs typeface="Assistant" pitchFamily="2" charset="-79"/>
              </a:defRPr>
            </a:lvl1pPr>
          </a:lstStyle>
          <a:p>
            <a:pPr lvl="0"/>
            <a:endParaRPr lang="en-US" dirty="0"/>
          </a:p>
        </p:txBody>
      </p:sp>
      <p:sp>
        <p:nvSpPr>
          <p:cNvPr id="32" name="Text Placeholder 7">
            <a:extLst>
              <a:ext uri="{FF2B5EF4-FFF2-40B4-BE49-F238E27FC236}">
                <a16:creationId xmlns:a16="http://schemas.microsoft.com/office/drawing/2014/main" id="{B1F19514-61AA-4557-AD0A-664C6C5353BE}"/>
              </a:ext>
            </a:extLst>
          </p:cNvPr>
          <p:cNvSpPr>
            <a:spLocks noGrp="1"/>
          </p:cNvSpPr>
          <p:nvPr>
            <p:ph type="body" sz="quarter" idx="16"/>
          </p:nvPr>
        </p:nvSpPr>
        <p:spPr>
          <a:xfrm>
            <a:off x="6134104" y="2439423"/>
            <a:ext cx="2724146" cy="2048436"/>
          </a:xfrm>
          <a:prstGeom prst="rect">
            <a:avLst/>
          </a:prstGeom>
          <a:solidFill>
            <a:srgbClr val="001C52"/>
          </a:solidFill>
          <a:ln>
            <a:noFill/>
          </a:ln>
          <a:effectLst/>
        </p:spPr>
        <p:txBody>
          <a:bodyPr lIns="182880" tIns="182880" rIns="182880" bIns="182880" anchor="ctr">
            <a:normAutofit/>
          </a:bodyPr>
          <a:lstStyle>
            <a:lvl1pPr marL="0" indent="0" algn="ctr">
              <a:lnSpc>
                <a:spcPct val="100000"/>
              </a:lnSpc>
              <a:spcBef>
                <a:spcPts val="0"/>
              </a:spcBef>
              <a:spcAft>
                <a:spcPts val="0"/>
              </a:spcAft>
              <a:buNone/>
              <a:defRPr sz="2400" b="0">
                <a:solidFill>
                  <a:schemeClr val="bg1"/>
                </a:solidFill>
                <a:latin typeface="Assistant" pitchFamily="2" charset="-79"/>
                <a:cs typeface="Assistant" pitchFamily="2" charset="-79"/>
              </a:defRPr>
            </a:lvl1pPr>
          </a:lstStyle>
          <a:p>
            <a:pPr lvl="0"/>
            <a:endParaRPr lang="en-US" dirty="0"/>
          </a:p>
        </p:txBody>
      </p:sp>
      <p:sp>
        <p:nvSpPr>
          <p:cNvPr id="2" name="Title 1">
            <a:extLst>
              <a:ext uri="{FF2B5EF4-FFF2-40B4-BE49-F238E27FC236}">
                <a16:creationId xmlns:a16="http://schemas.microsoft.com/office/drawing/2014/main" id="{788AFE83-B5A2-4363-A861-003B500B654C}"/>
              </a:ext>
            </a:extLst>
          </p:cNvPr>
          <p:cNvSpPr>
            <a:spLocks noGrp="1"/>
          </p:cNvSpPr>
          <p:nvPr>
            <p:ph type="title"/>
          </p:nvPr>
        </p:nvSpPr>
        <p:spPr/>
        <p:txBody>
          <a:bodyPr/>
          <a:lstStyle/>
          <a:p>
            <a:r>
              <a:rPr lang="en-US" dirty="0"/>
              <a:t>Click to edit Master title style</a:t>
            </a:r>
          </a:p>
        </p:txBody>
      </p:sp>
      <p:sp>
        <p:nvSpPr>
          <p:cNvPr id="7" name="Slide Number Placeholder 3">
            <a:extLst>
              <a:ext uri="{FF2B5EF4-FFF2-40B4-BE49-F238E27FC236}">
                <a16:creationId xmlns:a16="http://schemas.microsoft.com/office/drawing/2014/main" id="{FF66DF4E-794C-47EA-B2D5-D74DBB8DF6CA}"/>
              </a:ext>
            </a:extLst>
          </p:cNvPr>
          <p:cNvSpPr>
            <a:spLocks noGrp="1"/>
          </p:cNvSpPr>
          <p:nvPr>
            <p:ph type="sldNum" sz="quarter" idx="18"/>
          </p:nvPr>
        </p:nvSpPr>
        <p:spPr>
          <a:xfrm>
            <a:off x="6910388" y="6356353"/>
            <a:ext cx="2057400" cy="365125"/>
          </a:xfrm>
          <a:prstGeom prst="rect">
            <a:avLst/>
          </a:prstGeom>
        </p:spPr>
        <p:txBody>
          <a:bodyPr/>
          <a:lstStyle/>
          <a:p>
            <a:fld id="{D3E6F73D-5B99-417F-82E5-B90A998CE51F}" type="slidenum">
              <a:rPr lang="en-US" smtClean="0"/>
              <a:t>‹#›</a:t>
            </a:fld>
            <a:endParaRPr lang="en-US"/>
          </a:p>
        </p:txBody>
      </p:sp>
      <p:sp>
        <p:nvSpPr>
          <p:cNvPr id="8" name="Rectangle 7">
            <a:extLst>
              <a:ext uri="{FF2B5EF4-FFF2-40B4-BE49-F238E27FC236}">
                <a16:creationId xmlns:a16="http://schemas.microsoft.com/office/drawing/2014/main" id="{16480693-4043-417B-B109-C3DDF84B28E2}"/>
              </a:ext>
            </a:extLst>
          </p:cNvPr>
          <p:cNvSpPr/>
          <p:nvPr userDrawn="1"/>
        </p:nvSpPr>
        <p:spPr>
          <a:xfrm>
            <a:off x="0" y="6721475"/>
            <a:ext cx="9144000" cy="1365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dirty="0">
              <a:latin typeface="Assistant" pitchFamily="2" charset="-79"/>
            </a:endParaRPr>
          </a:p>
        </p:txBody>
      </p:sp>
    </p:spTree>
    <p:extLst>
      <p:ext uri="{BB962C8B-B14F-4D97-AF65-F5344CB8AC3E}">
        <p14:creationId xmlns:p14="http://schemas.microsoft.com/office/powerpoint/2010/main" val="1430896033"/>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mplate Option 1 (6 Statements)">
    <p:spTree>
      <p:nvGrpSpPr>
        <p:cNvPr id="1" name=""/>
        <p:cNvGrpSpPr/>
        <p:nvPr/>
      </p:nvGrpSpPr>
      <p:grpSpPr>
        <a:xfrm>
          <a:off x="0" y="0"/>
          <a:ext cx="0" cy="0"/>
          <a:chOff x="0" y="0"/>
          <a:chExt cx="0" cy="0"/>
        </a:xfrm>
      </p:grpSpPr>
      <p:sp>
        <p:nvSpPr>
          <p:cNvPr id="9" name="Text Placeholder 7">
            <a:extLst>
              <a:ext uri="{FF2B5EF4-FFF2-40B4-BE49-F238E27FC236}">
                <a16:creationId xmlns:a16="http://schemas.microsoft.com/office/drawing/2014/main" id="{4ED460FE-731A-48A1-998D-DB9B6FB62547}"/>
              </a:ext>
            </a:extLst>
          </p:cNvPr>
          <p:cNvSpPr>
            <a:spLocks noGrp="1"/>
          </p:cNvSpPr>
          <p:nvPr>
            <p:ph type="body" sz="quarter" idx="12"/>
          </p:nvPr>
        </p:nvSpPr>
        <p:spPr>
          <a:xfrm>
            <a:off x="285750" y="1371602"/>
            <a:ext cx="2722626" cy="2018217"/>
          </a:xfrm>
          <a:prstGeom prst="rect">
            <a:avLst/>
          </a:prstGeom>
          <a:solidFill>
            <a:srgbClr val="B20F43"/>
          </a:solidFill>
          <a:ln>
            <a:noFill/>
          </a:ln>
          <a:effectLst/>
        </p:spPr>
        <p:txBody>
          <a:bodyPr lIns="182880" tIns="182880" rIns="182880" bIns="182880" anchor="ctr">
            <a:normAutofit/>
          </a:bodyPr>
          <a:lstStyle>
            <a:lvl1pPr marL="0" indent="0" algn="ctr">
              <a:lnSpc>
                <a:spcPct val="100000"/>
              </a:lnSpc>
              <a:spcBef>
                <a:spcPts val="0"/>
              </a:spcBef>
              <a:spcAft>
                <a:spcPts val="0"/>
              </a:spcAft>
              <a:buNone/>
              <a:defRPr sz="2400" b="0">
                <a:solidFill>
                  <a:schemeClr val="bg1"/>
                </a:solidFill>
                <a:latin typeface="Assistant" pitchFamily="2" charset="-79"/>
                <a:cs typeface="Assistant" pitchFamily="2" charset="-79"/>
              </a:defRPr>
            </a:lvl1pPr>
          </a:lstStyle>
          <a:p>
            <a:pPr lvl="0"/>
            <a:endParaRPr lang="en-US" dirty="0"/>
          </a:p>
        </p:txBody>
      </p:sp>
      <p:sp>
        <p:nvSpPr>
          <p:cNvPr id="10" name="Text Placeholder 7">
            <a:extLst>
              <a:ext uri="{FF2B5EF4-FFF2-40B4-BE49-F238E27FC236}">
                <a16:creationId xmlns:a16="http://schemas.microsoft.com/office/drawing/2014/main" id="{FA2290D7-91E0-4DCB-8F35-169A3F081242}"/>
              </a:ext>
            </a:extLst>
          </p:cNvPr>
          <p:cNvSpPr>
            <a:spLocks noGrp="1"/>
          </p:cNvSpPr>
          <p:nvPr>
            <p:ph type="body" sz="quarter" idx="14"/>
          </p:nvPr>
        </p:nvSpPr>
        <p:spPr>
          <a:xfrm>
            <a:off x="3210687" y="1371602"/>
            <a:ext cx="2722626" cy="2018217"/>
          </a:xfrm>
          <a:prstGeom prst="rect">
            <a:avLst/>
          </a:prstGeom>
          <a:solidFill>
            <a:srgbClr val="274A83"/>
          </a:solidFill>
          <a:ln>
            <a:noFill/>
          </a:ln>
          <a:effectLst/>
        </p:spPr>
        <p:txBody>
          <a:bodyPr lIns="182880" tIns="182880" rIns="182880" bIns="182880" anchor="ctr">
            <a:normAutofit/>
          </a:bodyPr>
          <a:lstStyle>
            <a:lvl1pPr marL="0" indent="0" algn="ctr">
              <a:lnSpc>
                <a:spcPct val="100000"/>
              </a:lnSpc>
              <a:spcBef>
                <a:spcPts val="0"/>
              </a:spcBef>
              <a:spcAft>
                <a:spcPts val="0"/>
              </a:spcAft>
              <a:buNone/>
              <a:defRPr sz="2400" b="0">
                <a:solidFill>
                  <a:schemeClr val="bg1"/>
                </a:solidFill>
                <a:latin typeface="Assistant" pitchFamily="2" charset="-79"/>
                <a:cs typeface="Assistant" pitchFamily="2" charset="-79"/>
              </a:defRPr>
            </a:lvl1pPr>
          </a:lstStyle>
          <a:p>
            <a:pPr lvl="0"/>
            <a:endParaRPr lang="en-US" dirty="0"/>
          </a:p>
        </p:txBody>
      </p:sp>
      <p:sp>
        <p:nvSpPr>
          <p:cNvPr id="11" name="Text Placeholder 7">
            <a:extLst>
              <a:ext uri="{FF2B5EF4-FFF2-40B4-BE49-F238E27FC236}">
                <a16:creationId xmlns:a16="http://schemas.microsoft.com/office/drawing/2014/main" id="{5ECA2888-DA4E-42AF-BF37-969A3278E529}"/>
              </a:ext>
            </a:extLst>
          </p:cNvPr>
          <p:cNvSpPr>
            <a:spLocks noGrp="1"/>
          </p:cNvSpPr>
          <p:nvPr>
            <p:ph type="body" sz="quarter" idx="16"/>
          </p:nvPr>
        </p:nvSpPr>
        <p:spPr>
          <a:xfrm>
            <a:off x="6135624" y="1371602"/>
            <a:ext cx="2722626" cy="2018217"/>
          </a:xfrm>
          <a:prstGeom prst="rect">
            <a:avLst/>
          </a:prstGeom>
          <a:solidFill>
            <a:srgbClr val="8092B6"/>
          </a:solidFill>
          <a:ln>
            <a:noFill/>
          </a:ln>
          <a:effectLst/>
        </p:spPr>
        <p:txBody>
          <a:bodyPr lIns="182880" tIns="182880" rIns="182880" bIns="182880" anchor="ctr">
            <a:normAutofit/>
          </a:bodyPr>
          <a:lstStyle>
            <a:lvl1pPr marL="0" indent="0" algn="ctr">
              <a:lnSpc>
                <a:spcPct val="100000"/>
              </a:lnSpc>
              <a:spcBef>
                <a:spcPts val="0"/>
              </a:spcBef>
              <a:spcAft>
                <a:spcPts val="0"/>
              </a:spcAft>
              <a:buNone/>
              <a:defRPr sz="2400" b="0">
                <a:solidFill>
                  <a:schemeClr val="bg1"/>
                </a:solidFill>
                <a:latin typeface="Assistant" pitchFamily="2" charset="-79"/>
                <a:cs typeface="Assistant" pitchFamily="2" charset="-79"/>
              </a:defRPr>
            </a:lvl1pPr>
          </a:lstStyle>
          <a:p>
            <a:pPr lvl="0"/>
            <a:endParaRPr lang="en-US" dirty="0"/>
          </a:p>
        </p:txBody>
      </p:sp>
      <p:sp>
        <p:nvSpPr>
          <p:cNvPr id="12" name="Text Placeholder 7">
            <a:extLst>
              <a:ext uri="{FF2B5EF4-FFF2-40B4-BE49-F238E27FC236}">
                <a16:creationId xmlns:a16="http://schemas.microsoft.com/office/drawing/2014/main" id="{2D5900D4-B105-410D-8F13-36ADE158F2A7}"/>
              </a:ext>
            </a:extLst>
          </p:cNvPr>
          <p:cNvSpPr>
            <a:spLocks noGrp="1"/>
          </p:cNvSpPr>
          <p:nvPr>
            <p:ph type="body" sz="quarter" idx="17"/>
          </p:nvPr>
        </p:nvSpPr>
        <p:spPr>
          <a:xfrm>
            <a:off x="285750" y="3655060"/>
            <a:ext cx="2722626" cy="1983740"/>
          </a:xfrm>
          <a:prstGeom prst="rect">
            <a:avLst/>
          </a:prstGeom>
          <a:solidFill>
            <a:srgbClr val="6789C2"/>
          </a:solidFill>
          <a:ln>
            <a:noFill/>
          </a:ln>
          <a:effectLst/>
        </p:spPr>
        <p:txBody>
          <a:bodyPr lIns="182880" tIns="182880" rIns="182880" bIns="182880" anchor="ctr">
            <a:normAutofit/>
          </a:bodyPr>
          <a:lstStyle>
            <a:lvl1pPr marL="0" indent="0" algn="ctr">
              <a:lnSpc>
                <a:spcPct val="100000"/>
              </a:lnSpc>
              <a:spcBef>
                <a:spcPts val="0"/>
              </a:spcBef>
              <a:spcAft>
                <a:spcPts val="0"/>
              </a:spcAft>
              <a:buNone/>
              <a:defRPr sz="2400" b="0">
                <a:solidFill>
                  <a:schemeClr val="bg1"/>
                </a:solidFill>
                <a:latin typeface="Assistant" pitchFamily="2" charset="-79"/>
                <a:cs typeface="Assistant" pitchFamily="2" charset="-79"/>
              </a:defRPr>
            </a:lvl1pPr>
          </a:lstStyle>
          <a:p>
            <a:pPr lvl="0"/>
            <a:endParaRPr lang="en-US" dirty="0"/>
          </a:p>
        </p:txBody>
      </p:sp>
      <p:sp>
        <p:nvSpPr>
          <p:cNvPr id="13" name="Text Placeholder 7">
            <a:extLst>
              <a:ext uri="{FF2B5EF4-FFF2-40B4-BE49-F238E27FC236}">
                <a16:creationId xmlns:a16="http://schemas.microsoft.com/office/drawing/2014/main" id="{E95C4CF9-9150-419A-851A-92A5EB581939}"/>
              </a:ext>
            </a:extLst>
          </p:cNvPr>
          <p:cNvSpPr>
            <a:spLocks noGrp="1"/>
          </p:cNvSpPr>
          <p:nvPr>
            <p:ph type="body" sz="quarter" idx="18"/>
          </p:nvPr>
        </p:nvSpPr>
        <p:spPr>
          <a:xfrm>
            <a:off x="3210687" y="3655060"/>
            <a:ext cx="2722626" cy="1983740"/>
          </a:xfrm>
          <a:prstGeom prst="rect">
            <a:avLst/>
          </a:prstGeom>
          <a:solidFill>
            <a:srgbClr val="001C52"/>
          </a:solidFill>
          <a:ln>
            <a:noFill/>
          </a:ln>
          <a:effectLst/>
        </p:spPr>
        <p:txBody>
          <a:bodyPr lIns="182880" tIns="182880" rIns="182880" bIns="182880" anchor="ctr">
            <a:normAutofit/>
          </a:bodyPr>
          <a:lstStyle>
            <a:lvl1pPr marL="0" indent="0" algn="ctr">
              <a:lnSpc>
                <a:spcPct val="100000"/>
              </a:lnSpc>
              <a:spcBef>
                <a:spcPts val="0"/>
              </a:spcBef>
              <a:spcAft>
                <a:spcPts val="0"/>
              </a:spcAft>
              <a:buNone/>
              <a:defRPr sz="2400" b="0">
                <a:solidFill>
                  <a:schemeClr val="bg1"/>
                </a:solidFill>
                <a:latin typeface="Assistant" pitchFamily="2" charset="-79"/>
                <a:cs typeface="Assistant" pitchFamily="2" charset="-79"/>
              </a:defRPr>
            </a:lvl1pPr>
          </a:lstStyle>
          <a:p>
            <a:pPr lvl="0"/>
            <a:endParaRPr lang="en-US" dirty="0"/>
          </a:p>
        </p:txBody>
      </p:sp>
      <p:sp>
        <p:nvSpPr>
          <p:cNvPr id="14" name="Text Placeholder 7">
            <a:extLst>
              <a:ext uri="{FF2B5EF4-FFF2-40B4-BE49-F238E27FC236}">
                <a16:creationId xmlns:a16="http://schemas.microsoft.com/office/drawing/2014/main" id="{75A18FB4-19AF-4B6D-ACD2-CCFD6295E138}"/>
              </a:ext>
            </a:extLst>
          </p:cNvPr>
          <p:cNvSpPr>
            <a:spLocks noGrp="1"/>
          </p:cNvSpPr>
          <p:nvPr>
            <p:ph type="body" sz="quarter" idx="19"/>
          </p:nvPr>
        </p:nvSpPr>
        <p:spPr>
          <a:xfrm>
            <a:off x="6135624" y="3655060"/>
            <a:ext cx="2722626" cy="1983740"/>
          </a:xfrm>
          <a:prstGeom prst="rect">
            <a:avLst/>
          </a:prstGeom>
          <a:solidFill>
            <a:schemeClr val="bg1">
              <a:lumMod val="75000"/>
            </a:schemeClr>
          </a:solidFill>
          <a:ln>
            <a:noFill/>
          </a:ln>
          <a:effectLst/>
        </p:spPr>
        <p:txBody>
          <a:bodyPr lIns="182880" tIns="182880" rIns="182880" bIns="182880" anchor="ctr">
            <a:normAutofit/>
          </a:bodyPr>
          <a:lstStyle>
            <a:lvl1pPr marL="0" indent="0" algn="ctr">
              <a:lnSpc>
                <a:spcPct val="100000"/>
              </a:lnSpc>
              <a:spcBef>
                <a:spcPts val="0"/>
              </a:spcBef>
              <a:spcAft>
                <a:spcPts val="0"/>
              </a:spcAft>
              <a:buNone/>
              <a:defRPr sz="2400" b="0">
                <a:solidFill>
                  <a:schemeClr val="bg1"/>
                </a:solidFill>
                <a:latin typeface="Assistant" pitchFamily="2" charset="-79"/>
                <a:cs typeface="Assistant" pitchFamily="2" charset="-79"/>
              </a:defRPr>
            </a:lvl1pPr>
          </a:lstStyle>
          <a:p>
            <a:pPr lvl="0"/>
            <a:endParaRPr lang="en-US" dirty="0"/>
          </a:p>
        </p:txBody>
      </p:sp>
      <p:sp>
        <p:nvSpPr>
          <p:cNvPr id="2" name="Title 1">
            <a:extLst>
              <a:ext uri="{FF2B5EF4-FFF2-40B4-BE49-F238E27FC236}">
                <a16:creationId xmlns:a16="http://schemas.microsoft.com/office/drawing/2014/main" id="{6105DF63-2A52-4E18-9C96-EDDD526AD142}"/>
              </a:ext>
            </a:extLst>
          </p:cNvPr>
          <p:cNvSpPr>
            <a:spLocks noGrp="1"/>
          </p:cNvSpPr>
          <p:nvPr>
            <p:ph type="title"/>
          </p:nvPr>
        </p:nvSpPr>
        <p:spPr/>
        <p:txBody>
          <a:bodyPr/>
          <a:lstStyle/>
          <a:p>
            <a:r>
              <a:rPr lang="en-US" dirty="0"/>
              <a:t>Click to edit Master title style</a:t>
            </a:r>
          </a:p>
        </p:txBody>
      </p:sp>
      <p:sp>
        <p:nvSpPr>
          <p:cNvPr id="16" name="Slide Number Placeholder 3">
            <a:extLst>
              <a:ext uri="{FF2B5EF4-FFF2-40B4-BE49-F238E27FC236}">
                <a16:creationId xmlns:a16="http://schemas.microsoft.com/office/drawing/2014/main" id="{9886911D-FE19-4AEB-870C-84DD1AEF0820}"/>
              </a:ext>
            </a:extLst>
          </p:cNvPr>
          <p:cNvSpPr>
            <a:spLocks noGrp="1"/>
          </p:cNvSpPr>
          <p:nvPr>
            <p:ph type="sldNum" sz="quarter" idx="20"/>
          </p:nvPr>
        </p:nvSpPr>
        <p:spPr>
          <a:xfrm>
            <a:off x="6910388" y="6356353"/>
            <a:ext cx="2057400" cy="365125"/>
          </a:xfrm>
          <a:prstGeom prst="rect">
            <a:avLst/>
          </a:prstGeom>
        </p:spPr>
        <p:txBody>
          <a:bodyPr/>
          <a:lstStyle/>
          <a:p>
            <a:fld id="{D3E6F73D-5B99-417F-82E5-B90A998CE51F}" type="slidenum">
              <a:rPr lang="en-US" smtClean="0"/>
              <a:t>‹#›</a:t>
            </a:fld>
            <a:endParaRPr lang="en-US" dirty="0"/>
          </a:p>
        </p:txBody>
      </p:sp>
      <p:sp>
        <p:nvSpPr>
          <p:cNvPr id="17" name="Rectangle 16">
            <a:extLst>
              <a:ext uri="{FF2B5EF4-FFF2-40B4-BE49-F238E27FC236}">
                <a16:creationId xmlns:a16="http://schemas.microsoft.com/office/drawing/2014/main" id="{36D80A42-5E2B-48B4-BE0B-169A01997388}"/>
              </a:ext>
            </a:extLst>
          </p:cNvPr>
          <p:cNvSpPr/>
          <p:nvPr userDrawn="1"/>
        </p:nvSpPr>
        <p:spPr>
          <a:xfrm>
            <a:off x="0" y="6721475"/>
            <a:ext cx="9144000" cy="1365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dirty="0">
              <a:latin typeface="Assistant" pitchFamily="2" charset="-79"/>
            </a:endParaRPr>
          </a:p>
        </p:txBody>
      </p:sp>
    </p:spTree>
    <p:extLst>
      <p:ext uri="{BB962C8B-B14F-4D97-AF65-F5344CB8AC3E}">
        <p14:creationId xmlns:p14="http://schemas.microsoft.com/office/powerpoint/2010/main" val="4095946831"/>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cSld name="Gray Transition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B9FB3F-49B9-4BDD-8993-E15583E4D059}"/>
              </a:ext>
            </a:extLst>
          </p:cNvPr>
          <p:cNvSpPr/>
          <p:nvPr userDrawn="1"/>
        </p:nvSpPr>
        <p:spPr>
          <a:xfrm>
            <a:off x="0" y="0"/>
            <a:ext cx="9144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pic>
        <p:nvPicPr>
          <p:cNvPr id="23" name="Picture 22">
            <a:extLst>
              <a:ext uri="{FF2B5EF4-FFF2-40B4-BE49-F238E27FC236}">
                <a16:creationId xmlns:a16="http://schemas.microsoft.com/office/drawing/2014/main" id="{528E6EFF-F65E-0944-AAFF-3D4401E91782}"/>
              </a:ext>
            </a:extLst>
          </p:cNvPr>
          <p:cNvPicPr>
            <a:picLocks noChangeAspect="1"/>
          </p:cNvPicPr>
          <p:nvPr userDrawn="1"/>
        </p:nvPicPr>
        <p:blipFill rotWithShape="1">
          <a:blip r:embed="rId2" cstate="screen">
            <a:alphaModFix amt="7000"/>
            <a:extLst>
              <a:ext uri="{28A0092B-C50C-407E-A947-70E740481C1C}">
                <a14:useLocalDpi xmlns:a14="http://schemas.microsoft.com/office/drawing/2010/main"/>
              </a:ext>
            </a:extLst>
          </a:blip>
          <a:srcRect l="30776" t="-43527" r="14952" b="-1"/>
          <a:stretch/>
        </p:blipFill>
        <p:spPr>
          <a:xfrm>
            <a:off x="-1" y="0"/>
            <a:ext cx="9144000" cy="6858000"/>
          </a:xfrm>
          <a:prstGeom prst="rect">
            <a:avLst/>
          </a:prstGeom>
        </p:spPr>
      </p:pic>
      <p:sp>
        <p:nvSpPr>
          <p:cNvPr id="2" name="Title 1">
            <a:extLst>
              <a:ext uri="{FF2B5EF4-FFF2-40B4-BE49-F238E27FC236}">
                <a16:creationId xmlns:a16="http://schemas.microsoft.com/office/drawing/2014/main" id="{F2FE80F1-1CE5-4472-BB1A-A18DB7C16D6B}"/>
              </a:ext>
            </a:extLst>
          </p:cNvPr>
          <p:cNvSpPr>
            <a:spLocks noGrp="1"/>
          </p:cNvSpPr>
          <p:nvPr>
            <p:ph type="title"/>
          </p:nvPr>
        </p:nvSpPr>
        <p:spPr>
          <a:xfrm>
            <a:off x="623888" y="1709741"/>
            <a:ext cx="7886700" cy="2852737"/>
          </a:xfrm>
        </p:spPr>
        <p:txBody>
          <a:bodyPr anchor="b">
            <a:normAutofit/>
          </a:bodyPr>
          <a:lstStyle>
            <a:lvl1pPr>
              <a:defRPr sz="3600">
                <a:solidFill>
                  <a:schemeClr val="tx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B0C7E89A-06C3-44F4-9374-46CCF3BD9C74}"/>
              </a:ext>
            </a:extLst>
          </p:cNvPr>
          <p:cNvSpPr>
            <a:spLocks noGrp="1"/>
          </p:cNvSpPr>
          <p:nvPr>
            <p:ph type="body" idx="1"/>
          </p:nvPr>
        </p:nvSpPr>
        <p:spPr>
          <a:xfrm>
            <a:off x="623888" y="4589466"/>
            <a:ext cx="7886700" cy="1500187"/>
          </a:xfrm>
        </p:spPr>
        <p:txBody>
          <a:bodyPr>
            <a:normAutofit/>
          </a:bodyPr>
          <a:lstStyle>
            <a:lvl1pPr marL="0" indent="0">
              <a:buNone/>
              <a:defRPr sz="21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10" name="Rectangle 9">
            <a:extLst>
              <a:ext uri="{FF2B5EF4-FFF2-40B4-BE49-F238E27FC236}">
                <a16:creationId xmlns:a16="http://schemas.microsoft.com/office/drawing/2014/main" id="{79FD233E-1F44-43F9-900A-7AAC439A5F50}"/>
              </a:ext>
            </a:extLst>
          </p:cNvPr>
          <p:cNvSpPr/>
          <p:nvPr userDrawn="1"/>
        </p:nvSpPr>
        <p:spPr>
          <a:xfrm>
            <a:off x="0" y="6721477"/>
            <a:ext cx="9144000" cy="1365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Slide Number Placeholder 5">
            <a:extLst>
              <a:ext uri="{FF2B5EF4-FFF2-40B4-BE49-F238E27FC236}">
                <a16:creationId xmlns:a16="http://schemas.microsoft.com/office/drawing/2014/main" id="{C79D8AC7-F42B-4F95-A1E3-4730F802F1BD}"/>
              </a:ext>
            </a:extLst>
          </p:cNvPr>
          <p:cNvSpPr>
            <a:spLocks noGrp="1"/>
          </p:cNvSpPr>
          <p:nvPr>
            <p:ph type="sldNum" sz="quarter" idx="4"/>
          </p:nvPr>
        </p:nvSpPr>
        <p:spPr>
          <a:xfrm>
            <a:off x="6910388" y="6356353"/>
            <a:ext cx="20574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D3E6F73D-5B99-417F-82E5-B90A998CE51F}" type="slidenum">
              <a:rPr lang="en-US" smtClean="0"/>
              <a:pPr/>
              <a:t>‹#›</a:t>
            </a:fld>
            <a:endParaRPr lang="en-US" dirty="0"/>
          </a:p>
        </p:txBody>
      </p:sp>
      <p:grpSp>
        <p:nvGrpSpPr>
          <p:cNvPr id="13" name="Graphic 10">
            <a:extLst>
              <a:ext uri="{FF2B5EF4-FFF2-40B4-BE49-F238E27FC236}">
                <a16:creationId xmlns:a16="http://schemas.microsoft.com/office/drawing/2014/main" id="{89731A8F-3957-0344-928A-826FB8AC5475}"/>
              </a:ext>
            </a:extLst>
          </p:cNvPr>
          <p:cNvGrpSpPr>
            <a:grpSpLocks noChangeAspect="1"/>
          </p:cNvGrpSpPr>
          <p:nvPr userDrawn="1"/>
        </p:nvGrpSpPr>
        <p:grpSpPr>
          <a:xfrm rot="16200000">
            <a:off x="8101584" y="0"/>
            <a:ext cx="1042416" cy="1042416"/>
            <a:chOff x="0" y="0"/>
            <a:chExt cx="1390650" cy="1390650"/>
          </a:xfrm>
        </p:grpSpPr>
        <p:sp>
          <p:nvSpPr>
            <p:cNvPr id="15" name="Freeform: Shape 18">
              <a:extLst>
                <a:ext uri="{FF2B5EF4-FFF2-40B4-BE49-F238E27FC236}">
                  <a16:creationId xmlns:a16="http://schemas.microsoft.com/office/drawing/2014/main" id="{3FAC7C8F-F842-584D-81E9-F107FCE621D1}"/>
                </a:ext>
              </a:extLst>
            </p:cNvPr>
            <p:cNvSpPr/>
            <p:nvPr/>
          </p:nvSpPr>
          <p:spPr>
            <a:xfrm rot="5400000">
              <a:off x="695324" y="695325"/>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chemeClr val="accent1"/>
            </a:solidFill>
            <a:ln w="9525" cap="flat">
              <a:noFill/>
              <a:prstDash val="solid"/>
              <a:miter/>
            </a:ln>
          </p:spPr>
          <p:txBody>
            <a:bodyPr rtlCol="0" anchor="ctr"/>
            <a:lstStyle/>
            <a:p>
              <a:endParaRPr lang="en-US" sz="1800">
                <a:solidFill>
                  <a:schemeClr val="accent1"/>
                </a:solidFill>
              </a:endParaRPr>
            </a:p>
          </p:txBody>
        </p:sp>
        <p:sp>
          <p:nvSpPr>
            <p:cNvPr id="17" name="Freeform: Shape 19">
              <a:extLst>
                <a:ext uri="{FF2B5EF4-FFF2-40B4-BE49-F238E27FC236}">
                  <a16:creationId xmlns:a16="http://schemas.microsoft.com/office/drawing/2014/main" id="{9133E65D-5B97-9342-84C5-CF2F471A0681}"/>
                </a:ext>
              </a:extLst>
            </p:cNvPr>
            <p:cNvSpPr/>
            <p:nvPr/>
          </p:nvSpPr>
          <p:spPr>
            <a:xfrm rot="5400000">
              <a:off x="695324" y="0"/>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23428F"/>
            </a:solidFill>
            <a:ln w="9525" cap="flat">
              <a:noFill/>
              <a:prstDash val="solid"/>
              <a:miter/>
            </a:ln>
          </p:spPr>
          <p:txBody>
            <a:bodyPr rtlCol="0" anchor="ctr"/>
            <a:lstStyle/>
            <a:p>
              <a:endParaRPr lang="en-US" sz="1800">
                <a:solidFill>
                  <a:schemeClr val="accent2"/>
                </a:solidFill>
              </a:endParaRPr>
            </a:p>
          </p:txBody>
        </p:sp>
        <p:sp>
          <p:nvSpPr>
            <p:cNvPr id="18" name="Freeform: Shape 20">
              <a:extLst>
                <a:ext uri="{FF2B5EF4-FFF2-40B4-BE49-F238E27FC236}">
                  <a16:creationId xmlns:a16="http://schemas.microsoft.com/office/drawing/2014/main" id="{84754DA8-4E65-894A-A6DF-DB1BCEDE74EB}"/>
                </a:ext>
              </a:extLst>
            </p:cNvPr>
            <p:cNvSpPr/>
            <p:nvPr/>
          </p:nvSpPr>
          <p:spPr>
            <a:xfrm rot="5400000">
              <a:off x="0" y="695324"/>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00256D"/>
            </a:solidFill>
            <a:ln w="9525" cap="flat">
              <a:noFill/>
              <a:prstDash val="solid"/>
              <a:miter/>
            </a:ln>
          </p:spPr>
          <p:txBody>
            <a:bodyPr rtlCol="0" anchor="ctr"/>
            <a:lstStyle/>
            <a:p>
              <a:endParaRPr lang="en-US" sz="1800" dirty="0">
                <a:solidFill>
                  <a:schemeClr val="tx1"/>
                </a:solidFill>
              </a:endParaRPr>
            </a:p>
          </p:txBody>
        </p:sp>
      </p:grpSp>
    </p:spTree>
    <p:extLst>
      <p:ext uri="{BB962C8B-B14F-4D97-AF65-F5344CB8AC3E}">
        <p14:creationId xmlns:p14="http://schemas.microsoft.com/office/powerpoint/2010/main" val="197765542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Light Title Slide - Monogram">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F47B87D-B69A-4037-85E9-3F6E3CE758F5}"/>
              </a:ext>
            </a:extLst>
          </p:cNvPr>
          <p:cNvSpPr/>
          <p:nvPr userDrawn="1"/>
        </p:nvSpPr>
        <p:spPr>
          <a:xfrm>
            <a:off x="0" y="0"/>
            <a:ext cx="9144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bg1"/>
              </a:solidFill>
            </a:endParaRPr>
          </a:p>
        </p:txBody>
      </p:sp>
      <p:pic>
        <p:nvPicPr>
          <p:cNvPr id="29" name="Picture 28">
            <a:extLst>
              <a:ext uri="{FF2B5EF4-FFF2-40B4-BE49-F238E27FC236}">
                <a16:creationId xmlns:a16="http://schemas.microsoft.com/office/drawing/2014/main" id="{EB54311E-70B0-2B45-9492-C24422D967C4}"/>
              </a:ext>
            </a:extLst>
          </p:cNvPr>
          <p:cNvPicPr>
            <a:picLocks noChangeAspect="1"/>
          </p:cNvPicPr>
          <p:nvPr userDrawn="1"/>
        </p:nvPicPr>
        <p:blipFill rotWithShape="1">
          <a:blip r:embed="rId2" cstate="screen">
            <a:alphaModFix amt="7000"/>
            <a:extLst>
              <a:ext uri="{28A0092B-C50C-407E-A947-70E740481C1C}">
                <a14:useLocalDpi xmlns:a14="http://schemas.microsoft.com/office/drawing/2010/main"/>
              </a:ext>
            </a:extLst>
          </a:blip>
          <a:srcRect l="30776" t="-43527" r="14952" b="-1"/>
          <a:stretch/>
        </p:blipFill>
        <p:spPr>
          <a:xfrm>
            <a:off x="-1" y="0"/>
            <a:ext cx="9144000" cy="6858000"/>
          </a:xfrm>
          <a:prstGeom prst="rect">
            <a:avLst/>
          </a:prstGeom>
        </p:spPr>
      </p:pic>
      <p:sp>
        <p:nvSpPr>
          <p:cNvPr id="16" name="Rectangle 15">
            <a:extLst>
              <a:ext uri="{FF2B5EF4-FFF2-40B4-BE49-F238E27FC236}">
                <a16:creationId xmlns:a16="http://schemas.microsoft.com/office/drawing/2014/main" id="{9F3706DA-8668-4135-83B7-2DACDF114B3C}"/>
              </a:ext>
            </a:extLst>
          </p:cNvPr>
          <p:cNvSpPr/>
          <p:nvPr userDrawn="1"/>
        </p:nvSpPr>
        <p:spPr>
          <a:xfrm>
            <a:off x="0" y="6721477"/>
            <a:ext cx="9144000" cy="1365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descr="A picture containing drawing&#10;&#10;Description automatically generated">
            <a:extLst>
              <a:ext uri="{FF2B5EF4-FFF2-40B4-BE49-F238E27FC236}">
                <a16:creationId xmlns:a16="http://schemas.microsoft.com/office/drawing/2014/main" id="{1A2F060A-7841-4505-B0CA-6D16C175D337}"/>
              </a:ext>
            </a:extLst>
          </p:cNvPr>
          <p:cNvPicPr>
            <a:picLocks/>
          </p:cNvPicPr>
          <p:nvPr userDrawn="1"/>
        </p:nvPicPr>
        <p:blipFill>
          <a:blip r:embed="rId3" cstate="print">
            <a:extLst>
              <a:ext uri="{28A0092B-C50C-407E-A947-70E740481C1C}">
                <a14:useLocalDpi xmlns:a14="http://schemas.microsoft.com/office/drawing/2010/main"/>
              </a:ext>
            </a:extLst>
          </a:blip>
          <a:stretch>
            <a:fillRect/>
          </a:stretch>
        </p:blipFill>
        <p:spPr>
          <a:xfrm>
            <a:off x="5686425" y="0"/>
            <a:ext cx="3457576" cy="1216152"/>
          </a:xfrm>
          <a:prstGeom prst="rect">
            <a:avLst/>
          </a:prstGeom>
        </p:spPr>
      </p:pic>
      <p:sp>
        <p:nvSpPr>
          <p:cNvPr id="30" name="Title 1">
            <a:extLst>
              <a:ext uri="{FF2B5EF4-FFF2-40B4-BE49-F238E27FC236}">
                <a16:creationId xmlns:a16="http://schemas.microsoft.com/office/drawing/2014/main" id="{CA3816B4-8368-42C7-8090-C175226890DE}"/>
              </a:ext>
            </a:extLst>
          </p:cNvPr>
          <p:cNvSpPr>
            <a:spLocks noGrp="1"/>
          </p:cNvSpPr>
          <p:nvPr>
            <p:ph type="ctrTitle" hasCustomPrompt="1"/>
          </p:nvPr>
        </p:nvSpPr>
        <p:spPr>
          <a:xfrm>
            <a:off x="1143000" y="2457541"/>
            <a:ext cx="6858000" cy="1269510"/>
          </a:xfrm>
        </p:spPr>
        <p:txBody>
          <a:bodyPr anchor="b">
            <a:normAutofit/>
          </a:bodyPr>
          <a:lstStyle>
            <a:lvl1pPr algn="l">
              <a:defRPr sz="4500" b="1" cap="none" baseline="0">
                <a:solidFill>
                  <a:schemeClr val="tx1"/>
                </a:solidFill>
              </a:defRPr>
            </a:lvl1pPr>
          </a:lstStyle>
          <a:p>
            <a:r>
              <a:rPr lang="en-US" dirty="0"/>
              <a:t>Click to edit title</a:t>
            </a:r>
          </a:p>
        </p:txBody>
      </p:sp>
      <p:sp>
        <p:nvSpPr>
          <p:cNvPr id="31" name="Subtitle 2">
            <a:extLst>
              <a:ext uri="{FF2B5EF4-FFF2-40B4-BE49-F238E27FC236}">
                <a16:creationId xmlns:a16="http://schemas.microsoft.com/office/drawing/2014/main" id="{62A1932F-7E94-47AF-A6B8-2A70686C8E85}"/>
              </a:ext>
            </a:extLst>
          </p:cNvPr>
          <p:cNvSpPr>
            <a:spLocks noGrp="1"/>
          </p:cNvSpPr>
          <p:nvPr>
            <p:ph type="subTitle" idx="1"/>
          </p:nvPr>
        </p:nvSpPr>
        <p:spPr>
          <a:xfrm>
            <a:off x="1143000" y="3816258"/>
            <a:ext cx="6858000" cy="1143000"/>
          </a:xfrm>
        </p:spPr>
        <p:txBody>
          <a:bodyPr>
            <a:normAutofit/>
          </a:bodyPr>
          <a:lstStyle>
            <a:lvl1pPr marL="0" indent="0" algn="l">
              <a:buNone/>
              <a:defRPr sz="20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32" name="Text Placeholder 4">
            <a:extLst>
              <a:ext uri="{FF2B5EF4-FFF2-40B4-BE49-F238E27FC236}">
                <a16:creationId xmlns:a16="http://schemas.microsoft.com/office/drawing/2014/main" id="{64CFC1E3-9AE0-4E98-B0A6-2DCD72EC317B}"/>
              </a:ext>
            </a:extLst>
          </p:cNvPr>
          <p:cNvSpPr>
            <a:spLocks noGrp="1"/>
          </p:cNvSpPr>
          <p:nvPr>
            <p:ph type="body" sz="quarter" idx="10" hasCustomPrompt="1"/>
          </p:nvPr>
        </p:nvSpPr>
        <p:spPr>
          <a:xfrm>
            <a:off x="1229934" y="2068269"/>
            <a:ext cx="1325880" cy="286232"/>
          </a:xfrm>
          <a:solidFill>
            <a:schemeClr val="accent2"/>
          </a:solidFill>
        </p:spPr>
        <p:txBody>
          <a:bodyPr wrap="square" anchor="ctr">
            <a:spAutoFit/>
          </a:bodyPr>
          <a:lstStyle>
            <a:lvl1pPr marL="0" indent="0" algn="l">
              <a:buNone/>
              <a:defRPr sz="1400">
                <a:solidFill>
                  <a:schemeClr val="bg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Month 01, 2020</a:t>
            </a:r>
          </a:p>
        </p:txBody>
      </p:sp>
      <p:grpSp>
        <p:nvGrpSpPr>
          <p:cNvPr id="20" name="Graphic 10">
            <a:extLst>
              <a:ext uri="{FF2B5EF4-FFF2-40B4-BE49-F238E27FC236}">
                <a16:creationId xmlns:a16="http://schemas.microsoft.com/office/drawing/2014/main" id="{E9FE7A97-E6D6-4040-A286-E50ECC3852DE}"/>
              </a:ext>
            </a:extLst>
          </p:cNvPr>
          <p:cNvGrpSpPr>
            <a:grpSpLocks noChangeAspect="1"/>
          </p:cNvGrpSpPr>
          <p:nvPr userDrawn="1"/>
        </p:nvGrpSpPr>
        <p:grpSpPr>
          <a:xfrm rot="10800000">
            <a:off x="1" y="0"/>
            <a:ext cx="1042416" cy="1042416"/>
            <a:chOff x="0" y="0"/>
            <a:chExt cx="1390650" cy="1390650"/>
          </a:xfrm>
        </p:grpSpPr>
        <p:sp>
          <p:nvSpPr>
            <p:cNvPr id="21" name="Freeform: Shape 17">
              <a:extLst>
                <a:ext uri="{FF2B5EF4-FFF2-40B4-BE49-F238E27FC236}">
                  <a16:creationId xmlns:a16="http://schemas.microsoft.com/office/drawing/2014/main" id="{FE9D5C77-1981-D64B-A392-BD1B14062865}"/>
                </a:ext>
              </a:extLst>
            </p:cNvPr>
            <p:cNvSpPr/>
            <p:nvPr/>
          </p:nvSpPr>
          <p:spPr>
            <a:xfrm rot="5400000">
              <a:off x="695324" y="695325"/>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chemeClr val="accent1"/>
            </a:solidFill>
            <a:ln w="9525" cap="flat">
              <a:noFill/>
              <a:prstDash val="solid"/>
              <a:miter/>
            </a:ln>
          </p:spPr>
          <p:txBody>
            <a:bodyPr rtlCol="0" anchor="ctr"/>
            <a:lstStyle/>
            <a:p>
              <a:endParaRPr lang="en-US" sz="1800">
                <a:solidFill>
                  <a:schemeClr val="accent1"/>
                </a:solidFill>
              </a:endParaRPr>
            </a:p>
          </p:txBody>
        </p:sp>
        <p:sp>
          <p:nvSpPr>
            <p:cNvPr id="22" name="Freeform: Shape 18">
              <a:extLst>
                <a:ext uri="{FF2B5EF4-FFF2-40B4-BE49-F238E27FC236}">
                  <a16:creationId xmlns:a16="http://schemas.microsoft.com/office/drawing/2014/main" id="{6595E085-5618-B74D-9822-C36A83FD6795}"/>
                </a:ext>
              </a:extLst>
            </p:cNvPr>
            <p:cNvSpPr/>
            <p:nvPr/>
          </p:nvSpPr>
          <p:spPr>
            <a:xfrm rot="5400000">
              <a:off x="695324" y="0"/>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23428F"/>
            </a:solidFill>
            <a:ln w="9525" cap="flat">
              <a:noFill/>
              <a:prstDash val="solid"/>
              <a:miter/>
            </a:ln>
          </p:spPr>
          <p:txBody>
            <a:bodyPr rtlCol="0" anchor="ctr"/>
            <a:lstStyle/>
            <a:p>
              <a:endParaRPr lang="en-US" sz="1800">
                <a:solidFill>
                  <a:schemeClr val="accent2"/>
                </a:solidFill>
              </a:endParaRPr>
            </a:p>
          </p:txBody>
        </p:sp>
        <p:sp>
          <p:nvSpPr>
            <p:cNvPr id="23" name="Freeform: Shape 29">
              <a:extLst>
                <a:ext uri="{FF2B5EF4-FFF2-40B4-BE49-F238E27FC236}">
                  <a16:creationId xmlns:a16="http://schemas.microsoft.com/office/drawing/2014/main" id="{BAB13183-122C-0648-8CD6-B6CE77339C8D}"/>
                </a:ext>
              </a:extLst>
            </p:cNvPr>
            <p:cNvSpPr/>
            <p:nvPr/>
          </p:nvSpPr>
          <p:spPr>
            <a:xfrm rot="5400000">
              <a:off x="0" y="695324"/>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00256D"/>
            </a:solidFill>
            <a:ln w="9525" cap="flat">
              <a:noFill/>
              <a:prstDash val="solid"/>
              <a:miter/>
            </a:ln>
          </p:spPr>
          <p:txBody>
            <a:bodyPr rtlCol="0" anchor="ctr"/>
            <a:lstStyle/>
            <a:p>
              <a:endParaRPr lang="en-US" sz="1800">
                <a:solidFill>
                  <a:schemeClr val="tx1"/>
                </a:solidFill>
              </a:endParaRPr>
            </a:p>
          </p:txBody>
        </p:sp>
      </p:grpSp>
      <p:grpSp>
        <p:nvGrpSpPr>
          <p:cNvPr id="24" name="Graphic 10">
            <a:extLst>
              <a:ext uri="{FF2B5EF4-FFF2-40B4-BE49-F238E27FC236}">
                <a16:creationId xmlns:a16="http://schemas.microsoft.com/office/drawing/2014/main" id="{E5E0BFD5-C535-BC45-A325-A41D0A80BB5E}"/>
              </a:ext>
            </a:extLst>
          </p:cNvPr>
          <p:cNvGrpSpPr>
            <a:grpSpLocks noChangeAspect="1"/>
          </p:cNvGrpSpPr>
          <p:nvPr userDrawn="1"/>
        </p:nvGrpSpPr>
        <p:grpSpPr>
          <a:xfrm rot="10800000" flipH="1" flipV="1">
            <a:off x="8101584" y="5815584"/>
            <a:ext cx="1042416" cy="1042416"/>
            <a:chOff x="0" y="0"/>
            <a:chExt cx="1390650" cy="1390650"/>
          </a:xfrm>
        </p:grpSpPr>
        <p:sp>
          <p:nvSpPr>
            <p:cNvPr id="25" name="Freeform: Shape 17">
              <a:extLst>
                <a:ext uri="{FF2B5EF4-FFF2-40B4-BE49-F238E27FC236}">
                  <a16:creationId xmlns:a16="http://schemas.microsoft.com/office/drawing/2014/main" id="{45C79D15-2683-374E-9F0F-2A09A59298AA}"/>
                </a:ext>
              </a:extLst>
            </p:cNvPr>
            <p:cNvSpPr/>
            <p:nvPr/>
          </p:nvSpPr>
          <p:spPr>
            <a:xfrm rot="5400000">
              <a:off x="695324" y="695325"/>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chemeClr val="accent1"/>
            </a:solidFill>
            <a:ln w="9525" cap="flat">
              <a:noFill/>
              <a:prstDash val="solid"/>
              <a:miter/>
            </a:ln>
          </p:spPr>
          <p:txBody>
            <a:bodyPr rtlCol="0" anchor="ctr"/>
            <a:lstStyle/>
            <a:p>
              <a:endParaRPr lang="en-US" sz="1800">
                <a:solidFill>
                  <a:schemeClr val="accent1"/>
                </a:solidFill>
              </a:endParaRPr>
            </a:p>
          </p:txBody>
        </p:sp>
        <p:sp>
          <p:nvSpPr>
            <p:cNvPr id="26" name="Freeform: Shape 18">
              <a:extLst>
                <a:ext uri="{FF2B5EF4-FFF2-40B4-BE49-F238E27FC236}">
                  <a16:creationId xmlns:a16="http://schemas.microsoft.com/office/drawing/2014/main" id="{A1A80E0C-CB8F-8846-80EC-572F791DE6F5}"/>
                </a:ext>
              </a:extLst>
            </p:cNvPr>
            <p:cNvSpPr/>
            <p:nvPr/>
          </p:nvSpPr>
          <p:spPr>
            <a:xfrm rot="5400000">
              <a:off x="695324" y="0"/>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23428F"/>
            </a:solidFill>
            <a:ln w="9525" cap="flat">
              <a:noFill/>
              <a:prstDash val="solid"/>
              <a:miter/>
            </a:ln>
          </p:spPr>
          <p:txBody>
            <a:bodyPr rtlCol="0" anchor="ctr"/>
            <a:lstStyle/>
            <a:p>
              <a:endParaRPr lang="en-US" sz="1800">
                <a:solidFill>
                  <a:schemeClr val="accent2"/>
                </a:solidFill>
              </a:endParaRPr>
            </a:p>
          </p:txBody>
        </p:sp>
        <p:sp>
          <p:nvSpPr>
            <p:cNvPr id="27" name="Freeform: Shape 29">
              <a:extLst>
                <a:ext uri="{FF2B5EF4-FFF2-40B4-BE49-F238E27FC236}">
                  <a16:creationId xmlns:a16="http://schemas.microsoft.com/office/drawing/2014/main" id="{742BA59F-A290-7743-93D6-AA9FD110CBF0}"/>
                </a:ext>
              </a:extLst>
            </p:cNvPr>
            <p:cNvSpPr/>
            <p:nvPr/>
          </p:nvSpPr>
          <p:spPr>
            <a:xfrm rot="5400000">
              <a:off x="0" y="695324"/>
              <a:ext cx="695325" cy="695325"/>
            </a:xfrm>
            <a:custGeom>
              <a:avLst/>
              <a:gdLst>
                <a:gd name="connsiteX0" fmla="*/ 0 w 695325"/>
                <a:gd name="connsiteY0" fmla="*/ 0 h 695325"/>
                <a:gd name="connsiteX1" fmla="*/ 695325 w 695325"/>
                <a:gd name="connsiteY1" fmla="*/ 0 h 695325"/>
                <a:gd name="connsiteX2" fmla="*/ 695325 w 695325"/>
                <a:gd name="connsiteY2" fmla="*/ 695325 h 695325"/>
                <a:gd name="connsiteX3" fmla="*/ 0 w 695325"/>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695325" h="695325">
                  <a:moveTo>
                    <a:pt x="0" y="0"/>
                  </a:moveTo>
                  <a:lnTo>
                    <a:pt x="695325" y="0"/>
                  </a:lnTo>
                  <a:lnTo>
                    <a:pt x="695325" y="695325"/>
                  </a:lnTo>
                  <a:lnTo>
                    <a:pt x="0" y="695325"/>
                  </a:lnTo>
                  <a:close/>
                </a:path>
              </a:pathLst>
            </a:custGeom>
            <a:solidFill>
              <a:srgbClr val="00256D"/>
            </a:solidFill>
            <a:ln w="9525" cap="flat">
              <a:noFill/>
              <a:prstDash val="solid"/>
              <a:miter/>
            </a:ln>
          </p:spPr>
          <p:txBody>
            <a:bodyPr rtlCol="0" anchor="ctr"/>
            <a:lstStyle/>
            <a:p>
              <a:endParaRPr lang="en-US" sz="1800">
                <a:solidFill>
                  <a:schemeClr val="tx1"/>
                </a:solidFill>
              </a:endParaRPr>
            </a:p>
          </p:txBody>
        </p:sp>
      </p:grpSp>
    </p:spTree>
    <p:extLst>
      <p:ext uri="{BB962C8B-B14F-4D97-AF65-F5344CB8AC3E}">
        <p14:creationId xmlns:p14="http://schemas.microsoft.com/office/powerpoint/2010/main" val="2195541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image" Target="../media/image2.png"/><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image" Target="../media/image1.png"/><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E33083-2262-4470-AD56-40ACCBB1C034}"/>
              </a:ext>
            </a:extLst>
          </p:cNvPr>
          <p:cNvSpPr>
            <a:spLocks noGrp="1"/>
          </p:cNvSpPr>
          <p:nvPr>
            <p:ph type="title"/>
          </p:nvPr>
        </p:nvSpPr>
        <p:spPr>
          <a:xfrm>
            <a:off x="628650" y="267419"/>
            <a:ext cx="7886700" cy="816756"/>
          </a:xfrm>
          <a:prstGeom prst="rect">
            <a:avLst/>
          </a:prstGeom>
        </p:spPr>
        <p:txBody>
          <a:bodyPr vert="horz" lIns="91440" tIns="45720" rIns="91440" bIns="45720" rtlCol="0" anchor="ctr">
            <a:normAutofit/>
          </a:bodyPr>
          <a:lstStyle/>
          <a:p>
            <a:r>
              <a:rPr lang="en-US" dirty="0"/>
              <a:t>Click to edit title style</a:t>
            </a:r>
          </a:p>
        </p:txBody>
      </p:sp>
      <p:sp>
        <p:nvSpPr>
          <p:cNvPr id="3" name="Text Placeholder 2">
            <a:extLst>
              <a:ext uri="{FF2B5EF4-FFF2-40B4-BE49-F238E27FC236}">
                <a16:creationId xmlns:a16="http://schemas.microsoft.com/office/drawing/2014/main" id="{D6B5448F-47CE-48D9-8B4F-EC9CCECA46E7}"/>
              </a:ext>
            </a:extLst>
          </p:cNvPr>
          <p:cNvSpPr>
            <a:spLocks noGrp="1"/>
          </p:cNvSpPr>
          <p:nvPr>
            <p:ph type="body" idx="1"/>
          </p:nvPr>
        </p:nvSpPr>
        <p:spPr>
          <a:xfrm>
            <a:off x="628650" y="1250829"/>
            <a:ext cx="7886700" cy="492613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9" name="Slide Number Placeholder 5">
            <a:extLst>
              <a:ext uri="{FF2B5EF4-FFF2-40B4-BE49-F238E27FC236}">
                <a16:creationId xmlns:a16="http://schemas.microsoft.com/office/drawing/2014/main" id="{3E9B570F-9D02-41BE-95CF-2FA51911BC68}"/>
              </a:ext>
            </a:extLst>
          </p:cNvPr>
          <p:cNvSpPr>
            <a:spLocks noGrp="1"/>
          </p:cNvSpPr>
          <p:nvPr>
            <p:ph type="sldNum" sz="quarter" idx="4"/>
          </p:nvPr>
        </p:nvSpPr>
        <p:spPr>
          <a:xfrm>
            <a:off x="6910388" y="6356353"/>
            <a:ext cx="2057400" cy="365125"/>
          </a:xfrm>
          <a:prstGeom prst="rect">
            <a:avLst/>
          </a:prstGeom>
        </p:spPr>
        <p:txBody>
          <a:bodyPr vert="horz" lIns="91440" tIns="45720" rIns="91440" bIns="45720" rtlCol="0" anchor="ctr"/>
          <a:lstStyle>
            <a:lvl1pPr algn="r">
              <a:defRPr lang="en-US" sz="1000" kern="1200" smtClean="0">
                <a:solidFill>
                  <a:schemeClr val="tx1">
                    <a:tint val="75000"/>
                  </a:schemeClr>
                </a:solidFill>
                <a:latin typeface="+mn-lt"/>
                <a:ea typeface="+mn-ea"/>
                <a:cs typeface="+mn-cs"/>
              </a:defRPr>
            </a:lvl1pPr>
          </a:lstStyle>
          <a:p>
            <a:fld id="{D3E6F73D-5B99-417F-82E5-B90A998CE51F}" type="slidenum">
              <a:rPr lang="en-US" smtClean="0"/>
              <a:pPr/>
              <a:t>‹#›</a:t>
            </a:fld>
            <a:endParaRPr lang="en-US" dirty="0"/>
          </a:p>
        </p:txBody>
      </p:sp>
      <p:pic>
        <p:nvPicPr>
          <p:cNvPr id="7" name="Picture 6" descr="A close up of a sign&#10;&#10;Description automatically generated">
            <a:extLst>
              <a:ext uri="{FF2B5EF4-FFF2-40B4-BE49-F238E27FC236}">
                <a16:creationId xmlns:a16="http://schemas.microsoft.com/office/drawing/2014/main" id="{178973B5-B1C3-ED41-A78F-4E265BF01DFE}"/>
              </a:ext>
            </a:extLst>
          </p:cNvPr>
          <p:cNvPicPr>
            <a:picLocks noChangeAspect="1"/>
          </p:cNvPicPr>
          <p:nvPr userDrawn="1"/>
        </p:nvPicPr>
        <p:blipFill>
          <a:blip r:embed="rId22" cstate="print">
            <a:extLst>
              <a:ext uri="{28A0092B-C50C-407E-A947-70E740481C1C}">
                <a14:useLocalDpi xmlns:a14="http://schemas.microsoft.com/office/drawing/2010/main"/>
              </a:ext>
            </a:extLst>
          </a:blip>
          <a:stretch>
            <a:fillRect/>
          </a:stretch>
        </p:blipFill>
        <p:spPr>
          <a:xfrm>
            <a:off x="-7304" y="6343616"/>
            <a:ext cx="713803" cy="390594"/>
          </a:xfrm>
          <a:prstGeom prst="rect">
            <a:avLst/>
          </a:prstGeom>
        </p:spPr>
      </p:pic>
      <p:pic>
        <p:nvPicPr>
          <p:cNvPr id="4" name="Picture 3">
            <a:extLst>
              <a:ext uri="{FF2B5EF4-FFF2-40B4-BE49-F238E27FC236}">
                <a16:creationId xmlns:a16="http://schemas.microsoft.com/office/drawing/2014/main" id="{632E1C10-7BE1-4661-B4DF-F8F197CF89E1}"/>
              </a:ext>
            </a:extLst>
          </p:cNvPr>
          <p:cNvPicPr>
            <a:picLocks noChangeAspect="1"/>
          </p:cNvPicPr>
          <p:nvPr userDrawn="1"/>
        </p:nvPicPr>
        <p:blipFill>
          <a:blip r:embed="rId23"/>
          <a:stretch>
            <a:fillRect/>
          </a:stretch>
        </p:blipFill>
        <p:spPr>
          <a:xfrm>
            <a:off x="8613602" y="0"/>
            <a:ext cx="530398" cy="530398"/>
          </a:xfrm>
          <a:prstGeom prst="rect">
            <a:avLst/>
          </a:prstGeom>
        </p:spPr>
      </p:pic>
      <p:sp>
        <p:nvSpPr>
          <p:cNvPr id="8" name="Footer Placeholder 2">
            <a:extLst>
              <a:ext uri="{FF2B5EF4-FFF2-40B4-BE49-F238E27FC236}">
                <a16:creationId xmlns:a16="http://schemas.microsoft.com/office/drawing/2014/main" id="{75F64602-10A3-46CA-8327-166A83360228}"/>
              </a:ext>
            </a:extLst>
          </p:cNvPr>
          <p:cNvSpPr txBox="1">
            <a:spLocks/>
          </p:cNvSpPr>
          <p:nvPr userDrawn="1"/>
        </p:nvSpPr>
        <p:spPr>
          <a:xfrm>
            <a:off x="628650" y="6356353"/>
            <a:ext cx="3086100" cy="365125"/>
          </a:xfrm>
          <a:prstGeom prst="rect">
            <a:avLst/>
          </a:prstGeom>
        </p:spPr>
        <p:txBody>
          <a:bodyPr anchor="ctr" anchorCtr="0"/>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tint val="75000"/>
                  </a:schemeClr>
                </a:solidFill>
              </a:rPr>
              <a:t>© 2022 Association of Title IX Administrators</a:t>
            </a:r>
          </a:p>
        </p:txBody>
      </p:sp>
    </p:spTree>
    <p:extLst>
      <p:ext uri="{BB962C8B-B14F-4D97-AF65-F5344CB8AC3E}">
        <p14:creationId xmlns:p14="http://schemas.microsoft.com/office/powerpoint/2010/main" val="241054974"/>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 id="2147483798" r:id="rId13"/>
    <p:sldLayoutId id="2147483800" r:id="rId14"/>
    <p:sldLayoutId id="2147483802" r:id="rId15"/>
    <p:sldLayoutId id="2147483803" r:id="rId16"/>
    <p:sldLayoutId id="2147483804" r:id="rId17"/>
    <p:sldLayoutId id="2147483863" r:id="rId18"/>
    <p:sldLayoutId id="2147483886" r:id="rId19"/>
    <p:sldLayoutId id="2147483899" r:id="rId20"/>
  </p:sldLayoutIdLst>
  <p:hf hdr="0" ftr="0" dt="0"/>
  <p:txStyles>
    <p:titleStyle>
      <a:lvl1pPr algn="l" defTabSz="685800" rtl="0" eaLnBrk="1" latinLnBrk="0" hangingPunct="1">
        <a:lnSpc>
          <a:spcPct val="90000"/>
        </a:lnSpc>
        <a:spcBef>
          <a:spcPct val="0"/>
        </a:spcBef>
        <a:buNone/>
        <a:defRPr sz="3200" b="1" i="0" kern="1200" cap="all" baseline="0">
          <a:solidFill>
            <a:schemeClr val="tx1"/>
          </a:solidFill>
          <a:latin typeface="Assistant" pitchFamily="2" charset="-79"/>
          <a:ea typeface="+mj-ea"/>
          <a:cs typeface="Assistant" pitchFamily="2" charset="-79"/>
        </a:defRPr>
      </a:lvl1pPr>
    </p:titleStyle>
    <p:bodyStyle>
      <a:lvl1pPr marL="284163" indent="-284163" algn="l" defTabSz="685800" rtl="0" eaLnBrk="1" latinLnBrk="0" hangingPunct="1">
        <a:lnSpc>
          <a:spcPct val="100000"/>
        </a:lnSpc>
        <a:spcBef>
          <a:spcPts val="1200"/>
        </a:spcBef>
        <a:buFont typeface="Wingdings" panose="05000000000000000000" pitchFamily="2" charset="2"/>
        <a:buChar char="§"/>
        <a:defRPr sz="2400" b="0" i="0" kern="1200">
          <a:solidFill>
            <a:schemeClr val="tx1"/>
          </a:solidFill>
          <a:latin typeface="Assistant" pitchFamily="2" charset="-79"/>
          <a:ea typeface="+mn-ea"/>
          <a:cs typeface="Assistant" pitchFamily="2" charset="-79"/>
        </a:defRPr>
      </a:lvl1pPr>
      <a:lvl2pPr marL="630238" indent="-287338" algn="l" defTabSz="685800" rtl="0" eaLnBrk="1" latinLnBrk="0" hangingPunct="1">
        <a:lnSpc>
          <a:spcPct val="100000"/>
        </a:lnSpc>
        <a:spcBef>
          <a:spcPts val="375"/>
        </a:spcBef>
        <a:buFont typeface="Wingdings" panose="05000000000000000000" pitchFamily="2" charset="2"/>
        <a:buChar char="§"/>
        <a:defRPr sz="2400" b="0" i="0" kern="1200">
          <a:solidFill>
            <a:schemeClr val="tx1"/>
          </a:solidFill>
          <a:latin typeface="Assistant" pitchFamily="2" charset="-79"/>
          <a:ea typeface="+mn-ea"/>
          <a:cs typeface="Assistant" pitchFamily="2" charset="-79"/>
        </a:defRPr>
      </a:lvl2pPr>
      <a:lvl3pPr marL="914400" indent="-228600" algn="l" defTabSz="685800" rtl="0" eaLnBrk="1" latinLnBrk="0" hangingPunct="1">
        <a:lnSpc>
          <a:spcPct val="100000"/>
        </a:lnSpc>
        <a:spcBef>
          <a:spcPts val="375"/>
        </a:spcBef>
        <a:buFont typeface="Assistant Medium" panose="020B0604020202020204" charset="-79"/>
        <a:buChar char="–"/>
        <a:defRPr sz="2400" b="0" i="0" kern="1200">
          <a:solidFill>
            <a:schemeClr val="tx1"/>
          </a:solidFill>
          <a:latin typeface="Assistant" pitchFamily="2" charset="-79"/>
          <a:ea typeface="+mn-ea"/>
          <a:cs typeface="Assistant" pitchFamily="2" charset="-79"/>
        </a:defRPr>
      </a:lvl3pPr>
      <a:lvl4pPr marL="1200150" indent="-171450" algn="l" defTabSz="685800" rtl="0" eaLnBrk="1" latinLnBrk="0" hangingPunct="1">
        <a:lnSpc>
          <a:spcPct val="90000"/>
        </a:lnSpc>
        <a:spcBef>
          <a:spcPts val="375"/>
        </a:spcBef>
        <a:buFont typeface="Wingdings" panose="05000000000000000000" pitchFamily="2" charset="2"/>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panose="05000000000000000000" pitchFamily="2" charset="2"/>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D8F5F89-0FFB-4A84-AF4E-F799D0AA8789}"/>
              </a:ext>
            </a:extLst>
          </p:cNvPr>
          <p:cNvSpPr/>
          <p:nvPr userDrawn="1"/>
        </p:nvSpPr>
        <p:spPr>
          <a:xfrm>
            <a:off x="0" y="0"/>
            <a:ext cx="9144000" cy="1191884"/>
          </a:xfrm>
          <a:prstGeom prst="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dirty="0"/>
          </a:p>
        </p:txBody>
      </p:sp>
      <p:sp>
        <p:nvSpPr>
          <p:cNvPr id="2" name="Title Placeholder 1">
            <a:extLst>
              <a:ext uri="{FF2B5EF4-FFF2-40B4-BE49-F238E27FC236}">
                <a16:creationId xmlns:a16="http://schemas.microsoft.com/office/drawing/2014/main" id="{03E33083-2262-4470-AD56-40ACCBB1C034}"/>
              </a:ext>
            </a:extLst>
          </p:cNvPr>
          <p:cNvSpPr>
            <a:spLocks noGrp="1"/>
          </p:cNvSpPr>
          <p:nvPr>
            <p:ph type="title"/>
          </p:nvPr>
        </p:nvSpPr>
        <p:spPr>
          <a:xfrm>
            <a:off x="628650" y="267419"/>
            <a:ext cx="7886700" cy="767752"/>
          </a:xfrm>
          <a:prstGeom prst="rect">
            <a:avLst/>
          </a:prstGeom>
        </p:spPr>
        <p:txBody>
          <a:bodyPr vert="horz" lIns="91440" tIns="45720" rIns="91440" bIns="45720" rtlCol="0" anchor="ctr">
            <a:normAutofit/>
          </a:bodyPr>
          <a:lstStyle/>
          <a:p>
            <a:r>
              <a:rPr lang="en-US" dirty="0"/>
              <a:t>Click to edit title style</a:t>
            </a:r>
          </a:p>
        </p:txBody>
      </p:sp>
      <p:sp>
        <p:nvSpPr>
          <p:cNvPr id="3" name="Text Placeholder 2">
            <a:extLst>
              <a:ext uri="{FF2B5EF4-FFF2-40B4-BE49-F238E27FC236}">
                <a16:creationId xmlns:a16="http://schemas.microsoft.com/office/drawing/2014/main" id="{D6B5448F-47CE-48D9-8B4F-EC9CCECA46E7}"/>
              </a:ext>
            </a:extLst>
          </p:cNvPr>
          <p:cNvSpPr>
            <a:spLocks noGrp="1"/>
          </p:cNvSpPr>
          <p:nvPr>
            <p:ph type="body" idx="1"/>
          </p:nvPr>
        </p:nvSpPr>
        <p:spPr>
          <a:xfrm>
            <a:off x="628650" y="1380226"/>
            <a:ext cx="7886700" cy="47967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9" name="Slide Number Placeholder 5">
            <a:extLst>
              <a:ext uri="{FF2B5EF4-FFF2-40B4-BE49-F238E27FC236}">
                <a16:creationId xmlns:a16="http://schemas.microsoft.com/office/drawing/2014/main" id="{3E9B570F-9D02-41BE-95CF-2FA51911BC68}"/>
              </a:ext>
            </a:extLst>
          </p:cNvPr>
          <p:cNvSpPr>
            <a:spLocks noGrp="1"/>
          </p:cNvSpPr>
          <p:nvPr>
            <p:ph type="sldNum" sz="quarter" idx="4"/>
          </p:nvPr>
        </p:nvSpPr>
        <p:spPr>
          <a:xfrm>
            <a:off x="6910388" y="6356353"/>
            <a:ext cx="2057400" cy="365125"/>
          </a:xfrm>
          <a:prstGeom prst="rect">
            <a:avLst/>
          </a:prstGeom>
        </p:spPr>
        <p:txBody>
          <a:bodyPr vert="horz" lIns="91440" tIns="45720" rIns="91440" bIns="45720" rtlCol="0" anchor="ctr"/>
          <a:lstStyle>
            <a:lvl1pPr algn="r">
              <a:defRPr lang="en-US" sz="1000" kern="1200" smtClean="0">
                <a:solidFill>
                  <a:schemeClr val="tx1">
                    <a:tint val="75000"/>
                  </a:schemeClr>
                </a:solidFill>
                <a:latin typeface="+mn-lt"/>
                <a:ea typeface="+mn-ea"/>
                <a:cs typeface="+mn-cs"/>
              </a:defRPr>
            </a:lvl1pPr>
          </a:lstStyle>
          <a:p>
            <a:fld id="{D3E6F73D-5B99-417F-82E5-B90A998CE51F}" type="slidenum">
              <a:rPr lang="en-US" smtClean="0"/>
              <a:pPr/>
              <a:t>‹#›</a:t>
            </a:fld>
            <a:endParaRPr lang="en-US" dirty="0"/>
          </a:p>
        </p:txBody>
      </p:sp>
      <p:pic>
        <p:nvPicPr>
          <p:cNvPr id="7" name="Picture 6" descr="A close up of a sign&#10;&#10;Description automatically generated">
            <a:extLst>
              <a:ext uri="{FF2B5EF4-FFF2-40B4-BE49-F238E27FC236}">
                <a16:creationId xmlns:a16="http://schemas.microsoft.com/office/drawing/2014/main" id="{178973B5-B1C3-ED41-A78F-4E265BF01DFE}"/>
              </a:ext>
            </a:extLst>
          </p:cNvPr>
          <p:cNvPicPr>
            <a:picLocks noChangeAspect="1"/>
          </p:cNvPicPr>
          <p:nvPr userDrawn="1"/>
        </p:nvPicPr>
        <p:blipFill>
          <a:blip r:embed="rId23" cstate="print">
            <a:extLst>
              <a:ext uri="{28A0092B-C50C-407E-A947-70E740481C1C}">
                <a14:useLocalDpi xmlns:a14="http://schemas.microsoft.com/office/drawing/2010/main"/>
              </a:ext>
            </a:extLst>
          </a:blip>
          <a:stretch>
            <a:fillRect/>
          </a:stretch>
        </p:blipFill>
        <p:spPr>
          <a:xfrm>
            <a:off x="-7304" y="6343616"/>
            <a:ext cx="713803" cy="390594"/>
          </a:xfrm>
          <a:prstGeom prst="rect">
            <a:avLst/>
          </a:prstGeom>
        </p:spPr>
      </p:pic>
      <p:pic>
        <p:nvPicPr>
          <p:cNvPr id="4" name="Picture 3">
            <a:extLst>
              <a:ext uri="{FF2B5EF4-FFF2-40B4-BE49-F238E27FC236}">
                <a16:creationId xmlns:a16="http://schemas.microsoft.com/office/drawing/2014/main" id="{632E1C10-7BE1-4661-B4DF-F8F197CF89E1}"/>
              </a:ext>
            </a:extLst>
          </p:cNvPr>
          <p:cNvPicPr>
            <a:picLocks noChangeAspect="1"/>
          </p:cNvPicPr>
          <p:nvPr userDrawn="1"/>
        </p:nvPicPr>
        <p:blipFill>
          <a:blip r:embed="rId24"/>
          <a:stretch>
            <a:fillRect/>
          </a:stretch>
        </p:blipFill>
        <p:spPr>
          <a:xfrm>
            <a:off x="8613602" y="0"/>
            <a:ext cx="530398" cy="530398"/>
          </a:xfrm>
          <a:prstGeom prst="rect">
            <a:avLst/>
          </a:prstGeom>
        </p:spPr>
      </p:pic>
      <p:sp>
        <p:nvSpPr>
          <p:cNvPr id="10" name="Footer Placeholder 2">
            <a:extLst>
              <a:ext uri="{FF2B5EF4-FFF2-40B4-BE49-F238E27FC236}">
                <a16:creationId xmlns:a16="http://schemas.microsoft.com/office/drawing/2014/main" id="{AA40A066-2AFD-41EF-999D-A3F471D10F1B}"/>
              </a:ext>
            </a:extLst>
          </p:cNvPr>
          <p:cNvSpPr txBox="1">
            <a:spLocks/>
          </p:cNvSpPr>
          <p:nvPr userDrawn="1"/>
        </p:nvSpPr>
        <p:spPr>
          <a:xfrm>
            <a:off x="628650" y="6356353"/>
            <a:ext cx="3086100" cy="365125"/>
          </a:xfrm>
          <a:prstGeom prst="rect">
            <a:avLst/>
          </a:prstGeom>
        </p:spPr>
        <p:txBody>
          <a:bodyPr anchor="ctr" anchorCtr="0"/>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tint val="75000"/>
                  </a:schemeClr>
                </a:solidFill>
              </a:rPr>
              <a:t>© 2022 Association of Title IX Administrators</a:t>
            </a:r>
          </a:p>
        </p:txBody>
      </p:sp>
    </p:spTree>
    <p:extLst>
      <p:ext uri="{BB962C8B-B14F-4D97-AF65-F5344CB8AC3E}">
        <p14:creationId xmlns:p14="http://schemas.microsoft.com/office/powerpoint/2010/main" val="2763370207"/>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5" r:id="rId3"/>
    <p:sldLayoutId id="2147483826" r:id="rId4"/>
    <p:sldLayoutId id="2147483828" r:id="rId5"/>
    <p:sldLayoutId id="2147483829" r:id="rId6"/>
    <p:sldLayoutId id="2147483830" r:id="rId7"/>
    <p:sldLayoutId id="2147483831" r:id="rId8"/>
    <p:sldLayoutId id="2147483832" r:id="rId9"/>
    <p:sldLayoutId id="2147483833" r:id="rId10"/>
    <p:sldLayoutId id="2147483834" r:id="rId11"/>
    <p:sldLayoutId id="2147483835" r:id="rId12"/>
    <p:sldLayoutId id="2147483836" r:id="rId13"/>
    <p:sldLayoutId id="2147483837" r:id="rId14"/>
    <p:sldLayoutId id="2147483838" r:id="rId15"/>
    <p:sldLayoutId id="2147483839" r:id="rId16"/>
    <p:sldLayoutId id="2147483840" r:id="rId17"/>
    <p:sldLayoutId id="2147483841" r:id="rId18"/>
    <p:sldLayoutId id="2147483842" r:id="rId19"/>
    <p:sldLayoutId id="2147483864" r:id="rId20"/>
    <p:sldLayoutId id="2147483885" r:id="rId21"/>
  </p:sldLayoutIdLst>
  <p:hf hdr="0" ftr="0" dt="0"/>
  <p:txStyles>
    <p:titleStyle>
      <a:lvl1pPr algn="l" defTabSz="685800" rtl="0" eaLnBrk="1" latinLnBrk="0" hangingPunct="1">
        <a:lnSpc>
          <a:spcPct val="90000"/>
        </a:lnSpc>
        <a:spcBef>
          <a:spcPct val="0"/>
        </a:spcBef>
        <a:buNone/>
        <a:defRPr sz="3200" b="1" i="0" kern="1200" cap="all" baseline="0">
          <a:solidFill>
            <a:schemeClr val="bg1"/>
          </a:solidFill>
          <a:latin typeface="Assistant" pitchFamily="2" charset="-79"/>
          <a:ea typeface="+mj-ea"/>
          <a:cs typeface="Assistant" pitchFamily="2" charset="-79"/>
        </a:defRPr>
      </a:lvl1pPr>
    </p:titleStyle>
    <p:bodyStyle>
      <a:lvl1pPr marL="284163" indent="-284163" algn="l" defTabSz="685800" rtl="0" eaLnBrk="1" latinLnBrk="0" hangingPunct="1">
        <a:lnSpc>
          <a:spcPct val="100000"/>
        </a:lnSpc>
        <a:spcBef>
          <a:spcPts val="1200"/>
        </a:spcBef>
        <a:buFont typeface="Wingdings" panose="05000000000000000000" pitchFamily="2" charset="2"/>
        <a:buChar char="§"/>
        <a:defRPr sz="2400" b="0" i="0" kern="1200">
          <a:solidFill>
            <a:schemeClr val="tx1"/>
          </a:solidFill>
          <a:latin typeface="Assistant" pitchFamily="2" charset="-79"/>
          <a:ea typeface="+mn-ea"/>
          <a:cs typeface="Assistant" pitchFamily="2" charset="-79"/>
        </a:defRPr>
      </a:lvl1pPr>
      <a:lvl2pPr marL="630238" indent="-287338" algn="l" defTabSz="685800" rtl="0" eaLnBrk="1" latinLnBrk="0" hangingPunct="1">
        <a:lnSpc>
          <a:spcPct val="100000"/>
        </a:lnSpc>
        <a:spcBef>
          <a:spcPts val="375"/>
        </a:spcBef>
        <a:buFont typeface="Wingdings" panose="05000000000000000000" pitchFamily="2" charset="2"/>
        <a:buChar char="§"/>
        <a:defRPr sz="2400" b="0" i="0" kern="1200">
          <a:solidFill>
            <a:schemeClr val="tx1"/>
          </a:solidFill>
          <a:latin typeface="Assistant" pitchFamily="2" charset="-79"/>
          <a:ea typeface="+mn-ea"/>
          <a:cs typeface="Assistant" pitchFamily="2" charset="-79"/>
        </a:defRPr>
      </a:lvl2pPr>
      <a:lvl3pPr marL="914400" indent="-228600" algn="l" defTabSz="685800" rtl="0" eaLnBrk="1" latinLnBrk="0" hangingPunct="1">
        <a:lnSpc>
          <a:spcPct val="100000"/>
        </a:lnSpc>
        <a:spcBef>
          <a:spcPts val="375"/>
        </a:spcBef>
        <a:buFont typeface="Assistant Medium" panose="020B0604020202020204" charset="-79"/>
        <a:buChar char="–"/>
        <a:defRPr sz="2400" b="0" i="0" kern="1200">
          <a:solidFill>
            <a:schemeClr val="tx1"/>
          </a:solidFill>
          <a:latin typeface="Assistant" pitchFamily="2" charset="-79"/>
          <a:ea typeface="+mn-ea"/>
          <a:cs typeface="Assistant" pitchFamily="2" charset="-79"/>
        </a:defRPr>
      </a:lvl3pPr>
      <a:lvl4pPr marL="1200150" indent="-171450" algn="l" defTabSz="685800" rtl="0" eaLnBrk="1" latinLnBrk="0" hangingPunct="1">
        <a:lnSpc>
          <a:spcPct val="90000"/>
        </a:lnSpc>
        <a:spcBef>
          <a:spcPts val="375"/>
        </a:spcBef>
        <a:buFont typeface="Wingdings" panose="05000000000000000000" pitchFamily="2" charset="2"/>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panose="05000000000000000000" pitchFamily="2" charset="2"/>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0.xml"/><Relationship Id="rId5" Type="http://schemas.openxmlformats.org/officeDocument/2006/relationships/image" Target="../media/image18.png"/><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3" Type="http://schemas.openxmlformats.org/officeDocument/2006/relationships/hyperlink" Target="https://www.law.cornell.edu/wex/fact_finder" TargetMode="External"/><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ags" Target="../tags/tag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0.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35.xml"/><Relationship Id="rId1" Type="http://schemas.openxmlformats.org/officeDocument/2006/relationships/slideLayout" Target="../slideLayouts/slideLayout2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9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6.xml"/><Relationship Id="rId1" Type="http://schemas.openxmlformats.org/officeDocument/2006/relationships/slideLayout" Target="../slideLayouts/slideLayout27.xml"/><Relationship Id="rId4" Type="http://schemas.microsoft.com/office/2007/relationships/hdphoto" Target="../media/hdphoto4.wdp"/></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7.xml"/><Relationship Id="rId1" Type="http://schemas.openxmlformats.org/officeDocument/2006/relationships/slideLayout" Target="../slideLayouts/slideLayout27.xml"/><Relationship Id="rId4" Type="http://schemas.microsoft.com/office/2007/relationships/hdphoto" Target="../media/hdphoto4.wdp"/></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0.png"/><Relationship Id="rId1" Type="http://schemas.openxmlformats.org/officeDocument/2006/relationships/slideLayout" Target="../slideLayouts/slideLayout2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5.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3.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2.xml"/></Relationships>
</file>

<file path=ppt/slides/_rels/slide16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3.xml"/><Relationship Id="rId1" Type="http://schemas.openxmlformats.org/officeDocument/2006/relationships/slideLayout" Target="../slideLayouts/slideLayout2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23D0A49-8449-BB45-802F-36B3F46EAE9B}"/>
              </a:ext>
            </a:extLst>
          </p:cNvPr>
          <p:cNvSpPr>
            <a:spLocks noGrp="1"/>
          </p:cNvSpPr>
          <p:nvPr>
            <p:ph type="subTitle" idx="1"/>
          </p:nvPr>
        </p:nvSpPr>
        <p:spPr/>
        <p:txBody>
          <a:bodyPr/>
          <a:lstStyle/>
          <a:p>
            <a:r>
              <a:rPr lang="en-US"/>
              <a:t>Training &amp; </a:t>
            </a:r>
            <a:r>
              <a:rPr lang="en-US" dirty="0"/>
              <a:t>Certification Course</a:t>
            </a:r>
          </a:p>
        </p:txBody>
      </p:sp>
      <p:sp>
        <p:nvSpPr>
          <p:cNvPr id="5" name="Title 4">
            <a:extLst>
              <a:ext uri="{FF2B5EF4-FFF2-40B4-BE49-F238E27FC236}">
                <a16:creationId xmlns:a16="http://schemas.microsoft.com/office/drawing/2014/main" id="{F5ACB7EB-C033-2546-9B2D-1EA8FF2D14AE}"/>
              </a:ext>
            </a:extLst>
          </p:cNvPr>
          <p:cNvSpPr>
            <a:spLocks noGrp="1"/>
          </p:cNvSpPr>
          <p:nvPr>
            <p:ph type="ctrTitle"/>
          </p:nvPr>
        </p:nvSpPr>
        <p:spPr/>
        <p:txBody>
          <a:bodyPr anchor="t">
            <a:normAutofit fontScale="90000"/>
          </a:bodyPr>
          <a:lstStyle/>
          <a:p>
            <a:r>
              <a:rPr lang="en-US" dirty="0"/>
              <a:t>Title IX Hearing Officer and Decision-Maker</a:t>
            </a:r>
          </a:p>
        </p:txBody>
      </p:sp>
    </p:spTree>
    <p:extLst>
      <p:ext uri="{BB962C8B-B14F-4D97-AF65-F5344CB8AC3E}">
        <p14:creationId xmlns:p14="http://schemas.microsoft.com/office/powerpoint/2010/main" val="2489545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0F6BE29-28EE-4D2D-ABE9-0B7A1A38D20B}"/>
              </a:ext>
            </a:extLst>
          </p:cNvPr>
          <p:cNvSpPr/>
          <p:nvPr/>
        </p:nvSpPr>
        <p:spPr>
          <a:xfrm>
            <a:off x="-1" y="0"/>
            <a:ext cx="9144000" cy="1655928"/>
          </a:xfrm>
          <a:prstGeom prst="rect">
            <a:avLst/>
          </a:prstGeom>
          <a:gradFill flip="none" rotWithShape="1">
            <a:gsLst>
              <a:gs pos="0">
                <a:schemeClr val="accent2"/>
              </a:gs>
              <a:gs pos="46000">
                <a:schemeClr val="accent2">
                  <a:lumMod val="95000"/>
                  <a:lumOff val="5000"/>
                </a:schemeClr>
              </a:gs>
              <a:gs pos="100000">
                <a:schemeClr val="tx1"/>
              </a:gs>
            </a:gsLst>
            <a:path path="circle">
              <a:fillToRect l="50000" t="130000" r="50000" b="-30000"/>
            </a:path>
            <a:tileRect/>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picture containing text, clipart&#10;&#10;Description automatically generated">
            <a:extLst>
              <a:ext uri="{FF2B5EF4-FFF2-40B4-BE49-F238E27FC236}">
                <a16:creationId xmlns:a16="http://schemas.microsoft.com/office/drawing/2014/main" id="{D93D45AD-A803-439A-A965-ABE65712BE5E}"/>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20414" y="-599221"/>
            <a:ext cx="7303171" cy="2854369"/>
          </a:xfrm>
          <a:prstGeom prst="rect">
            <a:avLst/>
          </a:prstGeom>
        </p:spPr>
      </p:pic>
      <p:sp>
        <p:nvSpPr>
          <p:cNvPr id="6" name="Rectangle 5">
            <a:extLst>
              <a:ext uri="{FF2B5EF4-FFF2-40B4-BE49-F238E27FC236}">
                <a16:creationId xmlns:a16="http://schemas.microsoft.com/office/drawing/2014/main" id="{30C3A819-4369-4117-A903-66C23522AC2B}"/>
              </a:ext>
            </a:extLst>
          </p:cNvPr>
          <p:cNvSpPr/>
          <p:nvPr/>
        </p:nvSpPr>
        <p:spPr>
          <a:xfrm>
            <a:off x="-1" y="6328132"/>
            <a:ext cx="9144000" cy="52986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ssistant" pitchFamily="2" charset="-79"/>
                <a:ea typeface="+mn-ea"/>
                <a:cs typeface="Assistant" pitchFamily="2" charset="-79"/>
              </a:rPr>
              <a:t>(610) 993-0229 | inquiry@tngconsulting.com </a:t>
            </a:r>
            <a:r>
              <a:rPr kumimoji="0" lang="en-US" sz="1800" b="0" i="0" u="none" strike="noStrike" kern="1200" cap="none" spc="0" normalizeH="0" baseline="0" noProof="0">
                <a:ln>
                  <a:noFill/>
                </a:ln>
                <a:solidFill>
                  <a:prstClr val="white"/>
                </a:solidFill>
                <a:effectLst/>
                <a:uLnTx/>
                <a:uFillTx/>
                <a:latin typeface="Assistant" pitchFamily="2" charset="-79"/>
                <a:ea typeface="+mn-ea"/>
                <a:cs typeface="Assistant" pitchFamily="2" charset="-79"/>
              </a:rPr>
              <a:t>| www</a:t>
            </a:r>
            <a:r>
              <a:rPr kumimoji="0" lang="en-US" sz="1800" b="0" i="0" u="none" strike="noStrike" kern="1200" cap="none" spc="0" normalizeH="0" baseline="0" noProof="0" dirty="0">
                <a:ln>
                  <a:noFill/>
                </a:ln>
                <a:solidFill>
                  <a:prstClr val="white"/>
                </a:solidFill>
                <a:effectLst/>
                <a:uLnTx/>
                <a:uFillTx/>
                <a:latin typeface="Assistant" pitchFamily="2" charset="-79"/>
                <a:ea typeface="+mn-ea"/>
                <a:cs typeface="Assistant" pitchFamily="2" charset="-79"/>
              </a:rPr>
              <a:t>.tngconsulting.com</a:t>
            </a:r>
          </a:p>
        </p:txBody>
      </p:sp>
      <p:cxnSp>
        <p:nvCxnSpPr>
          <p:cNvPr id="7" name="Straight Connector 6">
            <a:extLst>
              <a:ext uri="{FF2B5EF4-FFF2-40B4-BE49-F238E27FC236}">
                <a16:creationId xmlns:a16="http://schemas.microsoft.com/office/drawing/2014/main" id="{D145F9BB-4151-450B-A14A-B5AC42ED3A53}"/>
              </a:ext>
            </a:extLst>
          </p:cNvPr>
          <p:cNvCxnSpPr>
            <a:cxnSpLocks/>
          </p:cNvCxnSpPr>
          <p:nvPr/>
        </p:nvCxnSpPr>
        <p:spPr>
          <a:xfrm>
            <a:off x="3224765" y="2302144"/>
            <a:ext cx="0" cy="216112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E89975C6-7120-409E-88E2-196E4D6F073B}"/>
              </a:ext>
            </a:extLst>
          </p:cNvPr>
          <p:cNvCxnSpPr>
            <a:cxnSpLocks/>
          </p:cNvCxnSpPr>
          <p:nvPr/>
        </p:nvCxnSpPr>
        <p:spPr>
          <a:xfrm>
            <a:off x="5716360" y="2290554"/>
            <a:ext cx="0" cy="2161120"/>
          </a:xfrm>
          <a:prstGeom prst="line">
            <a:avLst/>
          </a:prstGeom>
        </p:spPr>
        <p:style>
          <a:lnRef idx="1">
            <a:schemeClr val="dk1"/>
          </a:lnRef>
          <a:fillRef idx="0">
            <a:schemeClr val="dk1"/>
          </a:fillRef>
          <a:effectRef idx="0">
            <a:schemeClr val="dk1"/>
          </a:effectRef>
          <a:fontRef idx="minor">
            <a:schemeClr val="tx1"/>
          </a:fontRef>
        </p:style>
      </p:cxnSp>
      <p:pic>
        <p:nvPicPr>
          <p:cNvPr id="9" name="Picture 8" descr="Logo&#10;&#10;Description automatically generated">
            <a:extLst>
              <a:ext uri="{FF2B5EF4-FFF2-40B4-BE49-F238E27FC236}">
                <a16:creationId xmlns:a16="http://schemas.microsoft.com/office/drawing/2014/main" id="{32717C37-3A22-44DE-9E74-6C2504D7644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97112" y="2650751"/>
            <a:ext cx="2916609" cy="1595410"/>
          </a:xfrm>
          <a:prstGeom prst="rect">
            <a:avLst/>
          </a:prstGeom>
        </p:spPr>
      </p:pic>
      <p:pic>
        <p:nvPicPr>
          <p:cNvPr id="10" name="Picture 9" descr="Logo&#10;&#10;Description automatically generated">
            <a:extLst>
              <a:ext uri="{FF2B5EF4-FFF2-40B4-BE49-F238E27FC236}">
                <a16:creationId xmlns:a16="http://schemas.microsoft.com/office/drawing/2014/main" id="{CD31CCCC-F336-4131-98D3-63E1B9760789}"/>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213720" y="2598462"/>
            <a:ext cx="2502640" cy="1613793"/>
          </a:xfrm>
          <a:prstGeom prst="rect">
            <a:avLst/>
          </a:prstGeom>
        </p:spPr>
      </p:pic>
      <p:pic>
        <p:nvPicPr>
          <p:cNvPr id="11" name="Picture 10" descr="Logo&#10;&#10;Description automatically generated">
            <a:extLst>
              <a:ext uri="{FF2B5EF4-FFF2-40B4-BE49-F238E27FC236}">
                <a16:creationId xmlns:a16="http://schemas.microsoft.com/office/drawing/2014/main" id="{19B27582-2CA9-4108-95B1-F926B848224A}"/>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5577213" y="2598646"/>
            <a:ext cx="3427640" cy="1595410"/>
          </a:xfrm>
          <a:prstGeom prst="rect">
            <a:avLst/>
          </a:prstGeom>
        </p:spPr>
      </p:pic>
      <p:sp>
        <p:nvSpPr>
          <p:cNvPr id="13" name="Rectangle 12">
            <a:extLst>
              <a:ext uri="{FF2B5EF4-FFF2-40B4-BE49-F238E27FC236}">
                <a16:creationId xmlns:a16="http://schemas.microsoft.com/office/drawing/2014/main" id="{D83F34BA-9188-493F-BFA1-C1D944E8107E}"/>
              </a:ext>
            </a:extLst>
          </p:cNvPr>
          <p:cNvSpPr/>
          <p:nvPr/>
        </p:nvSpPr>
        <p:spPr>
          <a:xfrm>
            <a:off x="677839" y="4740436"/>
            <a:ext cx="7924800" cy="120032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256D"/>
                </a:solidFill>
                <a:effectLst/>
                <a:uLnTx/>
                <a:uFillTx/>
                <a:latin typeface="Assistant" pitchFamily="2" charset="-79"/>
                <a:ea typeface="Calibri" panose="020F0502020204030204" pitchFamily="34" charset="0"/>
                <a:cs typeface="Assistant" pitchFamily="2" charset="-79"/>
              </a:rPr>
              <a:t>Any advice or opinion provided during this training, either privately or to the entire group, is </a:t>
            </a:r>
            <a:r>
              <a:rPr kumimoji="0" lang="en-US" sz="1800" b="0" i="0" u="sng" strike="noStrike" kern="1200" cap="none" spc="0" normalizeH="0" baseline="0" noProof="0" dirty="0">
                <a:ln>
                  <a:noFill/>
                </a:ln>
                <a:solidFill>
                  <a:srgbClr val="00256D"/>
                </a:solidFill>
                <a:effectLst/>
                <a:uLnTx/>
                <a:uFillTx/>
                <a:latin typeface="Assistant" pitchFamily="2" charset="-79"/>
                <a:ea typeface="Calibri" panose="020F0502020204030204" pitchFamily="34" charset="0"/>
                <a:cs typeface="Assistant" pitchFamily="2" charset="-79"/>
              </a:rPr>
              <a:t>never</a:t>
            </a:r>
            <a:r>
              <a:rPr kumimoji="0" lang="en-US" sz="1800" b="0" i="0" u="none" strike="noStrike" kern="1200" cap="none" spc="0" normalizeH="0" baseline="0" noProof="0" dirty="0">
                <a:ln>
                  <a:noFill/>
                </a:ln>
                <a:solidFill>
                  <a:srgbClr val="00256D"/>
                </a:solidFill>
                <a:effectLst/>
                <a:uLnTx/>
                <a:uFillTx/>
                <a:latin typeface="Assistant" pitchFamily="2" charset="-79"/>
                <a:ea typeface="Calibri" panose="020F0502020204030204" pitchFamily="34" charset="0"/>
                <a:cs typeface="Assistant" pitchFamily="2" charset="-79"/>
              </a:rPr>
              <a:t> to be construed as legal advice. Always consult with your legal counsel to ensure you are receiving advice that considers existing case law, any applicable state or local laws, and evolving federal guidance.  </a:t>
            </a:r>
          </a:p>
        </p:txBody>
      </p:sp>
    </p:spTree>
    <p:extLst>
      <p:ext uri="{BB962C8B-B14F-4D97-AF65-F5344CB8AC3E}">
        <p14:creationId xmlns:p14="http://schemas.microsoft.com/office/powerpoint/2010/main" val="3673207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7" name="Rectangle 32">
            <a:extLst>
              <a:ext uri="{FF2B5EF4-FFF2-40B4-BE49-F238E27FC236}">
                <a16:creationId xmlns:a16="http://schemas.microsoft.com/office/drawing/2014/main" id="{DAF1966E-FD40-4A4A-B61B-C4DF7FA05F0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ssistant"/>
              <a:ea typeface="+mn-ea"/>
              <a:cs typeface="+mn-cs"/>
            </a:endParaRPr>
          </a:p>
        </p:txBody>
      </p:sp>
      <p:sp useBgFill="1">
        <p:nvSpPr>
          <p:cNvPr id="68" name="Rectangle 34">
            <a:extLst>
              <a:ext uri="{FF2B5EF4-FFF2-40B4-BE49-F238E27FC236}">
                <a16:creationId xmlns:a16="http://schemas.microsoft.com/office/drawing/2014/main" id="{047BFA19-D45E-416B-A404-7AF2F3F270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69" name="Rectangle 36">
            <a:extLst>
              <a:ext uri="{FF2B5EF4-FFF2-40B4-BE49-F238E27FC236}">
                <a16:creationId xmlns:a16="http://schemas.microsoft.com/office/drawing/2014/main" id="{8E0105E7-23DB-4CF2-8258-FF47C7620F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D0282FD8-6B99-40A3-8F1E-BCF14E4E6B3B}"/>
              </a:ext>
            </a:extLst>
          </p:cNvPr>
          <p:cNvSpPr>
            <a:spLocks noGrp="1"/>
          </p:cNvSpPr>
          <p:nvPr>
            <p:ph type="title"/>
          </p:nvPr>
        </p:nvSpPr>
        <p:spPr>
          <a:xfrm>
            <a:off x="836676" y="548640"/>
            <a:ext cx="7626096" cy="1179576"/>
          </a:xfrm>
        </p:spPr>
        <p:txBody>
          <a:bodyPr>
            <a:normAutofit/>
          </a:bodyPr>
          <a:lstStyle/>
          <a:p>
            <a:r>
              <a:rPr lang="en-US" sz="4400" dirty="0"/>
              <a:t>Content Advisory</a:t>
            </a:r>
          </a:p>
        </p:txBody>
      </p:sp>
      <p:sp>
        <p:nvSpPr>
          <p:cNvPr id="39" name="Rectangle 38">
            <a:extLst>
              <a:ext uri="{FF2B5EF4-FFF2-40B4-BE49-F238E27FC236}">
                <a16:creationId xmlns:a16="http://schemas.microsoft.com/office/drawing/2014/main" id="{074B4F7D-14B2-478B-8BF5-01E4E0C5D2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758952"/>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Content Placeholder 5">
            <a:extLst>
              <a:ext uri="{FF2B5EF4-FFF2-40B4-BE49-F238E27FC236}">
                <a16:creationId xmlns:a16="http://schemas.microsoft.com/office/drawing/2014/main" id="{7F1ABE60-34C0-418B-8F9D-77084CC12DB5}"/>
              </a:ext>
            </a:extLst>
          </p:cNvPr>
          <p:cNvSpPr>
            <a:spLocks noGrp="1"/>
          </p:cNvSpPr>
          <p:nvPr>
            <p:ph idx="1"/>
          </p:nvPr>
        </p:nvSpPr>
        <p:spPr>
          <a:xfrm>
            <a:off x="470137" y="2481942"/>
            <a:ext cx="8321819" cy="3967625"/>
          </a:xfrm>
        </p:spPr>
        <p:txBody>
          <a:bodyPr>
            <a:normAutofit lnSpcReduction="10000"/>
          </a:bodyPr>
          <a:lstStyle/>
          <a:p>
            <a:pPr marL="0" indent="0">
              <a:buNone/>
            </a:pPr>
            <a:r>
              <a:rPr lang="en-US" sz="2800" dirty="0"/>
              <a:t>The content and discussion in this course will necessarily engage with sex- and gender-based harassment, discrimination, and violence and associated sensitive topics that can evoke strong emotional responses. </a:t>
            </a:r>
          </a:p>
          <a:p>
            <a:pPr marL="0" indent="0">
              <a:buNone/>
            </a:pPr>
            <a:r>
              <a:rPr lang="en-US" sz="2800" dirty="0"/>
              <a:t>ATIXA faculty members may offer examples that emulate the language and vocabulary Title IX practitioners encounter in their roles including slang, profanity, and other graphic or offensive language.</a:t>
            </a:r>
          </a:p>
        </p:txBody>
      </p:sp>
      <p:sp>
        <p:nvSpPr>
          <p:cNvPr id="9" name="Slide Number Placeholder 3">
            <a:extLst>
              <a:ext uri="{FF2B5EF4-FFF2-40B4-BE49-F238E27FC236}">
                <a16:creationId xmlns:a16="http://schemas.microsoft.com/office/drawing/2014/main" id="{B12ECD62-DCB0-4CF7-9CB0-9EB9780F6E0B}"/>
              </a:ext>
            </a:extLst>
          </p:cNvPr>
          <p:cNvSpPr>
            <a:spLocks noGrp="1"/>
          </p:cNvSpPr>
          <p:nvPr>
            <p:ph type="sldNum" sz="quarter" idx="12"/>
          </p:nvPr>
        </p:nvSpPr>
        <p:spPr>
          <a:xfrm>
            <a:off x="6910388" y="6356353"/>
            <a:ext cx="20574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Assistant" pitchFamily="2" charset="-79"/>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dirty="0">
              <a:ln>
                <a:noFill/>
              </a:ln>
              <a:solidFill>
                <a:srgbClr val="00256D">
                  <a:tint val="75000"/>
                </a:srgbClr>
              </a:solidFill>
              <a:effectLst/>
              <a:uLnTx/>
              <a:uFillTx/>
              <a:latin typeface="Assistant"/>
              <a:ea typeface="+mn-ea"/>
              <a:cs typeface="Assistant" pitchFamily="2" charset="-79"/>
            </a:endParaRPr>
          </a:p>
        </p:txBody>
      </p:sp>
      <p:sp>
        <p:nvSpPr>
          <p:cNvPr id="10" name="Footer Placeholder 2">
            <a:extLst>
              <a:ext uri="{FF2B5EF4-FFF2-40B4-BE49-F238E27FC236}">
                <a16:creationId xmlns:a16="http://schemas.microsoft.com/office/drawing/2014/main" id="{315E16CB-C8B4-424A-B707-0A42EECED502}"/>
              </a:ext>
            </a:extLst>
          </p:cNvPr>
          <p:cNvSpPr txBox="1">
            <a:spLocks/>
          </p:cNvSpPr>
          <p:nvPr/>
        </p:nvSpPr>
        <p:spPr>
          <a:xfrm>
            <a:off x="628650" y="6356353"/>
            <a:ext cx="3086100" cy="365125"/>
          </a:xfrm>
          <a:prstGeom prst="rect">
            <a:avLst/>
          </a:prstGeom>
        </p:spPr>
        <p:txBody>
          <a:bodyPr anchor="ctr" anchorCtr="0"/>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tint val="75000"/>
                  </a:schemeClr>
                </a:solidFill>
              </a:rPr>
              <a:t>© 2022 Association of Title IX Administrators</a:t>
            </a:r>
          </a:p>
        </p:txBody>
      </p:sp>
    </p:spTree>
    <p:extLst>
      <p:ext uri="{BB962C8B-B14F-4D97-AF65-F5344CB8AC3E}">
        <p14:creationId xmlns:p14="http://schemas.microsoft.com/office/powerpoint/2010/main" val="38238795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6703282-3D59-49A8-900C-C60C54BE4CFC}"/>
              </a:ext>
            </a:extLst>
          </p:cNvPr>
          <p:cNvSpPr>
            <a:spLocks noGrp="1"/>
          </p:cNvSpPr>
          <p:nvPr>
            <p:ph type="body" sz="quarter" idx="11"/>
          </p:nvPr>
        </p:nvSpPr>
        <p:spPr/>
        <p:txBody>
          <a:bodyPr/>
          <a:lstStyle/>
          <a:p>
            <a:r>
              <a:rPr lang="en-US" dirty="0"/>
              <a:t>Title IX Basics</a:t>
            </a:r>
          </a:p>
        </p:txBody>
      </p:sp>
      <p:sp>
        <p:nvSpPr>
          <p:cNvPr id="8" name="Text Placeholder 7">
            <a:extLst>
              <a:ext uri="{FF2B5EF4-FFF2-40B4-BE49-F238E27FC236}">
                <a16:creationId xmlns:a16="http://schemas.microsoft.com/office/drawing/2014/main" id="{6A004C52-BDCE-4338-985B-74FCCA1B027B}"/>
              </a:ext>
            </a:extLst>
          </p:cNvPr>
          <p:cNvSpPr>
            <a:spLocks noGrp="1"/>
          </p:cNvSpPr>
          <p:nvPr>
            <p:ph type="body" sz="quarter" idx="18"/>
          </p:nvPr>
        </p:nvSpPr>
        <p:spPr/>
        <p:txBody>
          <a:bodyPr/>
          <a:lstStyle/>
          <a:p>
            <a:r>
              <a:rPr lang="en-US" dirty="0"/>
              <a:t>Decision-maker Role</a:t>
            </a:r>
          </a:p>
        </p:txBody>
      </p:sp>
      <p:sp>
        <p:nvSpPr>
          <p:cNvPr id="10" name="Text Placeholder 9">
            <a:extLst>
              <a:ext uri="{FF2B5EF4-FFF2-40B4-BE49-F238E27FC236}">
                <a16:creationId xmlns:a16="http://schemas.microsoft.com/office/drawing/2014/main" id="{35D2C620-2877-4336-93AC-B0556DE3BB99}"/>
              </a:ext>
            </a:extLst>
          </p:cNvPr>
          <p:cNvSpPr>
            <a:spLocks noGrp="1"/>
          </p:cNvSpPr>
          <p:nvPr>
            <p:ph type="body" sz="quarter" idx="20"/>
          </p:nvPr>
        </p:nvSpPr>
        <p:spPr/>
        <p:txBody>
          <a:bodyPr/>
          <a:lstStyle/>
          <a:p>
            <a:r>
              <a:rPr lang="en-US" dirty="0"/>
              <a:t>Due Process</a:t>
            </a:r>
          </a:p>
        </p:txBody>
      </p:sp>
      <p:sp>
        <p:nvSpPr>
          <p:cNvPr id="12" name="Text Placeholder 11">
            <a:extLst>
              <a:ext uri="{FF2B5EF4-FFF2-40B4-BE49-F238E27FC236}">
                <a16:creationId xmlns:a16="http://schemas.microsoft.com/office/drawing/2014/main" id="{542A9260-D96C-4589-BD76-B658EA89C238}"/>
              </a:ext>
            </a:extLst>
          </p:cNvPr>
          <p:cNvSpPr>
            <a:spLocks noGrp="1"/>
          </p:cNvSpPr>
          <p:nvPr>
            <p:ph type="body" sz="quarter" idx="22"/>
          </p:nvPr>
        </p:nvSpPr>
        <p:spPr/>
        <p:txBody>
          <a:bodyPr>
            <a:normAutofit/>
          </a:bodyPr>
          <a:lstStyle/>
          <a:p>
            <a:r>
              <a:rPr lang="en-US" dirty="0"/>
              <a:t>Policy Definitions &amp; Terminology</a:t>
            </a:r>
          </a:p>
        </p:txBody>
      </p:sp>
      <p:sp>
        <p:nvSpPr>
          <p:cNvPr id="14" name="Text Placeholder 13">
            <a:extLst>
              <a:ext uri="{FF2B5EF4-FFF2-40B4-BE49-F238E27FC236}">
                <a16:creationId xmlns:a16="http://schemas.microsoft.com/office/drawing/2014/main" id="{6125BAF3-AF0A-491B-A1A9-E2CC0801EC31}"/>
              </a:ext>
            </a:extLst>
          </p:cNvPr>
          <p:cNvSpPr>
            <a:spLocks noGrp="1"/>
          </p:cNvSpPr>
          <p:nvPr>
            <p:ph type="body" sz="quarter" idx="24"/>
          </p:nvPr>
        </p:nvSpPr>
        <p:spPr/>
        <p:txBody>
          <a:bodyPr>
            <a:normAutofit/>
          </a:bodyPr>
          <a:lstStyle/>
          <a:p>
            <a:r>
              <a:rPr lang="en-US" dirty="0"/>
              <a:t>The Title IX Process</a:t>
            </a:r>
          </a:p>
        </p:txBody>
      </p:sp>
      <p:sp>
        <p:nvSpPr>
          <p:cNvPr id="16" name="Text Placeholder 15">
            <a:extLst>
              <a:ext uri="{FF2B5EF4-FFF2-40B4-BE49-F238E27FC236}">
                <a16:creationId xmlns:a16="http://schemas.microsoft.com/office/drawing/2014/main" id="{7338C59F-9E11-4CCD-8870-6335524005E0}"/>
              </a:ext>
            </a:extLst>
          </p:cNvPr>
          <p:cNvSpPr>
            <a:spLocks noGrp="1"/>
          </p:cNvSpPr>
          <p:nvPr>
            <p:ph type="body" sz="quarter" idx="26"/>
          </p:nvPr>
        </p:nvSpPr>
        <p:spPr/>
        <p:txBody>
          <a:bodyPr>
            <a:normAutofit/>
          </a:bodyPr>
          <a:lstStyle/>
          <a:p>
            <a:r>
              <a:rPr lang="en-US" dirty="0"/>
              <a:t>Bias, Conflicts of Interest, &amp; Recusal</a:t>
            </a:r>
          </a:p>
        </p:txBody>
      </p:sp>
      <p:sp>
        <p:nvSpPr>
          <p:cNvPr id="7" name="Text Placeholder 6">
            <a:extLst>
              <a:ext uri="{FF2B5EF4-FFF2-40B4-BE49-F238E27FC236}">
                <a16:creationId xmlns:a16="http://schemas.microsoft.com/office/drawing/2014/main" id="{C5925BC0-6455-4DFF-A024-DC1C20CC8544}"/>
              </a:ext>
            </a:extLst>
          </p:cNvPr>
          <p:cNvSpPr>
            <a:spLocks noGrp="1"/>
          </p:cNvSpPr>
          <p:nvPr>
            <p:ph type="body" sz="quarter" idx="17"/>
          </p:nvPr>
        </p:nvSpPr>
        <p:spPr/>
        <p:txBody>
          <a:bodyPr/>
          <a:lstStyle/>
          <a:p>
            <a:r>
              <a:rPr lang="en-US" dirty="0"/>
              <a:t>1</a:t>
            </a:r>
          </a:p>
        </p:txBody>
      </p:sp>
      <p:sp>
        <p:nvSpPr>
          <p:cNvPr id="9" name="Text Placeholder 8">
            <a:extLst>
              <a:ext uri="{FF2B5EF4-FFF2-40B4-BE49-F238E27FC236}">
                <a16:creationId xmlns:a16="http://schemas.microsoft.com/office/drawing/2014/main" id="{575E1854-8C8F-4C9F-991B-31F9E9A5888E}"/>
              </a:ext>
            </a:extLst>
          </p:cNvPr>
          <p:cNvSpPr>
            <a:spLocks noGrp="1"/>
          </p:cNvSpPr>
          <p:nvPr>
            <p:ph type="body" sz="quarter" idx="19"/>
          </p:nvPr>
        </p:nvSpPr>
        <p:spPr/>
        <p:txBody>
          <a:bodyPr/>
          <a:lstStyle/>
          <a:p>
            <a:r>
              <a:rPr lang="en-US" dirty="0"/>
              <a:t>2</a:t>
            </a:r>
          </a:p>
        </p:txBody>
      </p:sp>
      <p:sp>
        <p:nvSpPr>
          <p:cNvPr id="11" name="Text Placeholder 10">
            <a:extLst>
              <a:ext uri="{FF2B5EF4-FFF2-40B4-BE49-F238E27FC236}">
                <a16:creationId xmlns:a16="http://schemas.microsoft.com/office/drawing/2014/main" id="{B5B09AD0-95E2-4980-B610-1204369285F0}"/>
              </a:ext>
            </a:extLst>
          </p:cNvPr>
          <p:cNvSpPr>
            <a:spLocks noGrp="1"/>
          </p:cNvSpPr>
          <p:nvPr>
            <p:ph type="body" sz="quarter" idx="21"/>
          </p:nvPr>
        </p:nvSpPr>
        <p:spPr/>
        <p:txBody>
          <a:bodyPr/>
          <a:lstStyle/>
          <a:p>
            <a:r>
              <a:rPr lang="en-US" dirty="0">
                <a:solidFill>
                  <a:schemeClr val="tx2"/>
                </a:solidFill>
              </a:rPr>
              <a:t>3</a:t>
            </a:r>
          </a:p>
        </p:txBody>
      </p:sp>
      <p:sp>
        <p:nvSpPr>
          <p:cNvPr id="13" name="Text Placeholder 12">
            <a:extLst>
              <a:ext uri="{FF2B5EF4-FFF2-40B4-BE49-F238E27FC236}">
                <a16:creationId xmlns:a16="http://schemas.microsoft.com/office/drawing/2014/main" id="{1549C512-C42B-413F-A57E-ABC7C858523E}"/>
              </a:ext>
            </a:extLst>
          </p:cNvPr>
          <p:cNvSpPr>
            <a:spLocks noGrp="1"/>
          </p:cNvSpPr>
          <p:nvPr>
            <p:ph type="body" sz="quarter" idx="23"/>
          </p:nvPr>
        </p:nvSpPr>
        <p:spPr/>
        <p:txBody>
          <a:bodyPr/>
          <a:lstStyle/>
          <a:p>
            <a:r>
              <a:rPr lang="en-US" dirty="0"/>
              <a:t>4</a:t>
            </a:r>
          </a:p>
        </p:txBody>
      </p:sp>
      <p:sp>
        <p:nvSpPr>
          <p:cNvPr id="15" name="Text Placeholder 14">
            <a:extLst>
              <a:ext uri="{FF2B5EF4-FFF2-40B4-BE49-F238E27FC236}">
                <a16:creationId xmlns:a16="http://schemas.microsoft.com/office/drawing/2014/main" id="{70369168-E41E-40E9-98D8-42755A3F1AF6}"/>
              </a:ext>
            </a:extLst>
          </p:cNvPr>
          <p:cNvSpPr>
            <a:spLocks noGrp="1"/>
          </p:cNvSpPr>
          <p:nvPr>
            <p:ph type="body" sz="quarter" idx="25"/>
          </p:nvPr>
        </p:nvSpPr>
        <p:spPr/>
        <p:txBody>
          <a:bodyPr/>
          <a:lstStyle/>
          <a:p>
            <a:r>
              <a:rPr lang="en-US" dirty="0"/>
              <a:t>5</a:t>
            </a:r>
          </a:p>
        </p:txBody>
      </p:sp>
      <p:sp>
        <p:nvSpPr>
          <p:cNvPr id="17" name="Text Placeholder 16">
            <a:extLst>
              <a:ext uri="{FF2B5EF4-FFF2-40B4-BE49-F238E27FC236}">
                <a16:creationId xmlns:a16="http://schemas.microsoft.com/office/drawing/2014/main" id="{8ACA15F6-7CF0-44DF-A143-014FB37E1E7C}"/>
              </a:ext>
            </a:extLst>
          </p:cNvPr>
          <p:cNvSpPr>
            <a:spLocks noGrp="1"/>
          </p:cNvSpPr>
          <p:nvPr>
            <p:ph type="body" sz="quarter" idx="27"/>
          </p:nvPr>
        </p:nvSpPr>
        <p:spPr/>
        <p:txBody>
          <a:bodyPr/>
          <a:lstStyle/>
          <a:p>
            <a:r>
              <a:rPr lang="en-US" dirty="0"/>
              <a:t>6</a:t>
            </a:r>
          </a:p>
        </p:txBody>
      </p:sp>
      <p:sp>
        <p:nvSpPr>
          <p:cNvPr id="5" name="Title 4">
            <a:extLst>
              <a:ext uri="{FF2B5EF4-FFF2-40B4-BE49-F238E27FC236}">
                <a16:creationId xmlns:a16="http://schemas.microsoft.com/office/drawing/2014/main" id="{9FF61F41-D763-4C22-B0D9-8F930DD699A1}"/>
              </a:ext>
            </a:extLst>
          </p:cNvPr>
          <p:cNvSpPr>
            <a:spLocks noGrp="1"/>
          </p:cNvSpPr>
          <p:nvPr>
            <p:ph type="title"/>
          </p:nvPr>
        </p:nvSpPr>
        <p:spPr/>
        <p:txBody>
          <a:bodyPr/>
          <a:lstStyle/>
          <a:p>
            <a:r>
              <a:rPr lang="en-US" dirty="0"/>
              <a:t>agenda</a:t>
            </a:r>
          </a:p>
        </p:txBody>
      </p:sp>
      <p:sp>
        <p:nvSpPr>
          <p:cNvPr id="18" name="Slide Number Placeholder 2">
            <a:extLst>
              <a:ext uri="{FF2B5EF4-FFF2-40B4-BE49-F238E27FC236}">
                <a16:creationId xmlns:a16="http://schemas.microsoft.com/office/drawing/2014/main" id="{0BC14E08-7CCB-4304-B04F-AA62849D1025}"/>
              </a:ext>
            </a:extLst>
          </p:cNvPr>
          <p:cNvSpPr txBox="1">
            <a:spLocks/>
          </p:cNvSpPr>
          <p:nvPr/>
        </p:nvSpPr>
        <p:spPr>
          <a:xfrm>
            <a:off x="6910388" y="6356353"/>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3E6F73D-5B99-417F-82E5-B90A998CE51F}" type="slidenum">
              <a:rPr lang="en-US" sz="1000">
                <a:solidFill>
                  <a:schemeClr val="tx1">
                    <a:tint val="75000"/>
                  </a:schemeClr>
                </a:solidFill>
              </a:rPr>
              <a:pPr algn="r"/>
              <a:t>4</a:t>
            </a:fld>
            <a:endParaRPr lang="en-US" sz="1000" dirty="0">
              <a:solidFill>
                <a:schemeClr val="tx1">
                  <a:tint val="75000"/>
                </a:schemeClr>
              </a:solidFill>
            </a:endParaRPr>
          </a:p>
        </p:txBody>
      </p:sp>
    </p:spTree>
    <p:extLst>
      <p:ext uri="{BB962C8B-B14F-4D97-AF65-F5344CB8AC3E}">
        <p14:creationId xmlns:p14="http://schemas.microsoft.com/office/powerpoint/2010/main" val="1968510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5EE6E22-C55C-4BC0-966E-5328EAF0F39E}"/>
              </a:ext>
            </a:extLst>
          </p:cNvPr>
          <p:cNvSpPr>
            <a:spLocks noGrp="1"/>
          </p:cNvSpPr>
          <p:nvPr>
            <p:ph type="body" sz="quarter" idx="11"/>
          </p:nvPr>
        </p:nvSpPr>
        <p:spPr/>
        <p:txBody>
          <a:bodyPr>
            <a:normAutofit/>
          </a:bodyPr>
          <a:lstStyle/>
          <a:p>
            <a:r>
              <a:rPr lang="en-US" dirty="0"/>
              <a:t>Preparing for the Hearing</a:t>
            </a:r>
          </a:p>
        </p:txBody>
      </p:sp>
      <p:sp>
        <p:nvSpPr>
          <p:cNvPr id="8" name="Text Placeholder 7">
            <a:extLst>
              <a:ext uri="{FF2B5EF4-FFF2-40B4-BE49-F238E27FC236}">
                <a16:creationId xmlns:a16="http://schemas.microsoft.com/office/drawing/2014/main" id="{CFBD4FB8-B1EB-4079-86D4-E066FADDAD67}"/>
              </a:ext>
            </a:extLst>
          </p:cNvPr>
          <p:cNvSpPr>
            <a:spLocks noGrp="1"/>
          </p:cNvSpPr>
          <p:nvPr>
            <p:ph type="body" sz="quarter" idx="18"/>
          </p:nvPr>
        </p:nvSpPr>
        <p:spPr/>
        <p:txBody>
          <a:bodyPr>
            <a:normAutofit/>
          </a:bodyPr>
          <a:lstStyle/>
          <a:p>
            <a:r>
              <a:rPr lang="en-US" dirty="0"/>
              <a:t>Hearing Logistics</a:t>
            </a:r>
          </a:p>
        </p:txBody>
      </p:sp>
      <p:sp>
        <p:nvSpPr>
          <p:cNvPr id="10" name="Text Placeholder 9">
            <a:extLst>
              <a:ext uri="{FF2B5EF4-FFF2-40B4-BE49-F238E27FC236}">
                <a16:creationId xmlns:a16="http://schemas.microsoft.com/office/drawing/2014/main" id="{855675BF-6F30-456C-8F26-DCC29C2C4027}"/>
              </a:ext>
            </a:extLst>
          </p:cNvPr>
          <p:cNvSpPr>
            <a:spLocks noGrp="1"/>
          </p:cNvSpPr>
          <p:nvPr>
            <p:ph type="body" sz="quarter" idx="20"/>
          </p:nvPr>
        </p:nvSpPr>
        <p:spPr/>
        <p:txBody>
          <a:bodyPr>
            <a:normAutofit/>
          </a:bodyPr>
          <a:lstStyle/>
          <a:p>
            <a:r>
              <a:rPr lang="en-US" dirty="0"/>
              <a:t>Decision-making Skills Part I</a:t>
            </a:r>
          </a:p>
        </p:txBody>
      </p:sp>
      <p:sp>
        <p:nvSpPr>
          <p:cNvPr id="12" name="Text Placeholder 11">
            <a:extLst>
              <a:ext uri="{FF2B5EF4-FFF2-40B4-BE49-F238E27FC236}">
                <a16:creationId xmlns:a16="http://schemas.microsoft.com/office/drawing/2014/main" id="{7719CE42-7F5E-4625-A7C2-5847AD105580}"/>
              </a:ext>
            </a:extLst>
          </p:cNvPr>
          <p:cNvSpPr>
            <a:spLocks noGrp="1"/>
          </p:cNvSpPr>
          <p:nvPr>
            <p:ph type="body" sz="quarter" idx="22"/>
          </p:nvPr>
        </p:nvSpPr>
        <p:spPr/>
        <p:txBody>
          <a:bodyPr>
            <a:normAutofit/>
          </a:bodyPr>
          <a:lstStyle/>
          <a:p>
            <a:r>
              <a:rPr lang="en-US" dirty="0"/>
              <a:t>Relevance Exercise</a:t>
            </a:r>
          </a:p>
        </p:txBody>
      </p:sp>
      <p:sp>
        <p:nvSpPr>
          <p:cNvPr id="14" name="Text Placeholder 13">
            <a:extLst>
              <a:ext uri="{FF2B5EF4-FFF2-40B4-BE49-F238E27FC236}">
                <a16:creationId xmlns:a16="http://schemas.microsoft.com/office/drawing/2014/main" id="{4F60C03E-706A-42DE-9B75-A159AA5C5786}"/>
              </a:ext>
            </a:extLst>
          </p:cNvPr>
          <p:cNvSpPr>
            <a:spLocks noGrp="1"/>
          </p:cNvSpPr>
          <p:nvPr>
            <p:ph type="body" sz="quarter" idx="24"/>
          </p:nvPr>
        </p:nvSpPr>
        <p:spPr/>
        <p:txBody>
          <a:bodyPr/>
          <a:lstStyle/>
          <a:p>
            <a:r>
              <a:rPr lang="en-US" dirty="0"/>
              <a:t>Questioning &amp; Decision-making Skills Part II </a:t>
            </a:r>
          </a:p>
        </p:txBody>
      </p:sp>
      <p:sp>
        <p:nvSpPr>
          <p:cNvPr id="16" name="Text Placeholder 15">
            <a:extLst>
              <a:ext uri="{FF2B5EF4-FFF2-40B4-BE49-F238E27FC236}">
                <a16:creationId xmlns:a16="http://schemas.microsoft.com/office/drawing/2014/main" id="{F17C23E3-90B9-4EF9-B5B8-6EA65A2D21F0}"/>
              </a:ext>
            </a:extLst>
          </p:cNvPr>
          <p:cNvSpPr>
            <a:spLocks noGrp="1"/>
          </p:cNvSpPr>
          <p:nvPr>
            <p:ph type="body" sz="quarter" idx="26"/>
          </p:nvPr>
        </p:nvSpPr>
        <p:spPr/>
        <p:txBody>
          <a:bodyPr/>
          <a:lstStyle/>
          <a:p>
            <a:r>
              <a:rPr lang="en-US" dirty="0"/>
              <a:t>ATIXA Consent Construct</a:t>
            </a:r>
          </a:p>
        </p:txBody>
      </p:sp>
      <p:sp>
        <p:nvSpPr>
          <p:cNvPr id="7" name="Text Placeholder 6">
            <a:extLst>
              <a:ext uri="{FF2B5EF4-FFF2-40B4-BE49-F238E27FC236}">
                <a16:creationId xmlns:a16="http://schemas.microsoft.com/office/drawing/2014/main" id="{434EE514-7443-489C-BABE-5EC945AF9AA1}"/>
              </a:ext>
            </a:extLst>
          </p:cNvPr>
          <p:cNvSpPr>
            <a:spLocks noGrp="1"/>
          </p:cNvSpPr>
          <p:nvPr>
            <p:ph type="body" sz="quarter" idx="17"/>
          </p:nvPr>
        </p:nvSpPr>
        <p:spPr/>
        <p:txBody>
          <a:bodyPr/>
          <a:lstStyle/>
          <a:p>
            <a:r>
              <a:rPr lang="en-US" dirty="0"/>
              <a:t>7</a:t>
            </a:r>
          </a:p>
        </p:txBody>
      </p:sp>
      <p:sp>
        <p:nvSpPr>
          <p:cNvPr id="9" name="Text Placeholder 8">
            <a:extLst>
              <a:ext uri="{FF2B5EF4-FFF2-40B4-BE49-F238E27FC236}">
                <a16:creationId xmlns:a16="http://schemas.microsoft.com/office/drawing/2014/main" id="{1B8A0DDA-252F-493C-8562-DFABE8625101}"/>
              </a:ext>
            </a:extLst>
          </p:cNvPr>
          <p:cNvSpPr>
            <a:spLocks noGrp="1"/>
          </p:cNvSpPr>
          <p:nvPr>
            <p:ph type="body" sz="quarter" idx="19"/>
          </p:nvPr>
        </p:nvSpPr>
        <p:spPr/>
        <p:txBody>
          <a:bodyPr/>
          <a:lstStyle/>
          <a:p>
            <a:r>
              <a:rPr lang="en-US" dirty="0"/>
              <a:t>8</a:t>
            </a:r>
          </a:p>
        </p:txBody>
      </p:sp>
      <p:sp>
        <p:nvSpPr>
          <p:cNvPr id="11" name="Text Placeholder 10">
            <a:extLst>
              <a:ext uri="{FF2B5EF4-FFF2-40B4-BE49-F238E27FC236}">
                <a16:creationId xmlns:a16="http://schemas.microsoft.com/office/drawing/2014/main" id="{6B723564-B27F-4CAA-9980-E61DCB846FC0}"/>
              </a:ext>
            </a:extLst>
          </p:cNvPr>
          <p:cNvSpPr>
            <a:spLocks noGrp="1"/>
          </p:cNvSpPr>
          <p:nvPr>
            <p:ph type="body" sz="quarter" idx="21"/>
          </p:nvPr>
        </p:nvSpPr>
        <p:spPr/>
        <p:txBody>
          <a:bodyPr/>
          <a:lstStyle/>
          <a:p>
            <a:r>
              <a:rPr lang="en-US" dirty="0">
                <a:solidFill>
                  <a:schemeClr val="tx2"/>
                </a:solidFill>
              </a:rPr>
              <a:t>9</a:t>
            </a:r>
          </a:p>
        </p:txBody>
      </p:sp>
      <p:sp>
        <p:nvSpPr>
          <p:cNvPr id="13" name="Text Placeholder 12">
            <a:extLst>
              <a:ext uri="{FF2B5EF4-FFF2-40B4-BE49-F238E27FC236}">
                <a16:creationId xmlns:a16="http://schemas.microsoft.com/office/drawing/2014/main" id="{32AC7B13-9322-482B-AA72-93D1B53B2616}"/>
              </a:ext>
            </a:extLst>
          </p:cNvPr>
          <p:cNvSpPr>
            <a:spLocks noGrp="1"/>
          </p:cNvSpPr>
          <p:nvPr>
            <p:ph type="body" sz="quarter" idx="23"/>
          </p:nvPr>
        </p:nvSpPr>
        <p:spPr/>
        <p:txBody>
          <a:bodyPr/>
          <a:lstStyle/>
          <a:p>
            <a:r>
              <a:rPr lang="en-US" dirty="0"/>
              <a:t>10</a:t>
            </a:r>
          </a:p>
        </p:txBody>
      </p:sp>
      <p:sp>
        <p:nvSpPr>
          <p:cNvPr id="15" name="Text Placeholder 14">
            <a:extLst>
              <a:ext uri="{FF2B5EF4-FFF2-40B4-BE49-F238E27FC236}">
                <a16:creationId xmlns:a16="http://schemas.microsoft.com/office/drawing/2014/main" id="{1692BB35-754A-41AF-B988-BEF37E611A89}"/>
              </a:ext>
            </a:extLst>
          </p:cNvPr>
          <p:cNvSpPr>
            <a:spLocks noGrp="1"/>
          </p:cNvSpPr>
          <p:nvPr>
            <p:ph type="body" sz="quarter" idx="25"/>
          </p:nvPr>
        </p:nvSpPr>
        <p:spPr/>
        <p:txBody>
          <a:bodyPr/>
          <a:lstStyle/>
          <a:p>
            <a:r>
              <a:rPr lang="en-US" dirty="0"/>
              <a:t>11</a:t>
            </a:r>
          </a:p>
        </p:txBody>
      </p:sp>
      <p:sp>
        <p:nvSpPr>
          <p:cNvPr id="17" name="Text Placeholder 16">
            <a:extLst>
              <a:ext uri="{FF2B5EF4-FFF2-40B4-BE49-F238E27FC236}">
                <a16:creationId xmlns:a16="http://schemas.microsoft.com/office/drawing/2014/main" id="{EC456CEC-1B35-4387-8D2A-3C383F7C75CD}"/>
              </a:ext>
            </a:extLst>
          </p:cNvPr>
          <p:cNvSpPr>
            <a:spLocks noGrp="1"/>
          </p:cNvSpPr>
          <p:nvPr>
            <p:ph type="body" sz="quarter" idx="27"/>
          </p:nvPr>
        </p:nvSpPr>
        <p:spPr/>
        <p:txBody>
          <a:bodyPr/>
          <a:lstStyle/>
          <a:p>
            <a:r>
              <a:rPr lang="en-US" dirty="0"/>
              <a:t>12</a:t>
            </a:r>
          </a:p>
        </p:txBody>
      </p:sp>
      <p:sp>
        <p:nvSpPr>
          <p:cNvPr id="5" name="Title 4">
            <a:extLst>
              <a:ext uri="{FF2B5EF4-FFF2-40B4-BE49-F238E27FC236}">
                <a16:creationId xmlns:a16="http://schemas.microsoft.com/office/drawing/2014/main" id="{656C4275-40A0-4F7F-9E45-D3A351DD0E86}"/>
              </a:ext>
            </a:extLst>
          </p:cNvPr>
          <p:cNvSpPr>
            <a:spLocks noGrp="1"/>
          </p:cNvSpPr>
          <p:nvPr>
            <p:ph type="title"/>
          </p:nvPr>
        </p:nvSpPr>
        <p:spPr/>
        <p:txBody>
          <a:bodyPr/>
          <a:lstStyle/>
          <a:p>
            <a:r>
              <a:rPr lang="en-US" dirty="0"/>
              <a:t>agenda</a:t>
            </a:r>
          </a:p>
        </p:txBody>
      </p:sp>
      <p:sp>
        <p:nvSpPr>
          <p:cNvPr id="4" name="Slide Number Placeholder 3">
            <a:extLst>
              <a:ext uri="{FF2B5EF4-FFF2-40B4-BE49-F238E27FC236}">
                <a16:creationId xmlns:a16="http://schemas.microsoft.com/office/drawing/2014/main" id="{937E1794-5858-45BE-84AB-27C1101583B8}"/>
              </a:ext>
            </a:extLst>
          </p:cNvPr>
          <p:cNvSpPr>
            <a:spLocks noGrp="1"/>
          </p:cNvSpPr>
          <p:nvPr>
            <p:ph type="sldNum" sz="quarter" idx="28"/>
          </p:nvPr>
        </p:nvSpPr>
        <p:spPr/>
        <p:txBody>
          <a:bodyPr/>
          <a:lstStyle/>
          <a:p>
            <a:fld id="{D3E6F73D-5B99-417F-82E5-B90A998CE51F}" type="slidenum">
              <a:rPr lang="en-US" smtClean="0"/>
              <a:t>5</a:t>
            </a:fld>
            <a:endParaRPr lang="en-US"/>
          </a:p>
        </p:txBody>
      </p:sp>
    </p:spTree>
    <p:extLst>
      <p:ext uri="{BB962C8B-B14F-4D97-AF65-F5344CB8AC3E}">
        <p14:creationId xmlns:p14="http://schemas.microsoft.com/office/powerpoint/2010/main" val="3458425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F1C5E875-D966-4FF0-BCE3-0AC12F400D12}"/>
              </a:ext>
            </a:extLst>
          </p:cNvPr>
          <p:cNvSpPr>
            <a:spLocks noGrp="1"/>
          </p:cNvSpPr>
          <p:nvPr>
            <p:ph type="body" sz="quarter" idx="11"/>
          </p:nvPr>
        </p:nvSpPr>
        <p:spPr/>
        <p:txBody>
          <a:bodyPr/>
          <a:lstStyle/>
          <a:p>
            <a:r>
              <a:rPr lang="en-US" dirty="0"/>
              <a:t>Making a Decision</a:t>
            </a:r>
          </a:p>
        </p:txBody>
      </p:sp>
      <p:sp>
        <p:nvSpPr>
          <p:cNvPr id="8" name="Text Placeholder 7">
            <a:extLst>
              <a:ext uri="{FF2B5EF4-FFF2-40B4-BE49-F238E27FC236}">
                <a16:creationId xmlns:a16="http://schemas.microsoft.com/office/drawing/2014/main" id="{DC3752F2-F2CD-420A-AF82-849F8CD50492}"/>
              </a:ext>
            </a:extLst>
          </p:cNvPr>
          <p:cNvSpPr>
            <a:spLocks noGrp="1"/>
          </p:cNvSpPr>
          <p:nvPr>
            <p:ph type="body" sz="quarter" idx="18"/>
          </p:nvPr>
        </p:nvSpPr>
        <p:spPr/>
        <p:txBody>
          <a:bodyPr/>
          <a:lstStyle/>
          <a:p>
            <a:r>
              <a:rPr lang="en-US" dirty="0"/>
              <a:t>Appeals</a:t>
            </a:r>
          </a:p>
        </p:txBody>
      </p:sp>
      <p:sp>
        <p:nvSpPr>
          <p:cNvPr id="10" name="Text Placeholder 9">
            <a:extLst>
              <a:ext uri="{FF2B5EF4-FFF2-40B4-BE49-F238E27FC236}">
                <a16:creationId xmlns:a16="http://schemas.microsoft.com/office/drawing/2014/main" id="{A18488B4-D7CC-44F4-85DB-0BEDBAE56004}"/>
              </a:ext>
            </a:extLst>
          </p:cNvPr>
          <p:cNvSpPr>
            <a:spLocks noGrp="1"/>
          </p:cNvSpPr>
          <p:nvPr>
            <p:ph type="body" sz="quarter" idx="20"/>
          </p:nvPr>
        </p:nvSpPr>
        <p:spPr/>
        <p:txBody>
          <a:bodyPr/>
          <a:lstStyle/>
          <a:p>
            <a:r>
              <a:rPr lang="en-US" dirty="0"/>
              <a:t>Recordkeeping and Documentation</a:t>
            </a:r>
          </a:p>
        </p:txBody>
      </p:sp>
      <p:sp>
        <p:nvSpPr>
          <p:cNvPr id="12" name="Text Placeholder 11">
            <a:extLst>
              <a:ext uri="{FF2B5EF4-FFF2-40B4-BE49-F238E27FC236}">
                <a16:creationId xmlns:a16="http://schemas.microsoft.com/office/drawing/2014/main" id="{0DA67D6E-37A7-4789-B918-18454C005531}"/>
              </a:ext>
            </a:extLst>
          </p:cNvPr>
          <p:cNvSpPr>
            <a:spLocks noGrp="1"/>
          </p:cNvSpPr>
          <p:nvPr>
            <p:ph type="body" sz="quarter" idx="22"/>
          </p:nvPr>
        </p:nvSpPr>
        <p:spPr>
          <a:xfrm>
            <a:off x="1414728" y="3604678"/>
            <a:ext cx="7100621" cy="548640"/>
          </a:xfrm>
        </p:spPr>
        <p:txBody>
          <a:bodyPr/>
          <a:lstStyle/>
          <a:p>
            <a:r>
              <a:rPr lang="en-US" dirty="0"/>
              <a:t>Scenarios (Time Permitting throughout)</a:t>
            </a:r>
          </a:p>
        </p:txBody>
      </p:sp>
      <p:sp>
        <p:nvSpPr>
          <p:cNvPr id="7" name="Text Placeholder 6">
            <a:extLst>
              <a:ext uri="{FF2B5EF4-FFF2-40B4-BE49-F238E27FC236}">
                <a16:creationId xmlns:a16="http://schemas.microsoft.com/office/drawing/2014/main" id="{76C7B666-2C83-4671-B004-2B5D3BC07F66}"/>
              </a:ext>
            </a:extLst>
          </p:cNvPr>
          <p:cNvSpPr>
            <a:spLocks noGrp="1"/>
          </p:cNvSpPr>
          <p:nvPr>
            <p:ph type="body" sz="quarter" idx="17"/>
          </p:nvPr>
        </p:nvSpPr>
        <p:spPr/>
        <p:txBody>
          <a:bodyPr/>
          <a:lstStyle/>
          <a:p>
            <a:r>
              <a:rPr lang="en-US" dirty="0"/>
              <a:t>13</a:t>
            </a:r>
          </a:p>
        </p:txBody>
      </p:sp>
      <p:sp>
        <p:nvSpPr>
          <p:cNvPr id="9" name="Text Placeholder 8">
            <a:extLst>
              <a:ext uri="{FF2B5EF4-FFF2-40B4-BE49-F238E27FC236}">
                <a16:creationId xmlns:a16="http://schemas.microsoft.com/office/drawing/2014/main" id="{63A48579-FF0D-4E92-85D0-05B06FF47A5F}"/>
              </a:ext>
            </a:extLst>
          </p:cNvPr>
          <p:cNvSpPr>
            <a:spLocks noGrp="1"/>
          </p:cNvSpPr>
          <p:nvPr>
            <p:ph type="body" sz="quarter" idx="19"/>
          </p:nvPr>
        </p:nvSpPr>
        <p:spPr/>
        <p:txBody>
          <a:bodyPr/>
          <a:lstStyle/>
          <a:p>
            <a:r>
              <a:rPr lang="en-US" dirty="0"/>
              <a:t>14</a:t>
            </a:r>
          </a:p>
        </p:txBody>
      </p:sp>
      <p:sp>
        <p:nvSpPr>
          <p:cNvPr id="11" name="Text Placeholder 10">
            <a:extLst>
              <a:ext uri="{FF2B5EF4-FFF2-40B4-BE49-F238E27FC236}">
                <a16:creationId xmlns:a16="http://schemas.microsoft.com/office/drawing/2014/main" id="{2EF69EBB-6556-4982-AE93-2075BA0E6421}"/>
              </a:ext>
            </a:extLst>
          </p:cNvPr>
          <p:cNvSpPr>
            <a:spLocks noGrp="1"/>
          </p:cNvSpPr>
          <p:nvPr>
            <p:ph type="body" sz="quarter" idx="21"/>
          </p:nvPr>
        </p:nvSpPr>
        <p:spPr/>
        <p:txBody>
          <a:bodyPr/>
          <a:lstStyle/>
          <a:p>
            <a:r>
              <a:rPr lang="en-US" dirty="0">
                <a:solidFill>
                  <a:schemeClr val="tx2"/>
                </a:solidFill>
              </a:rPr>
              <a:t>15</a:t>
            </a:r>
          </a:p>
        </p:txBody>
      </p:sp>
      <p:sp>
        <p:nvSpPr>
          <p:cNvPr id="13" name="Text Placeholder 12">
            <a:extLst>
              <a:ext uri="{FF2B5EF4-FFF2-40B4-BE49-F238E27FC236}">
                <a16:creationId xmlns:a16="http://schemas.microsoft.com/office/drawing/2014/main" id="{F899E8CB-E84C-4019-94B0-C6B0DC4DE328}"/>
              </a:ext>
            </a:extLst>
          </p:cNvPr>
          <p:cNvSpPr>
            <a:spLocks noGrp="1"/>
          </p:cNvSpPr>
          <p:nvPr>
            <p:ph type="body" sz="quarter" idx="23"/>
          </p:nvPr>
        </p:nvSpPr>
        <p:spPr/>
        <p:txBody>
          <a:bodyPr/>
          <a:lstStyle/>
          <a:p>
            <a:r>
              <a:rPr lang="en-US" dirty="0"/>
              <a:t>16</a:t>
            </a:r>
          </a:p>
        </p:txBody>
      </p:sp>
      <p:sp>
        <p:nvSpPr>
          <p:cNvPr id="5" name="Title 4">
            <a:extLst>
              <a:ext uri="{FF2B5EF4-FFF2-40B4-BE49-F238E27FC236}">
                <a16:creationId xmlns:a16="http://schemas.microsoft.com/office/drawing/2014/main" id="{84178A45-0A8F-49BB-A10B-EC9A83E9DB10}"/>
              </a:ext>
            </a:extLst>
          </p:cNvPr>
          <p:cNvSpPr>
            <a:spLocks noGrp="1"/>
          </p:cNvSpPr>
          <p:nvPr>
            <p:ph type="title"/>
          </p:nvPr>
        </p:nvSpPr>
        <p:spPr/>
        <p:txBody>
          <a:bodyPr/>
          <a:lstStyle/>
          <a:p>
            <a:r>
              <a:rPr lang="en-US" dirty="0"/>
              <a:t>agenda</a:t>
            </a:r>
          </a:p>
        </p:txBody>
      </p:sp>
      <p:sp>
        <p:nvSpPr>
          <p:cNvPr id="4" name="Slide Number Placeholder 3">
            <a:extLst>
              <a:ext uri="{FF2B5EF4-FFF2-40B4-BE49-F238E27FC236}">
                <a16:creationId xmlns:a16="http://schemas.microsoft.com/office/drawing/2014/main" id="{ECE44637-CE4E-4A84-A7DD-7BDEEE13BE38}"/>
              </a:ext>
            </a:extLst>
          </p:cNvPr>
          <p:cNvSpPr>
            <a:spLocks noGrp="1"/>
          </p:cNvSpPr>
          <p:nvPr>
            <p:ph type="sldNum" sz="quarter" idx="28"/>
          </p:nvPr>
        </p:nvSpPr>
        <p:spPr/>
        <p:txBody>
          <a:bodyPr/>
          <a:lstStyle/>
          <a:p>
            <a:fld id="{D3E6F73D-5B99-417F-82E5-B90A998CE51F}" type="slidenum">
              <a:rPr lang="en-US" smtClean="0"/>
              <a:t>6</a:t>
            </a:fld>
            <a:endParaRPr lang="en-US"/>
          </a:p>
        </p:txBody>
      </p:sp>
    </p:spTree>
    <p:extLst>
      <p:ext uri="{BB962C8B-B14F-4D97-AF65-F5344CB8AC3E}">
        <p14:creationId xmlns:p14="http://schemas.microsoft.com/office/powerpoint/2010/main" val="1774433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C5919-FA1B-B345-9F22-465769A0F56F}"/>
              </a:ext>
            </a:extLst>
          </p:cNvPr>
          <p:cNvSpPr>
            <a:spLocks noGrp="1"/>
          </p:cNvSpPr>
          <p:nvPr>
            <p:ph type="title"/>
          </p:nvPr>
        </p:nvSpPr>
        <p:spPr/>
        <p:txBody>
          <a:bodyPr/>
          <a:lstStyle/>
          <a:p>
            <a:r>
              <a:rPr lang="en-US" dirty="0"/>
              <a:t>Title ix</a:t>
            </a:r>
          </a:p>
        </p:txBody>
      </p:sp>
      <p:sp>
        <p:nvSpPr>
          <p:cNvPr id="4" name="Slide Number Placeholder 3">
            <a:extLst>
              <a:ext uri="{FF2B5EF4-FFF2-40B4-BE49-F238E27FC236}">
                <a16:creationId xmlns:a16="http://schemas.microsoft.com/office/drawing/2014/main" id="{30A7CC8C-BE86-2A4A-8630-3C97F238EA4F}"/>
              </a:ext>
            </a:extLst>
          </p:cNvPr>
          <p:cNvSpPr>
            <a:spLocks noGrp="1"/>
          </p:cNvSpPr>
          <p:nvPr>
            <p:ph type="sldNum" sz="quarter" idx="12"/>
          </p:nvPr>
        </p:nvSpPr>
        <p:spPr/>
        <p:txBody>
          <a:bodyPr/>
          <a:lstStyle/>
          <a:p>
            <a:fld id="{D3E6F73D-5B99-417F-82E5-B90A998CE51F}" type="slidenum">
              <a:rPr lang="en-US" smtClean="0"/>
              <a:t>7</a:t>
            </a:fld>
            <a:endParaRPr lang="en-US"/>
          </a:p>
        </p:txBody>
      </p:sp>
      <p:sp>
        <p:nvSpPr>
          <p:cNvPr id="5" name="Rectangle 4">
            <a:extLst>
              <a:ext uri="{FF2B5EF4-FFF2-40B4-BE49-F238E27FC236}">
                <a16:creationId xmlns:a16="http://schemas.microsoft.com/office/drawing/2014/main" id="{A863984C-A498-BA4A-956B-4273031F0A8C}"/>
              </a:ext>
            </a:extLst>
          </p:cNvPr>
          <p:cNvSpPr/>
          <p:nvPr/>
        </p:nvSpPr>
        <p:spPr>
          <a:xfrm>
            <a:off x="285750" y="1508125"/>
            <a:ext cx="8582025" cy="461665"/>
          </a:xfrm>
          <a:prstGeom prst="rect">
            <a:avLst/>
          </a:prstGeom>
        </p:spPr>
        <p:txBody>
          <a:bodyPr wrap="square">
            <a:spAutoFit/>
          </a:bodyPr>
          <a:lstStyle/>
          <a:p>
            <a:pPr algn="ctr"/>
            <a:r>
              <a:rPr lang="en-US" sz="2400" i="1" dirty="0">
                <a:solidFill>
                  <a:schemeClr val="tx2"/>
                </a:solidFill>
              </a:rPr>
              <a:t>20 U.S.C. § 1681 &amp; 34 C.F.R. Part 106 (1972)</a:t>
            </a:r>
          </a:p>
        </p:txBody>
      </p:sp>
      <p:grpSp>
        <p:nvGrpSpPr>
          <p:cNvPr id="6" name="Group 5">
            <a:extLst>
              <a:ext uri="{FF2B5EF4-FFF2-40B4-BE49-F238E27FC236}">
                <a16:creationId xmlns:a16="http://schemas.microsoft.com/office/drawing/2014/main" id="{C4943267-F918-A041-A896-8511AC385DC7}"/>
              </a:ext>
            </a:extLst>
          </p:cNvPr>
          <p:cNvGrpSpPr/>
          <p:nvPr/>
        </p:nvGrpSpPr>
        <p:grpSpPr>
          <a:xfrm>
            <a:off x="4030131" y="2127250"/>
            <a:ext cx="5113867" cy="3759200"/>
            <a:chOff x="1" y="0"/>
            <a:chExt cx="9144000" cy="6858000"/>
          </a:xfrm>
          <a:solidFill>
            <a:schemeClr val="tx2"/>
          </a:solidFill>
        </p:grpSpPr>
        <p:sp>
          <p:nvSpPr>
            <p:cNvPr id="7" name="Rectangle 6">
              <a:extLst>
                <a:ext uri="{FF2B5EF4-FFF2-40B4-BE49-F238E27FC236}">
                  <a16:creationId xmlns:a16="http://schemas.microsoft.com/office/drawing/2014/main" id="{746BA41B-5F03-2D49-93F4-F92E39977922}"/>
                </a:ext>
              </a:extLst>
            </p:cNvPr>
            <p:cNvSpPr/>
            <p:nvPr/>
          </p:nvSpPr>
          <p:spPr>
            <a:xfrm>
              <a:off x="1" y="0"/>
              <a:ext cx="9144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grpSp>
          <p:nvGrpSpPr>
            <p:cNvPr id="8" name="Group 4">
              <a:extLst>
                <a:ext uri="{FF2B5EF4-FFF2-40B4-BE49-F238E27FC236}">
                  <a16:creationId xmlns:a16="http://schemas.microsoft.com/office/drawing/2014/main" id="{5CCF3903-0456-C34A-85C0-CB1C3890B7CC}"/>
                </a:ext>
              </a:extLst>
            </p:cNvPr>
            <p:cNvGrpSpPr>
              <a:grpSpLocks noChangeAspect="1"/>
            </p:cNvGrpSpPr>
            <p:nvPr/>
          </p:nvGrpSpPr>
          <p:grpSpPr bwMode="auto">
            <a:xfrm>
              <a:off x="687610" y="0"/>
              <a:ext cx="8456390" cy="6858000"/>
              <a:chOff x="968" y="-454"/>
              <a:chExt cx="5608" cy="4548"/>
            </a:xfrm>
            <a:grpFill/>
          </p:grpSpPr>
          <p:sp>
            <p:nvSpPr>
              <p:cNvPr id="9" name="Freeform 5">
                <a:extLst>
                  <a:ext uri="{FF2B5EF4-FFF2-40B4-BE49-F238E27FC236}">
                    <a16:creationId xmlns:a16="http://schemas.microsoft.com/office/drawing/2014/main" id="{8324DE7D-4C77-CE41-9D10-2495EEE6C753}"/>
                  </a:ext>
                </a:extLst>
              </p:cNvPr>
              <p:cNvSpPr>
                <a:spLocks/>
              </p:cNvSpPr>
              <p:nvPr userDrawn="1"/>
            </p:nvSpPr>
            <p:spPr bwMode="auto">
              <a:xfrm>
                <a:off x="968" y="-454"/>
                <a:ext cx="2743" cy="4548"/>
              </a:xfrm>
              <a:custGeom>
                <a:avLst/>
                <a:gdLst>
                  <a:gd name="T0" fmla="*/ 2743 w 2743"/>
                  <a:gd name="T1" fmla="*/ 4548 h 4548"/>
                  <a:gd name="T2" fmla="*/ 2743 w 2743"/>
                  <a:gd name="T3" fmla="*/ 4236 h 4548"/>
                  <a:gd name="T4" fmla="*/ 1715 w 2743"/>
                  <a:gd name="T5" fmla="*/ 4236 h 4548"/>
                  <a:gd name="T6" fmla="*/ 1715 w 2743"/>
                  <a:gd name="T7" fmla="*/ 0 h 4548"/>
                  <a:gd name="T8" fmla="*/ 1029 w 2743"/>
                  <a:gd name="T9" fmla="*/ 0 h 4548"/>
                  <a:gd name="T10" fmla="*/ 1029 w 2743"/>
                  <a:gd name="T11" fmla="*/ 4236 h 4548"/>
                  <a:gd name="T12" fmla="*/ 0 w 2743"/>
                  <a:gd name="T13" fmla="*/ 4236 h 4548"/>
                  <a:gd name="T14" fmla="*/ 0 w 2743"/>
                  <a:gd name="T15" fmla="*/ 4548 h 4548"/>
                  <a:gd name="T16" fmla="*/ 2743 w 2743"/>
                  <a:gd name="T17" fmla="*/ 4548 h 4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3" h="4548">
                    <a:moveTo>
                      <a:pt x="2743" y="4548"/>
                    </a:moveTo>
                    <a:lnTo>
                      <a:pt x="2743" y="4236"/>
                    </a:lnTo>
                    <a:lnTo>
                      <a:pt x="1715" y="4236"/>
                    </a:lnTo>
                    <a:lnTo>
                      <a:pt x="1715" y="0"/>
                    </a:lnTo>
                    <a:lnTo>
                      <a:pt x="1029" y="0"/>
                    </a:lnTo>
                    <a:lnTo>
                      <a:pt x="1029" y="4236"/>
                    </a:lnTo>
                    <a:lnTo>
                      <a:pt x="0" y="4236"/>
                    </a:lnTo>
                    <a:lnTo>
                      <a:pt x="0" y="4548"/>
                    </a:lnTo>
                    <a:lnTo>
                      <a:pt x="2743" y="45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 name="Freeform 6">
                <a:extLst>
                  <a:ext uri="{FF2B5EF4-FFF2-40B4-BE49-F238E27FC236}">
                    <a16:creationId xmlns:a16="http://schemas.microsoft.com/office/drawing/2014/main" id="{CEDE1294-2DF2-1F4F-AF9D-19FF96423A73}"/>
                  </a:ext>
                </a:extLst>
              </p:cNvPr>
              <p:cNvSpPr>
                <a:spLocks/>
              </p:cNvSpPr>
              <p:nvPr userDrawn="1"/>
            </p:nvSpPr>
            <p:spPr bwMode="auto">
              <a:xfrm>
                <a:off x="2054" y="-454"/>
                <a:ext cx="4522" cy="4548"/>
              </a:xfrm>
              <a:custGeom>
                <a:avLst/>
                <a:gdLst>
                  <a:gd name="T0" fmla="*/ 2943 w 4522"/>
                  <a:gd name="T1" fmla="*/ 4548 h 4548"/>
                  <a:gd name="T2" fmla="*/ 4522 w 4522"/>
                  <a:gd name="T3" fmla="*/ 4548 h 4548"/>
                  <a:gd name="T4" fmla="*/ 4522 w 4522"/>
                  <a:gd name="T5" fmla="*/ 4234 h 4548"/>
                  <a:gd name="T6" fmla="*/ 4126 w 4522"/>
                  <a:gd name="T7" fmla="*/ 4234 h 4548"/>
                  <a:gd name="T8" fmla="*/ 2764 w 4522"/>
                  <a:gd name="T9" fmla="*/ 1626 h 4548"/>
                  <a:gd name="T10" fmla="*/ 3610 w 4522"/>
                  <a:gd name="T11" fmla="*/ 0 h 4548"/>
                  <a:gd name="T12" fmla="*/ 2877 w 4522"/>
                  <a:gd name="T13" fmla="*/ 0 h 4548"/>
                  <a:gd name="T14" fmla="*/ 2378 w 4522"/>
                  <a:gd name="T15" fmla="*/ 998 h 4548"/>
                  <a:gd name="T16" fmla="*/ 1885 w 4522"/>
                  <a:gd name="T17" fmla="*/ 0 h 4548"/>
                  <a:gd name="T18" fmla="*/ 1146 w 4522"/>
                  <a:gd name="T19" fmla="*/ 0 h 4548"/>
                  <a:gd name="T20" fmla="*/ 1992 w 4522"/>
                  <a:gd name="T21" fmla="*/ 1626 h 4548"/>
                  <a:gd name="T22" fmla="*/ 631 w 4522"/>
                  <a:gd name="T23" fmla="*/ 4234 h 4548"/>
                  <a:gd name="T24" fmla="*/ 0 w 4522"/>
                  <a:gd name="T25" fmla="*/ 4234 h 4548"/>
                  <a:gd name="T26" fmla="*/ 0 w 4522"/>
                  <a:gd name="T27" fmla="*/ 4548 h 4548"/>
                  <a:gd name="T28" fmla="*/ 1813 w 4522"/>
                  <a:gd name="T29" fmla="*/ 4548 h 4548"/>
                  <a:gd name="T30" fmla="*/ 1813 w 4522"/>
                  <a:gd name="T31" fmla="*/ 4234 h 4548"/>
                  <a:gd name="T32" fmla="*/ 1386 w 4522"/>
                  <a:gd name="T33" fmla="*/ 4234 h 4548"/>
                  <a:gd name="T34" fmla="*/ 2378 w 4522"/>
                  <a:gd name="T35" fmla="*/ 2252 h 4548"/>
                  <a:gd name="T36" fmla="*/ 3370 w 4522"/>
                  <a:gd name="T37" fmla="*/ 4234 h 4548"/>
                  <a:gd name="T38" fmla="*/ 2943 w 4522"/>
                  <a:gd name="T39" fmla="*/ 4234 h 4548"/>
                  <a:gd name="T40" fmla="*/ 2943 w 4522"/>
                  <a:gd name="T41" fmla="*/ 4548 h 4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22" h="4548">
                    <a:moveTo>
                      <a:pt x="2943" y="4548"/>
                    </a:moveTo>
                    <a:lnTo>
                      <a:pt x="4522" y="4548"/>
                    </a:lnTo>
                    <a:lnTo>
                      <a:pt x="4522" y="4234"/>
                    </a:lnTo>
                    <a:lnTo>
                      <a:pt x="4126" y="4234"/>
                    </a:lnTo>
                    <a:lnTo>
                      <a:pt x="2764" y="1626"/>
                    </a:lnTo>
                    <a:lnTo>
                      <a:pt x="3610" y="0"/>
                    </a:lnTo>
                    <a:lnTo>
                      <a:pt x="2877" y="0"/>
                    </a:lnTo>
                    <a:lnTo>
                      <a:pt x="2378" y="998"/>
                    </a:lnTo>
                    <a:lnTo>
                      <a:pt x="1885" y="0"/>
                    </a:lnTo>
                    <a:lnTo>
                      <a:pt x="1146" y="0"/>
                    </a:lnTo>
                    <a:lnTo>
                      <a:pt x="1992" y="1626"/>
                    </a:lnTo>
                    <a:lnTo>
                      <a:pt x="631" y="4234"/>
                    </a:lnTo>
                    <a:lnTo>
                      <a:pt x="0" y="4234"/>
                    </a:lnTo>
                    <a:lnTo>
                      <a:pt x="0" y="4548"/>
                    </a:lnTo>
                    <a:lnTo>
                      <a:pt x="1813" y="4548"/>
                    </a:lnTo>
                    <a:lnTo>
                      <a:pt x="1813" y="4234"/>
                    </a:lnTo>
                    <a:lnTo>
                      <a:pt x="1386" y="4234"/>
                    </a:lnTo>
                    <a:lnTo>
                      <a:pt x="2378" y="2252"/>
                    </a:lnTo>
                    <a:lnTo>
                      <a:pt x="3370" y="4234"/>
                    </a:lnTo>
                    <a:lnTo>
                      <a:pt x="2943" y="4234"/>
                    </a:lnTo>
                    <a:lnTo>
                      <a:pt x="2943" y="45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11" name="Rectangle 10">
            <a:extLst>
              <a:ext uri="{FF2B5EF4-FFF2-40B4-BE49-F238E27FC236}">
                <a16:creationId xmlns:a16="http://schemas.microsoft.com/office/drawing/2014/main" id="{30DEC6AE-08C8-6E41-B636-9505078AE097}"/>
              </a:ext>
            </a:extLst>
          </p:cNvPr>
          <p:cNvSpPr/>
          <p:nvPr/>
        </p:nvSpPr>
        <p:spPr>
          <a:xfrm>
            <a:off x="0" y="2127250"/>
            <a:ext cx="4030131" cy="3759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12" name="Rectangle 11">
            <a:extLst>
              <a:ext uri="{FF2B5EF4-FFF2-40B4-BE49-F238E27FC236}">
                <a16:creationId xmlns:a16="http://schemas.microsoft.com/office/drawing/2014/main" id="{02E7A960-CEAE-714F-8B55-203CD918DA24}"/>
              </a:ext>
            </a:extLst>
          </p:cNvPr>
          <p:cNvSpPr/>
          <p:nvPr/>
        </p:nvSpPr>
        <p:spPr>
          <a:xfrm>
            <a:off x="280988" y="2302887"/>
            <a:ext cx="4291012" cy="3046988"/>
          </a:xfrm>
          <a:prstGeom prst="rect">
            <a:avLst/>
          </a:prstGeom>
        </p:spPr>
        <p:txBody>
          <a:bodyPr wrap="square">
            <a:spAutoFit/>
          </a:bodyPr>
          <a:lstStyle/>
          <a:p>
            <a:r>
              <a:rPr lang="en-US" sz="2400" dirty="0">
                <a:solidFill>
                  <a:schemeClr val="bg1"/>
                </a:solidFill>
              </a:rPr>
              <a:t>“No person in the United States shall, on the basis of sex, be excluded from participation in, be denied the benefits of, or be subjected to discrimination under any educational program or activity receiving federal financial assistance.”</a:t>
            </a:r>
            <a:endParaRPr lang="x-none" sz="2400" dirty="0">
              <a:solidFill>
                <a:schemeClr val="bg1"/>
              </a:solidFill>
            </a:endParaRPr>
          </a:p>
        </p:txBody>
      </p:sp>
    </p:spTree>
    <p:extLst>
      <p:ext uri="{BB962C8B-B14F-4D97-AF65-F5344CB8AC3E}">
        <p14:creationId xmlns:p14="http://schemas.microsoft.com/office/powerpoint/2010/main" val="30206911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ix commandments</a:t>
            </a:r>
          </a:p>
        </p:txBody>
      </p:sp>
      <p:sp>
        <p:nvSpPr>
          <p:cNvPr id="3" name="Slide Number Placeholder 2"/>
          <p:cNvSpPr>
            <a:spLocks noGrp="1"/>
          </p:cNvSpPr>
          <p:nvPr>
            <p:ph type="sldNum" sz="quarter" idx="12"/>
          </p:nvPr>
        </p:nvSpPr>
        <p:spPr/>
        <p:txBody>
          <a:bodyPr/>
          <a:lstStyle/>
          <a:p>
            <a:fld id="{D3E6F73D-5B99-417F-82E5-B90A998CE51F}" type="slidenum">
              <a:rPr lang="en-US" smtClean="0"/>
              <a:t>8</a:t>
            </a:fld>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619463233"/>
              </p:ext>
            </p:extLst>
          </p:nvPr>
        </p:nvGraphicFramePr>
        <p:xfrm>
          <a:off x="3030017" y="1604512"/>
          <a:ext cx="5486400" cy="4389120"/>
        </p:xfrm>
        <a:graphic>
          <a:graphicData uri="http://schemas.openxmlformats.org/drawingml/2006/table">
            <a:tbl>
              <a:tblPr firstRow="1" bandRow="1">
                <a:tableStyleId>{93296810-A885-4BE3-A3E7-6D5BEEA58F35}</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tblGrid>
              <a:tr h="1463040">
                <a:tc>
                  <a:txBody>
                    <a:bodyPr/>
                    <a:lstStyle/>
                    <a:p>
                      <a:pPr algn="ctr"/>
                      <a:r>
                        <a:rPr lang="en-US" sz="2000" dirty="0"/>
                        <a:t>Thorough</a:t>
                      </a:r>
                      <a:endParaRPr lang="en-US" sz="2000" dirty="0">
                        <a:latin typeface="Helvetica"/>
                        <a:cs typeface="Helvetica"/>
                      </a:endParaRPr>
                    </a:p>
                  </a:txBody>
                  <a:tcPr marL="0" marR="0" marT="0" marB="0" anchor="ctr">
                    <a:solidFill>
                      <a:schemeClr val="tx1"/>
                    </a:solidFill>
                  </a:tcPr>
                </a:tc>
                <a:tc>
                  <a:txBody>
                    <a:bodyPr/>
                    <a:lstStyle/>
                    <a:p>
                      <a:pPr algn="ctr"/>
                      <a:r>
                        <a:rPr lang="en-US" sz="2000" dirty="0"/>
                        <a:t>Reliable</a:t>
                      </a:r>
                      <a:endParaRPr lang="en-US" sz="2000" dirty="0">
                        <a:latin typeface="Helvetica"/>
                        <a:cs typeface="Helvetica"/>
                      </a:endParaRPr>
                    </a:p>
                  </a:txBody>
                  <a:tcPr marL="0" marR="0" marT="0" marB="0" anchor="ctr">
                    <a:solidFill>
                      <a:schemeClr val="tx1"/>
                    </a:solidFill>
                  </a:tcPr>
                </a:tc>
                <a:tc>
                  <a:txBody>
                    <a:bodyPr/>
                    <a:lstStyle/>
                    <a:p>
                      <a:pPr algn="ctr"/>
                      <a:r>
                        <a:rPr lang="en-US" sz="2000" dirty="0"/>
                        <a:t>Impartial</a:t>
                      </a:r>
                      <a:endParaRPr lang="en-US" sz="2000" dirty="0">
                        <a:latin typeface="Helvetica"/>
                        <a:cs typeface="Helvetica"/>
                      </a:endParaRPr>
                    </a:p>
                  </a:txBody>
                  <a:tcPr marL="0" marR="0" marT="0" marB="0" anchor="ctr">
                    <a:solidFill>
                      <a:schemeClr val="tx1"/>
                    </a:solidFill>
                  </a:tcPr>
                </a:tc>
                <a:extLst>
                  <a:ext uri="{0D108BD9-81ED-4DB2-BD59-A6C34878D82A}">
                    <a16:rowId xmlns:a16="http://schemas.microsoft.com/office/drawing/2014/main" val="10000"/>
                  </a:ext>
                </a:extLst>
              </a:tr>
              <a:tr h="1463040">
                <a:tc>
                  <a:txBody>
                    <a:bodyPr/>
                    <a:lstStyle/>
                    <a:p>
                      <a:pPr algn="ctr"/>
                      <a:r>
                        <a:rPr lang="en-US" sz="2000" b="1" dirty="0"/>
                        <a:t>Prompt</a:t>
                      </a:r>
                      <a:endParaRPr lang="en-US" sz="2000" b="1" dirty="0">
                        <a:latin typeface="Helvetica"/>
                        <a:cs typeface="Helvetica"/>
                      </a:endParaRPr>
                    </a:p>
                  </a:txBody>
                  <a:tcPr anchor="ctr">
                    <a:solidFill>
                      <a:schemeClr val="accent4"/>
                    </a:solidFill>
                  </a:tcPr>
                </a:tc>
                <a:tc>
                  <a:txBody>
                    <a:bodyPr/>
                    <a:lstStyle/>
                    <a:p>
                      <a:pPr algn="ctr"/>
                      <a:r>
                        <a:rPr lang="en-US" sz="2000" b="1" dirty="0"/>
                        <a:t>Effective</a:t>
                      </a:r>
                      <a:endParaRPr lang="en-US" sz="2000" b="1" dirty="0">
                        <a:latin typeface="Helvetica"/>
                        <a:cs typeface="Helvetica"/>
                      </a:endParaRPr>
                    </a:p>
                  </a:txBody>
                  <a:tcPr anchor="ctr">
                    <a:solidFill>
                      <a:schemeClr val="accent4"/>
                    </a:solidFill>
                  </a:tcPr>
                </a:tc>
                <a:tc>
                  <a:txBody>
                    <a:bodyPr/>
                    <a:lstStyle/>
                    <a:p>
                      <a:pPr algn="ctr"/>
                      <a:r>
                        <a:rPr lang="en-US" sz="2000" b="1" dirty="0"/>
                        <a:t>Equitable</a:t>
                      </a:r>
                      <a:endParaRPr lang="en-US" sz="2000" b="1" dirty="0">
                        <a:latin typeface="Helvetica"/>
                        <a:cs typeface="Helvetica"/>
                      </a:endParaRPr>
                    </a:p>
                  </a:txBody>
                  <a:tcPr anchor="ctr">
                    <a:solidFill>
                      <a:schemeClr val="accent4"/>
                    </a:solidFill>
                  </a:tcPr>
                </a:tc>
                <a:extLst>
                  <a:ext uri="{0D108BD9-81ED-4DB2-BD59-A6C34878D82A}">
                    <a16:rowId xmlns:a16="http://schemas.microsoft.com/office/drawing/2014/main" val="10001"/>
                  </a:ext>
                </a:extLst>
              </a:tr>
              <a:tr h="1463040">
                <a:tc>
                  <a:txBody>
                    <a:bodyPr/>
                    <a:lstStyle/>
                    <a:p>
                      <a:pPr algn="ctr"/>
                      <a:r>
                        <a:rPr lang="en-US" sz="2000" dirty="0"/>
                        <a:t>Act reasonably to stop discrimination</a:t>
                      </a:r>
                      <a:endParaRPr lang="en-US" sz="2000" dirty="0">
                        <a:latin typeface="Helvetica"/>
                        <a:cs typeface="Helvetica"/>
                      </a:endParaRPr>
                    </a:p>
                  </a:txBody>
                  <a:tcPr anchor="ctr"/>
                </a:tc>
                <a:tc>
                  <a:txBody>
                    <a:bodyPr/>
                    <a:lstStyle/>
                    <a:p>
                      <a:pPr algn="ctr"/>
                      <a:r>
                        <a:rPr lang="en-US" sz="2000" dirty="0"/>
                        <a:t>Act reasonably to prevent recurrence</a:t>
                      </a:r>
                      <a:endParaRPr lang="en-US" sz="2000" dirty="0">
                        <a:latin typeface="Helvetica"/>
                        <a:cs typeface="Helvetica"/>
                      </a:endParaRPr>
                    </a:p>
                  </a:txBody>
                  <a:tcPr anchor="ctr"/>
                </a:tc>
                <a:tc>
                  <a:txBody>
                    <a:bodyPr/>
                    <a:lstStyle/>
                    <a:p>
                      <a:pPr algn="ctr"/>
                      <a:r>
                        <a:rPr lang="en-US" sz="2000" dirty="0"/>
                        <a:t>Act equitably to remedy effects</a:t>
                      </a:r>
                      <a:endParaRPr lang="en-US" sz="2000" dirty="0">
                        <a:latin typeface="Helvetica"/>
                        <a:cs typeface="Helvetica"/>
                      </a:endParaRPr>
                    </a:p>
                  </a:txBody>
                  <a:tcPr anchor="ctr"/>
                </a:tc>
                <a:extLst>
                  <a:ext uri="{0D108BD9-81ED-4DB2-BD59-A6C34878D82A}">
                    <a16:rowId xmlns:a16="http://schemas.microsoft.com/office/drawing/2014/main" val="10002"/>
                  </a:ext>
                </a:extLst>
              </a:tr>
            </a:tbl>
          </a:graphicData>
        </a:graphic>
      </p:graphicFrame>
      <p:sp>
        <p:nvSpPr>
          <p:cNvPr id="9" name="Rectangle 8"/>
          <p:cNvSpPr/>
          <p:nvPr/>
        </p:nvSpPr>
        <p:spPr>
          <a:xfrm>
            <a:off x="251233" y="1689603"/>
            <a:ext cx="2622430" cy="1384995"/>
          </a:xfrm>
          <a:prstGeom prst="rect">
            <a:avLst/>
          </a:prstGeom>
        </p:spPr>
        <p:txBody>
          <a:bodyPr wrap="square">
            <a:spAutoFit/>
          </a:bodyPr>
          <a:lstStyle/>
          <a:p>
            <a:pPr algn="ctr">
              <a:buClr>
                <a:schemeClr val="accent3"/>
              </a:buClr>
            </a:pPr>
            <a:r>
              <a:rPr lang="en-US" sz="2400" b="1" dirty="0">
                <a:cs typeface="Helvetica"/>
              </a:rPr>
              <a:t>INVESTIGATION </a:t>
            </a:r>
            <a:r>
              <a:rPr lang="en-US" sz="2000" dirty="0">
                <a:cs typeface="Helvetica"/>
              </a:rPr>
              <a:t>(plus </a:t>
            </a:r>
            <a:r>
              <a:rPr lang="en-US" sz="2000" b="1" u="sng" dirty="0">
                <a:cs typeface="Helvetica"/>
              </a:rPr>
              <a:t>prompt</a:t>
            </a:r>
            <a:r>
              <a:rPr lang="en-US" sz="2000" dirty="0">
                <a:cs typeface="Helvetica"/>
              </a:rPr>
              <a:t> &amp; </a:t>
            </a:r>
            <a:br>
              <a:rPr lang="en-US" sz="2000" dirty="0">
                <a:cs typeface="Helvetica"/>
              </a:rPr>
            </a:br>
            <a:r>
              <a:rPr lang="en-US" sz="2000" b="1" u="sng" dirty="0">
                <a:cs typeface="Helvetica"/>
              </a:rPr>
              <a:t>fair</a:t>
            </a:r>
            <a:r>
              <a:rPr lang="en-US" sz="2000" dirty="0">
                <a:cs typeface="Helvetica"/>
              </a:rPr>
              <a:t> per </a:t>
            </a:r>
            <a:br>
              <a:rPr lang="en-US" sz="2000" dirty="0">
                <a:cs typeface="Helvetica"/>
              </a:rPr>
            </a:br>
            <a:r>
              <a:rPr lang="en-US" sz="2000" dirty="0">
                <a:cs typeface="Helvetica"/>
              </a:rPr>
              <a:t>VAWA Sec. 304)</a:t>
            </a:r>
          </a:p>
        </p:txBody>
      </p:sp>
      <p:sp>
        <p:nvSpPr>
          <p:cNvPr id="10" name="Rectangle 9"/>
          <p:cNvSpPr/>
          <p:nvPr/>
        </p:nvSpPr>
        <p:spPr>
          <a:xfrm>
            <a:off x="837730" y="3568239"/>
            <a:ext cx="1449436" cy="461665"/>
          </a:xfrm>
          <a:prstGeom prst="rect">
            <a:avLst/>
          </a:prstGeom>
        </p:spPr>
        <p:txBody>
          <a:bodyPr wrap="none">
            <a:spAutoFit/>
          </a:bodyPr>
          <a:lstStyle/>
          <a:p>
            <a:pPr algn="ctr">
              <a:buClr>
                <a:schemeClr val="accent3"/>
              </a:buClr>
            </a:pPr>
            <a:r>
              <a:rPr lang="en-US" sz="2400" b="1" dirty="0">
                <a:cs typeface="Helvetica"/>
              </a:rPr>
              <a:t>PROCESS</a:t>
            </a:r>
          </a:p>
        </p:txBody>
      </p:sp>
      <p:sp>
        <p:nvSpPr>
          <p:cNvPr id="11" name="Rectangle 10"/>
          <p:cNvSpPr/>
          <p:nvPr/>
        </p:nvSpPr>
        <p:spPr>
          <a:xfrm>
            <a:off x="787038" y="5043068"/>
            <a:ext cx="1563248" cy="461665"/>
          </a:xfrm>
          <a:prstGeom prst="rect">
            <a:avLst/>
          </a:prstGeom>
        </p:spPr>
        <p:txBody>
          <a:bodyPr wrap="none">
            <a:spAutoFit/>
          </a:bodyPr>
          <a:lstStyle/>
          <a:p>
            <a:pPr algn="ctr">
              <a:buClr>
                <a:schemeClr val="accent3"/>
              </a:buClr>
            </a:pPr>
            <a:r>
              <a:rPr lang="en-US" sz="2400" b="1" dirty="0">
                <a:cs typeface="Helvetica"/>
              </a:rPr>
              <a:t>REMEDIES</a:t>
            </a:r>
          </a:p>
        </p:txBody>
      </p:sp>
      <p:sp>
        <p:nvSpPr>
          <p:cNvPr id="12" name="Right Arrow 11"/>
          <p:cNvSpPr/>
          <p:nvPr/>
        </p:nvSpPr>
        <p:spPr>
          <a:xfrm>
            <a:off x="2641289" y="2235450"/>
            <a:ext cx="310551" cy="293299"/>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Right Arrow 12"/>
          <p:cNvSpPr/>
          <p:nvPr/>
        </p:nvSpPr>
        <p:spPr>
          <a:xfrm>
            <a:off x="2641288" y="3618884"/>
            <a:ext cx="310551" cy="293299"/>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4" name="Right Arrow 13"/>
          <p:cNvSpPr/>
          <p:nvPr/>
        </p:nvSpPr>
        <p:spPr>
          <a:xfrm>
            <a:off x="2641289" y="5127250"/>
            <a:ext cx="310551" cy="293299"/>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3098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your mission as a Decision-maker?</a:t>
            </a:r>
          </a:p>
        </p:txBody>
      </p:sp>
      <p:sp>
        <p:nvSpPr>
          <p:cNvPr id="3" name="Text Placeholder 2">
            <a:extLst>
              <a:ext uri="{FF2B5EF4-FFF2-40B4-BE49-F238E27FC236}">
                <a16:creationId xmlns:a16="http://schemas.microsoft.com/office/drawing/2014/main" id="{261760BF-CEA9-45E5-9703-598EBD61C941}"/>
              </a:ext>
            </a:extLst>
          </p:cNvPr>
          <p:cNvSpPr>
            <a:spLocks noGrp="1"/>
          </p:cNvSpPr>
          <p:nvPr>
            <p:ph type="body" idx="1"/>
          </p:nvPr>
        </p:nvSpPr>
        <p:spPr/>
        <p:txBody>
          <a:bodyPr/>
          <a:lstStyle/>
          <a:p>
            <a:pPr marL="342900" indent="-342900">
              <a:buFont typeface="Wingdings" panose="05000000000000000000" pitchFamily="2" charset="2"/>
              <a:buChar char="§"/>
            </a:pPr>
            <a:r>
              <a:rPr lang="en-US" dirty="0"/>
              <a:t>Decision-maker Responsibilities</a:t>
            </a:r>
          </a:p>
          <a:p>
            <a:pPr marL="342900" indent="-342900">
              <a:buFont typeface="Wingdings" panose="05000000000000000000" pitchFamily="2" charset="2"/>
              <a:buChar char="§"/>
            </a:pPr>
            <a:r>
              <a:rPr lang="en-US" dirty="0"/>
              <a:t>Decision-maker Competencies</a:t>
            </a:r>
          </a:p>
        </p:txBody>
      </p:sp>
      <p:sp>
        <p:nvSpPr>
          <p:cNvPr id="4" name="Slide Number Placeholder 3"/>
          <p:cNvSpPr>
            <a:spLocks noGrp="1"/>
          </p:cNvSpPr>
          <p:nvPr>
            <p:ph type="sldNum" sz="quarter" idx="4"/>
          </p:nvPr>
        </p:nvSpPr>
        <p:spPr/>
        <p:txBody>
          <a:bodyPr/>
          <a:lstStyle/>
          <a:p>
            <a:fld id="{D3E6F73D-5B99-417F-82E5-B90A998CE51F}" type="slidenum">
              <a:rPr lang="en-US" smtClean="0"/>
              <a:pPr/>
              <a:t>9</a:t>
            </a:fld>
            <a:endParaRPr lang="en-US" dirty="0"/>
          </a:p>
        </p:txBody>
      </p:sp>
    </p:spTree>
    <p:extLst>
      <p:ext uri="{BB962C8B-B14F-4D97-AF65-F5344CB8AC3E}">
        <p14:creationId xmlns:p14="http://schemas.microsoft.com/office/powerpoint/2010/main" val="15313636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192210"/>
          </a:xfrm>
        </p:spPr>
        <p:txBody>
          <a:bodyPr>
            <a:normAutofit/>
          </a:bodyPr>
          <a:lstStyle/>
          <a:p>
            <a:r>
              <a:rPr lang="en-US" dirty="0"/>
              <a:t>HEARING Officer/Decision-Maker responsibilities</a:t>
            </a:r>
          </a:p>
        </p:txBody>
      </p:sp>
      <p:sp>
        <p:nvSpPr>
          <p:cNvPr id="3" name="Content Placeholder 2"/>
          <p:cNvSpPr>
            <a:spLocks noGrp="1"/>
          </p:cNvSpPr>
          <p:nvPr>
            <p:ph idx="1"/>
          </p:nvPr>
        </p:nvSpPr>
        <p:spPr/>
        <p:txBody>
          <a:bodyPr>
            <a:normAutofit lnSpcReduction="10000"/>
          </a:bodyPr>
          <a:lstStyle/>
          <a:p>
            <a:pPr marL="0" indent="0">
              <a:buNone/>
              <a:tabLst>
                <a:tab pos="7712075" algn="r"/>
              </a:tabLst>
            </a:pPr>
            <a:r>
              <a:rPr lang="en-US" dirty="0"/>
              <a:t>Rank your Top 3 </a:t>
            </a:r>
            <a:r>
              <a:rPr lang="en-US" b="1" u="sng" dirty="0"/>
              <a:t>responsibilities</a:t>
            </a:r>
            <a:r>
              <a:rPr lang="en-US" dirty="0"/>
              <a:t> as a Decision-maker. Identify what you consider least important</a:t>
            </a:r>
          </a:p>
          <a:p>
            <a:pPr marL="0" indent="0">
              <a:spcBef>
                <a:spcPts val="600"/>
              </a:spcBef>
              <a:buNone/>
              <a:tabLst>
                <a:tab pos="4572000" algn="l"/>
                <a:tab pos="7712075" algn="r"/>
              </a:tabLst>
            </a:pPr>
            <a:r>
              <a:rPr lang="en-US" dirty="0"/>
              <a:t>	</a:t>
            </a:r>
            <a:r>
              <a:rPr lang="en-US" b="1" u="sng" dirty="0"/>
              <a:t>Your Rank </a:t>
            </a:r>
            <a:r>
              <a:rPr lang="en-US" b="1" dirty="0"/>
              <a:t>	</a:t>
            </a:r>
            <a:r>
              <a:rPr lang="en-US" b="1" u="sng" dirty="0"/>
              <a:t>Group Rank</a:t>
            </a:r>
            <a:endParaRPr lang="en-US" b="1" dirty="0"/>
          </a:p>
          <a:p>
            <a:pPr marL="233363" lvl="0" indent="-233363">
              <a:spcBef>
                <a:spcPts val="600"/>
              </a:spcBef>
              <a:tabLst>
                <a:tab pos="4572000" algn="l"/>
                <a:tab pos="6116638" algn="l"/>
                <a:tab pos="7712075" algn="r"/>
              </a:tabLst>
            </a:pPr>
            <a:r>
              <a:rPr lang="en-US" dirty="0"/>
              <a:t>Finding the truth	</a:t>
            </a:r>
            <a:r>
              <a:rPr lang="en-US" u="sng" dirty="0"/>
              <a:t>                        </a:t>
            </a:r>
            <a:r>
              <a:rPr lang="en-US" dirty="0"/>
              <a:t>	</a:t>
            </a:r>
            <a:r>
              <a:rPr lang="en-US" u="sng" dirty="0"/>
              <a:t>	 </a:t>
            </a:r>
            <a:endParaRPr lang="en-US" dirty="0"/>
          </a:p>
          <a:p>
            <a:pPr marL="233363" lvl="0" indent="-233363">
              <a:spcBef>
                <a:spcPts val="600"/>
              </a:spcBef>
              <a:tabLst>
                <a:tab pos="4572000" algn="l"/>
                <a:tab pos="6116638" algn="l"/>
                <a:tab pos="7712075" algn="r"/>
              </a:tabLst>
            </a:pPr>
            <a:r>
              <a:rPr lang="en-US" dirty="0"/>
              <a:t>Providing a just result	</a:t>
            </a:r>
            <a:r>
              <a:rPr lang="en-US" u="sng" dirty="0"/>
              <a:t>                        </a:t>
            </a:r>
            <a:r>
              <a:rPr lang="en-US" dirty="0"/>
              <a:t>	</a:t>
            </a:r>
            <a:r>
              <a:rPr lang="en-US" u="sng" dirty="0"/>
              <a:t>	</a:t>
            </a:r>
            <a:endParaRPr lang="en-US" dirty="0"/>
          </a:p>
          <a:p>
            <a:pPr marL="233363" lvl="0" indent="-233363">
              <a:spcBef>
                <a:spcPts val="600"/>
              </a:spcBef>
              <a:tabLst>
                <a:tab pos="4572000" algn="l"/>
                <a:tab pos="6116638" algn="l"/>
                <a:tab pos="7712075" algn="r"/>
              </a:tabLst>
            </a:pPr>
            <a:r>
              <a:rPr lang="en-US" dirty="0"/>
              <a:t>Providing an educational process	</a:t>
            </a:r>
            <a:r>
              <a:rPr lang="en-US" u="sng" dirty="0"/>
              <a:t>                        </a:t>
            </a:r>
            <a:r>
              <a:rPr lang="en-US" dirty="0"/>
              <a:t>	</a:t>
            </a:r>
            <a:r>
              <a:rPr lang="en-US" u="sng" dirty="0"/>
              <a:t>	</a:t>
            </a:r>
            <a:endParaRPr lang="en-US" dirty="0"/>
          </a:p>
          <a:p>
            <a:pPr marL="233363" lvl="0" indent="-233363">
              <a:spcBef>
                <a:spcPts val="600"/>
              </a:spcBef>
              <a:tabLst>
                <a:tab pos="4572000" algn="l"/>
                <a:tab pos="6116638" algn="l"/>
                <a:tab pos="7712075" algn="r"/>
              </a:tabLst>
            </a:pPr>
            <a:r>
              <a:rPr lang="en-US" dirty="0"/>
              <a:t>Making a safe community	</a:t>
            </a:r>
            <a:r>
              <a:rPr lang="en-US" u="sng" dirty="0"/>
              <a:t>                        </a:t>
            </a:r>
            <a:r>
              <a:rPr lang="en-US" dirty="0"/>
              <a:t>	</a:t>
            </a:r>
            <a:r>
              <a:rPr lang="en-US" u="sng" dirty="0"/>
              <a:t>	</a:t>
            </a:r>
            <a:endParaRPr lang="en-US" dirty="0"/>
          </a:p>
          <a:p>
            <a:pPr marL="233363" lvl="0" indent="-233363">
              <a:spcBef>
                <a:spcPts val="600"/>
              </a:spcBef>
              <a:tabLst>
                <a:tab pos="4572000" algn="l"/>
                <a:tab pos="6116638" algn="l"/>
                <a:tab pos="7712075" algn="r"/>
              </a:tabLst>
            </a:pPr>
            <a:r>
              <a:rPr lang="en-US" dirty="0"/>
              <a:t>Upholding the institution’s policy	</a:t>
            </a:r>
            <a:r>
              <a:rPr lang="en-US" u="sng" dirty="0"/>
              <a:t>                        </a:t>
            </a:r>
            <a:r>
              <a:rPr lang="en-US" dirty="0"/>
              <a:t>	</a:t>
            </a:r>
            <a:r>
              <a:rPr lang="en-US" u="sng" dirty="0"/>
              <a:t>	</a:t>
            </a:r>
            <a:endParaRPr lang="en-US" dirty="0"/>
          </a:p>
          <a:p>
            <a:pPr marL="233363" lvl="0" indent="-233363">
              <a:spcBef>
                <a:spcPts val="600"/>
              </a:spcBef>
              <a:tabLst>
                <a:tab pos="4572000" algn="l"/>
                <a:tab pos="6116638" algn="l"/>
                <a:tab pos="7712075" algn="r"/>
              </a:tabLst>
            </a:pPr>
            <a:r>
              <a:rPr lang="en-US" dirty="0"/>
              <a:t>Ensuring a fair process	</a:t>
            </a:r>
            <a:r>
              <a:rPr lang="en-US" u="sng" dirty="0"/>
              <a:t>                        </a:t>
            </a:r>
            <a:r>
              <a:rPr lang="en-US" dirty="0"/>
              <a:t>	</a:t>
            </a:r>
            <a:r>
              <a:rPr lang="en-US" u="sng" dirty="0"/>
              <a:t>	</a:t>
            </a:r>
            <a:endParaRPr lang="en-US" dirty="0"/>
          </a:p>
          <a:p>
            <a:pPr marL="233363" lvl="0" indent="-233363">
              <a:spcBef>
                <a:spcPts val="600"/>
              </a:spcBef>
              <a:tabLst>
                <a:tab pos="4572000" algn="l"/>
                <a:tab pos="6116638" algn="l"/>
                <a:tab pos="7712075" algn="r"/>
              </a:tabLst>
            </a:pPr>
            <a:r>
              <a:rPr lang="en-US" dirty="0"/>
              <a:t>Protecting the institution from </a:t>
            </a:r>
            <a:br>
              <a:rPr lang="en-US" dirty="0"/>
            </a:br>
            <a:r>
              <a:rPr lang="en-US" dirty="0"/>
              <a:t>liability   	</a:t>
            </a:r>
            <a:r>
              <a:rPr lang="en-US" u="sng" dirty="0"/>
              <a:t>                        </a:t>
            </a:r>
            <a:r>
              <a:rPr lang="en-US" dirty="0"/>
              <a:t>	</a:t>
            </a:r>
            <a:r>
              <a:rPr lang="en-US" u="sng" dirty="0"/>
              <a:t>	</a:t>
            </a:r>
            <a:endParaRPr lang="en-US" dirty="0"/>
          </a:p>
          <a:p>
            <a:pPr marL="233363" lvl="0" indent="-233363">
              <a:spcBef>
                <a:spcPts val="600"/>
              </a:spcBef>
              <a:tabLst>
                <a:tab pos="4572000" algn="l"/>
                <a:tab pos="6116638" algn="l"/>
                <a:tab pos="7712075" algn="r"/>
              </a:tabLst>
            </a:pPr>
            <a:r>
              <a:rPr lang="en-US" dirty="0"/>
              <a:t>Punishing wrongdoing	</a:t>
            </a:r>
            <a:r>
              <a:rPr lang="en-US" u="sng" dirty="0"/>
              <a:t>                        </a:t>
            </a:r>
            <a:r>
              <a:rPr lang="en-US" dirty="0"/>
              <a:t>	</a:t>
            </a:r>
            <a:r>
              <a:rPr lang="en-US" u="sng" dirty="0"/>
              <a:t>	</a:t>
            </a:r>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D3E6F73D-5B99-417F-82E5-B90A998CE51F}" type="slidenum">
              <a:rPr lang="en-US" smtClean="0"/>
              <a:t>10</a:t>
            </a:fld>
            <a:endParaRPr lang="en-US"/>
          </a:p>
        </p:txBody>
      </p:sp>
    </p:spTree>
    <p:extLst>
      <p:ext uri="{BB962C8B-B14F-4D97-AF65-F5344CB8AC3E}">
        <p14:creationId xmlns:p14="http://schemas.microsoft.com/office/powerpoint/2010/main" val="1019451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goal</a:t>
            </a:r>
          </a:p>
        </p:txBody>
      </p:sp>
      <p:sp>
        <p:nvSpPr>
          <p:cNvPr id="4" name="Slide Number Placeholder 3"/>
          <p:cNvSpPr>
            <a:spLocks noGrp="1"/>
          </p:cNvSpPr>
          <p:nvPr>
            <p:ph type="sldNum" sz="quarter" idx="12"/>
          </p:nvPr>
        </p:nvSpPr>
        <p:spPr/>
        <p:txBody>
          <a:bodyPr/>
          <a:lstStyle/>
          <a:p>
            <a:fld id="{D3E6F73D-5B99-417F-82E5-B90A998CE51F}" type="slidenum">
              <a:rPr lang="en-US" smtClean="0"/>
              <a:t>11</a:t>
            </a:fld>
            <a:endParaRPr lang="en-US"/>
          </a:p>
        </p:txBody>
      </p:sp>
      <p:sp>
        <p:nvSpPr>
          <p:cNvPr id="6" name="Rectangle 5"/>
          <p:cNvSpPr/>
          <p:nvPr/>
        </p:nvSpPr>
        <p:spPr>
          <a:xfrm>
            <a:off x="1999410" y="5354523"/>
            <a:ext cx="5145177" cy="830997"/>
          </a:xfrm>
          <a:prstGeom prst="rect">
            <a:avLst/>
          </a:prstGeom>
        </p:spPr>
        <p:txBody>
          <a:bodyPr wrap="square">
            <a:spAutoFit/>
          </a:bodyPr>
          <a:lstStyle/>
          <a:p>
            <a:pPr algn="ctr"/>
            <a:r>
              <a:rPr lang="en-US" sz="2400" b="1" dirty="0">
                <a:ln w="12700">
                  <a:solidFill>
                    <a:schemeClr val="tx2">
                      <a:satMod val="155000"/>
                    </a:schemeClr>
                  </a:solidFill>
                  <a:prstDash val="solid"/>
                </a:ln>
                <a:effectLst>
                  <a:outerShdw blurRad="41275" dist="20320" dir="1800000" algn="tl" rotWithShape="0">
                    <a:srgbClr val="000000">
                      <a:alpha val="40000"/>
                    </a:srgbClr>
                  </a:outerShdw>
                </a:effectLst>
              </a:rPr>
              <a:t>AN EQUITABLE RESULT FROM </a:t>
            </a:r>
          </a:p>
          <a:p>
            <a:pPr algn="ctr"/>
            <a:r>
              <a:rPr lang="en-US" sz="2400" b="1" dirty="0">
                <a:ln w="12700">
                  <a:solidFill>
                    <a:schemeClr val="tx2">
                      <a:satMod val="155000"/>
                    </a:schemeClr>
                  </a:solidFill>
                  <a:prstDash val="solid"/>
                </a:ln>
                <a:effectLst>
                  <a:outerShdw blurRad="41275" dist="20320" dir="1800000" algn="tl" rotWithShape="0">
                    <a:srgbClr val="000000">
                      <a:alpha val="40000"/>
                    </a:srgbClr>
                  </a:outerShdw>
                </a:effectLst>
              </a:rPr>
              <a:t>AN EQUITABLE PROCESS</a:t>
            </a:r>
          </a:p>
        </p:txBody>
      </p:sp>
      <p:pic>
        <p:nvPicPr>
          <p:cNvPr id="3" name="Picture 2">
            <a:extLst>
              <a:ext uri="{FF2B5EF4-FFF2-40B4-BE49-F238E27FC236}">
                <a16:creationId xmlns:a16="http://schemas.microsoft.com/office/drawing/2014/main" id="{AE9FB305-BA3C-4D67-8853-BE4DA6EE7873}"/>
              </a:ext>
            </a:extLst>
          </p:cNvPr>
          <p:cNvPicPr>
            <a:picLocks noChangeAspect="1"/>
          </p:cNvPicPr>
          <p:nvPr/>
        </p:nvPicPr>
        <p:blipFill>
          <a:blip r:embed="rId2"/>
          <a:stretch>
            <a:fillRect/>
          </a:stretch>
        </p:blipFill>
        <p:spPr>
          <a:xfrm>
            <a:off x="1603525" y="1386319"/>
            <a:ext cx="5936946" cy="3882788"/>
          </a:xfrm>
          <a:prstGeom prst="rect">
            <a:avLst/>
          </a:prstGeom>
        </p:spPr>
      </p:pic>
    </p:spTree>
    <p:extLst>
      <p:ext uri="{BB962C8B-B14F-4D97-AF65-F5344CB8AC3E}">
        <p14:creationId xmlns:p14="http://schemas.microsoft.com/office/powerpoint/2010/main" val="1824796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192210"/>
          </a:xfrm>
        </p:spPr>
        <p:txBody>
          <a:bodyPr>
            <a:normAutofit/>
          </a:bodyPr>
          <a:lstStyle/>
          <a:p>
            <a:r>
              <a:rPr lang="en-US" dirty="0"/>
              <a:t>What does it mean to be a </a:t>
            </a:r>
            <a:br>
              <a:rPr lang="en-US" dirty="0"/>
            </a:br>
            <a:r>
              <a:rPr lang="en-US" dirty="0"/>
              <a:t>“decision-Maker?”</a:t>
            </a:r>
          </a:p>
        </p:txBody>
      </p:sp>
      <p:sp>
        <p:nvSpPr>
          <p:cNvPr id="3" name="Content Placeholder 2"/>
          <p:cNvSpPr>
            <a:spLocks noGrp="1"/>
          </p:cNvSpPr>
          <p:nvPr>
            <p:ph idx="1"/>
          </p:nvPr>
        </p:nvSpPr>
        <p:spPr>
          <a:xfrm>
            <a:off x="628650" y="1371600"/>
            <a:ext cx="7886700" cy="4984753"/>
          </a:xfrm>
        </p:spPr>
        <p:txBody>
          <a:bodyPr/>
          <a:lstStyle/>
          <a:p>
            <a:pPr>
              <a:lnSpc>
                <a:spcPct val="100000"/>
              </a:lnSpc>
            </a:pPr>
            <a:r>
              <a:rPr lang="en-US" dirty="0"/>
              <a:t>2020 Title IX regulations require a “Decision-maker” to determine whether a Respondent has violated policy</a:t>
            </a:r>
          </a:p>
          <a:p>
            <a:pPr lvl="1">
              <a:lnSpc>
                <a:spcPct val="100000"/>
              </a:lnSpc>
            </a:pPr>
            <a:r>
              <a:rPr lang="en-US" dirty="0"/>
              <a:t>May be a single person (a.k.a. “Hearing Officer”)</a:t>
            </a:r>
          </a:p>
          <a:p>
            <a:pPr lvl="1">
              <a:lnSpc>
                <a:spcPct val="100000"/>
              </a:lnSpc>
            </a:pPr>
            <a:r>
              <a:rPr lang="en-US" dirty="0"/>
              <a:t>May be a panel of Decision-makers</a:t>
            </a:r>
          </a:p>
          <a:p>
            <a:pPr lvl="1">
              <a:lnSpc>
                <a:spcPct val="100000"/>
              </a:lnSpc>
            </a:pPr>
            <a:r>
              <a:rPr lang="en-US" dirty="0"/>
              <a:t>May be internal or external individuals</a:t>
            </a:r>
          </a:p>
          <a:p>
            <a:pPr>
              <a:lnSpc>
                <a:spcPct val="100000"/>
              </a:lnSpc>
              <a:spcBef>
                <a:spcPts val="1200"/>
              </a:spcBef>
            </a:pPr>
            <a:r>
              <a:rPr lang="en-US" dirty="0"/>
              <a:t>Required separation of roles</a:t>
            </a:r>
          </a:p>
          <a:p>
            <a:pPr lvl="1">
              <a:lnSpc>
                <a:spcPct val="100000"/>
              </a:lnSpc>
            </a:pPr>
            <a:r>
              <a:rPr lang="en-US" dirty="0"/>
              <a:t>Title IX Coordinator may not serve as “Decision-maker”</a:t>
            </a:r>
          </a:p>
          <a:p>
            <a:pPr lvl="1">
              <a:lnSpc>
                <a:spcPct val="100000"/>
              </a:lnSpc>
            </a:pPr>
            <a:r>
              <a:rPr lang="en-US" dirty="0"/>
              <a:t>Investigator(s) may not serve as “Decision-maker”</a:t>
            </a:r>
          </a:p>
          <a:p>
            <a:pPr>
              <a:lnSpc>
                <a:spcPct val="100000"/>
              </a:lnSpc>
              <a:spcBef>
                <a:spcPts val="1200"/>
              </a:spcBef>
            </a:pPr>
            <a:r>
              <a:rPr lang="en-US" dirty="0"/>
              <a:t>Appeal Decision-maker is a separate role</a:t>
            </a:r>
          </a:p>
          <a:p>
            <a:pPr lvl="1">
              <a:lnSpc>
                <a:spcPct val="100000"/>
              </a:lnSpc>
            </a:pPr>
            <a:r>
              <a:rPr lang="en-US" dirty="0"/>
              <a:t>May also be a single person or panel; previously uninvolved</a:t>
            </a:r>
          </a:p>
          <a:p>
            <a:pPr lvl="1"/>
            <a:endParaRPr lang="en-US" sz="2600" dirty="0"/>
          </a:p>
        </p:txBody>
      </p:sp>
      <p:sp>
        <p:nvSpPr>
          <p:cNvPr id="4" name="Slide Number Placeholder 3"/>
          <p:cNvSpPr>
            <a:spLocks noGrp="1"/>
          </p:cNvSpPr>
          <p:nvPr>
            <p:ph type="sldNum" sz="quarter" idx="12"/>
          </p:nvPr>
        </p:nvSpPr>
        <p:spPr/>
        <p:txBody>
          <a:bodyPr/>
          <a:lstStyle/>
          <a:p>
            <a:fld id="{D3E6F73D-5B99-417F-82E5-B90A998CE51F}" type="slidenum">
              <a:rPr lang="en-US" smtClean="0"/>
              <a:t>12</a:t>
            </a:fld>
            <a:endParaRPr lang="en-US"/>
          </a:p>
        </p:txBody>
      </p:sp>
    </p:spTree>
    <p:extLst>
      <p:ext uri="{BB962C8B-B14F-4D97-AF65-F5344CB8AC3E}">
        <p14:creationId xmlns:p14="http://schemas.microsoft.com/office/powerpoint/2010/main" val="2487526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192210"/>
          </a:xfrm>
        </p:spPr>
        <p:txBody>
          <a:bodyPr>
            <a:normAutofit/>
          </a:bodyPr>
          <a:lstStyle/>
          <a:p>
            <a:r>
              <a:rPr lang="en-US" dirty="0"/>
              <a:t>When and How the </a:t>
            </a:r>
            <a:br>
              <a:rPr lang="en-US" dirty="0"/>
            </a:br>
            <a:r>
              <a:rPr lang="en-US" dirty="0"/>
              <a:t>“Decision-maker” works</a:t>
            </a:r>
          </a:p>
        </p:txBody>
      </p:sp>
      <p:sp>
        <p:nvSpPr>
          <p:cNvPr id="3" name="Content Placeholder 2"/>
          <p:cNvSpPr>
            <a:spLocks noGrp="1"/>
          </p:cNvSpPr>
          <p:nvPr>
            <p:ph idx="1"/>
          </p:nvPr>
        </p:nvSpPr>
        <p:spPr/>
        <p:txBody>
          <a:bodyPr>
            <a:normAutofit/>
          </a:bodyPr>
          <a:lstStyle/>
          <a:p>
            <a:pPr>
              <a:lnSpc>
                <a:spcPct val="100000"/>
              </a:lnSpc>
            </a:pPr>
            <a:r>
              <a:rPr lang="en-US" dirty="0"/>
              <a:t>Required live hearing for colleges and universities</a:t>
            </a:r>
          </a:p>
          <a:p>
            <a:pPr lvl="1">
              <a:lnSpc>
                <a:spcPct val="100000"/>
              </a:lnSpc>
            </a:pPr>
            <a:r>
              <a:rPr lang="en-US" dirty="0"/>
              <a:t>May take place in person; however, must provide an option for a video conference</a:t>
            </a:r>
          </a:p>
          <a:p>
            <a:pPr lvl="1">
              <a:lnSpc>
                <a:spcPct val="100000"/>
              </a:lnSpc>
            </a:pPr>
            <a:r>
              <a:rPr lang="en-US" dirty="0"/>
              <a:t>Key new element is that the parties may cross-examine each other and witnesses, through an Advisor</a:t>
            </a:r>
          </a:p>
          <a:p>
            <a:endParaRPr lang="en-US" dirty="0"/>
          </a:p>
        </p:txBody>
      </p:sp>
      <p:sp>
        <p:nvSpPr>
          <p:cNvPr id="4" name="Slide Number Placeholder 3"/>
          <p:cNvSpPr>
            <a:spLocks noGrp="1"/>
          </p:cNvSpPr>
          <p:nvPr>
            <p:ph type="sldNum" sz="quarter" idx="12"/>
          </p:nvPr>
        </p:nvSpPr>
        <p:spPr/>
        <p:txBody>
          <a:bodyPr/>
          <a:lstStyle/>
          <a:p>
            <a:fld id="{D3E6F73D-5B99-417F-82E5-B90A998CE51F}" type="slidenum">
              <a:rPr lang="en-US" smtClean="0"/>
              <a:t>13</a:t>
            </a:fld>
            <a:endParaRPr lang="en-US"/>
          </a:p>
        </p:txBody>
      </p:sp>
    </p:spTree>
    <p:extLst>
      <p:ext uri="{BB962C8B-B14F-4D97-AF65-F5344CB8AC3E}">
        <p14:creationId xmlns:p14="http://schemas.microsoft.com/office/powerpoint/2010/main" val="24061721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E9B6C-818E-894C-912D-CC409E3AA47C}"/>
              </a:ext>
            </a:extLst>
          </p:cNvPr>
          <p:cNvSpPr>
            <a:spLocks noGrp="1"/>
          </p:cNvSpPr>
          <p:nvPr>
            <p:ph type="title"/>
          </p:nvPr>
        </p:nvSpPr>
        <p:spPr>
          <a:xfrm>
            <a:off x="629841" y="0"/>
            <a:ext cx="7886700" cy="1189039"/>
          </a:xfrm>
        </p:spPr>
        <p:txBody>
          <a:bodyPr/>
          <a:lstStyle/>
          <a:p>
            <a:r>
              <a:rPr lang="en-US" dirty="0"/>
              <a:t>Hearing Officer/Decision-Maker COMPETENCIES</a:t>
            </a:r>
          </a:p>
        </p:txBody>
      </p:sp>
      <p:sp>
        <p:nvSpPr>
          <p:cNvPr id="4" name="Content Placeholder 3">
            <a:extLst>
              <a:ext uri="{FF2B5EF4-FFF2-40B4-BE49-F238E27FC236}">
                <a16:creationId xmlns:a16="http://schemas.microsoft.com/office/drawing/2014/main" id="{FEDF94FC-78F1-8845-9CFD-572777700D64}"/>
              </a:ext>
            </a:extLst>
          </p:cNvPr>
          <p:cNvSpPr>
            <a:spLocks noGrp="1"/>
          </p:cNvSpPr>
          <p:nvPr>
            <p:ph sz="half" idx="2"/>
          </p:nvPr>
        </p:nvSpPr>
        <p:spPr>
          <a:xfrm>
            <a:off x="629842" y="1375954"/>
            <a:ext cx="3868340" cy="4813709"/>
          </a:xfrm>
        </p:spPr>
        <p:txBody>
          <a:bodyPr>
            <a:noAutofit/>
          </a:bodyPr>
          <a:lstStyle/>
          <a:p>
            <a:pPr>
              <a:spcBef>
                <a:spcPts val="1200"/>
              </a:spcBef>
            </a:pPr>
            <a:r>
              <a:rPr lang="en-US" sz="2200" dirty="0"/>
              <a:t>Legal Landscape</a:t>
            </a:r>
          </a:p>
          <a:p>
            <a:pPr>
              <a:spcBef>
                <a:spcPts val="1200"/>
              </a:spcBef>
            </a:pPr>
            <a:r>
              <a:rPr lang="en-US" sz="2200" dirty="0"/>
              <a:t>Conduct/Disciplinary Process</a:t>
            </a:r>
          </a:p>
          <a:p>
            <a:pPr>
              <a:spcBef>
                <a:spcPts val="1200"/>
              </a:spcBef>
            </a:pPr>
            <a:r>
              <a:rPr lang="en-US" sz="2200" dirty="0"/>
              <a:t>Understanding Investigations</a:t>
            </a:r>
          </a:p>
          <a:p>
            <a:pPr>
              <a:spcBef>
                <a:spcPts val="1200"/>
              </a:spcBef>
            </a:pPr>
            <a:r>
              <a:rPr lang="en-US" sz="2200" dirty="0"/>
              <a:t>Title IX &amp; VAWA Requirements</a:t>
            </a:r>
          </a:p>
          <a:p>
            <a:pPr>
              <a:spcBef>
                <a:spcPts val="1200"/>
              </a:spcBef>
            </a:pPr>
            <a:r>
              <a:rPr lang="en-US" sz="2200" dirty="0"/>
              <a:t>Pre-Hearing Evidence Review</a:t>
            </a:r>
          </a:p>
          <a:p>
            <a:pPr>
              <a:spcBef>
                <a:spcPts val="1200"/>
              </a:spcBef>
            </a:pPr>
            <a:r>
              <a:rPr lang="en-US" sz="2200" dirty="0"/>
              <a:t>Pre-Hearing Investigation Report Review </a:t>
            </a:r>
          </a:p>
          <a:p>
            <a:pPr>
              <a:spcBef>
                <a:spcPts val="1200"/>
              </a:spcBef>
            </a:pPr>
            <a:r>
              <a:rPr lang="en-US" sz="2200" dirty="0"/>
              <a:t>Critical Thinking Skills</a:t>
            </a:r>
          </a:p>
          <a:p>
            <a:pPr>
              <a:spcBef>
                <a:spcPts val="1200"/>
              </a:spcBef>
            </a:pPr>
            <a:r>
              <a:rPr lang="en-US" sz="2200" dirty="0"/>
              <a:t>How to Prepare for a Hearing</a:t>
            </a:r>
          </a:p>
          <a:p>
            <a:pPr>
              <a:spcBef>
                <a:spcPts val="1200"/>
              </a:spcBef>
            </a:pPr>
            <a:r>
              <a:rPr lang="en-US" sz="2200" dirty="0"/>
              <a:t>Hearing Decorum</a:t>
            </a:r>
          </a:p>
          <a:p>
            <a:pPr marL="0" indent="0">
              <a:buNone/>
            </a:pPr>
            <a:endParaRPr lang="en-US" sz="2200" dirty="0"/>
          </a:p>
        </p:txBody>
      </p:sp>
      <p:sp>
        <p:nvSpPr>
          <p:cNvPr id="6" name="Content Placeholder 5">
            <a:extLst>
              <a:ext uri="{FF2B5EF4-FFF2-40B4-BE49-F238E27FC236}">
                <a16:creationId xmlns:a16="http://schemas.microsoft.com/office/drawing/2014/main" id="{918069C4-F1A1-F648-9242-A2E186FEB69A}"/>
              </a:ext>
            </a:extLst>
          </p:cNvPr>
          <p:cNvSpPr>
            <a:spLocks noGrp="1"/>
          </p:cNvSpPr>
          <p:nvPr>
            <p:ph sz="quarter" idx="4"/>
          </p:nvPr>
        </p:nvSpPr>
        <p:spPr>
          <a:xfrm>
            <a:off x="4629150" y="1375954"/>
            <a:ext cx="3887391" cy="4813709"/>
          </a:xfrm>
        </p:spPr>
        <p:txBody>
          <a:bodyPr>
            <a:noAutofit/>
          </a:bodyPr>
          <a:lstStyle/>
          <a:p>
            <a:pPr>
              <a:spcBef>
                <a:spcPts val="1200"/>
              </a:spcBef>
            </a:pPr>
            <a:r>
              <a:rPr lang="en-US" sz="2200" dirty="0"/>
              <a:t>Questioning Skills</a:t>
            </a:r>
          </a:p>
          <a:p>
            <a:pPr>
              <a:spcBef>
                <a:spcPts val="1200"/>
              </a:spcBef>
            </a:pPr>
            <a:r>
              <a:rPr lang="en-US" sz="2200" dirty="0"/>
              <a:t>Relevance</a:t>
            </a:r>
          </a:p>
          <a:p>
            <a:pPr>
              <a:spcBef>
                <a:spcPts val="1200"/>
              </a:spcBef>
            </a:pPr>
            <a:r>
              <a:rPr lang="en-US" sz="2200" dirty="0"/>
              <a:t>Weighing Evidence</a:t>
            </a:r>
          </a:p>
          <a:p>
            <a:pPr>
              <a:spcBef>
                <a:spcPts val="1200"/>
              </a:spcBef>
            </a:pPr>
            <a:r>
              <a:rPr lang="en-US" sz="2200" dirty="0"/>
              <a:t>Analyzing Policy</a:t>
            </a:r>
          </a:p>
          <a:p>
            <a:pPr>
              <a:spcBef>
                <a:spcPts val="1200"/>
              </a:spcBef>
            </a:pPr>
            <a:r>
              <a:rPr lang="en-US" sz="2200" dirty="0"/>
              <a:t>Applying Standards of Evidence</a:t>
            </a:r>
          </a:p>
          <a:p>
            <a:pPr>
              <a:spcBef>
                <a:spcPts val="1200"/>
              </a:spcBef>
            </a:pPr>
            <a:r>
              <a:rPr lang="en-US" sz="2200" dirty="0"/>
              <a:t>Technology Used at Hearing</a:t>
            </a:r>
          </a:p>
          <a:p>
            <a:pPr>
              <a:spcBef>
                <a:spcPts val="1200"/>
              </a:spcBef>
            </a:pPr>
            <a:r>
              <a:rPr lang="en-US" sz="2200" dirty="0"/>
              <a:t>Controlling Evidence</a:t>
            </a:r>
          </a:p>
          <a:p>
            <a:pPr>
              <a:spcBef>
                <a:spcPts val="1200"/>
              </a:spcBef>
            </a:pPr>
            <a:r>
              <a:rPr lang="en-US" sz="2200" dirty="0"/>
              <a:t>Managing Advisors</a:t>
            </a:r>
          </a:p>
          <a:p>
            <a:pPr>
              <a:spcBef>
                <a:spcPts val="1200"/>
              </a:spcBef>
            </a:pPr>
            <a:r>
              <a:rPr lang="en-US" sz="2200" dirty="0"/>
              <a:t>SANE and Police Reports</a:t>
            </a:r>
          </a:p>
          <a:p>
            <a:pPr>
              <a:spcBef>
                <a:spcPts val="1200"/>
              </a:spcBef>
            </a:pPr>
            <a:r>
              <a:rPr lang="en-US" sz="2200" dirty="0"/>
              <a:t>Presumption of Innocence</a:t>
            </a:r>
          </a:p>
        </p:txBody>
      </p:sp>
      <p:sp>
        <p:nvSpPr>
          <p:cNvPr id="7" name="Slide Number Placeholder 6">
            <a:extLst>
              <a:ext uri="{FF2B5EF4-FFF2-40B4-BE49-F238E27FC236}">
                <a16:creationId xmlns:a16="http://schemas.microsoft.com/office/drawing/2014/main" id="{1EBC6899-EBE8-7F4A-A4A2-36568F7253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000" b="0" i="0" u="none" strike="noStrike" kern="1200" cap="none" spc="0" normalizeH="0" baseline="0" noProof="0" dirty="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5637747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E9B6C-818E-894C-912D-CC409E3AA47C}"/>
              </a:ext>
            </a:extLst>
          </p:cNvPr>
          <p:cNvSpPr>
            <a:spLocks noGrp="1"/>
          </p:cNvSpPr>
          <p:nvPr>
            <p:ph type="title"/>
          </p:nvPr>
        </p:nvSpPr>
        <p:spPr>
          <a:xfrm>
            <a:off x="629841" y="0"/>
            <a:ext cx="7886700" cy="1189039"/>
          </a:xfrm>
        </p:spPr>
        <p:txBody>
          <a:bodyPr>
            <a:normAutofit/>
          </a:bodyPr>
          <a:lstStyle/>
          <a:p>
            <a:r>
              <a:rPr lang="en-US" dirty="0"/>
              <a:t>Hearing Officer/Decision-Maker COMPETENCIES </a:t>
            </a:r>
            <a:r>
              <a:rPr lang="en-US" cap="all" dirty="0"/>
              <a:t>(cont.)</a:t>
            </a:r>
          </a:p>
        </p:txBody>
      </p:sp>
      <p:sp>
        <p:nvSpPr>
          <p:cNvPr id="4" name="Content Placeholder 3">
            <a:extLst>
              <a:ext uri="{FF2B5EF4-FFF2-40B4-BE49-F238E27FC236}">
                <a16:creationId xmlns:a16="http://schemas.microsoft.com/office/drawing/2014/main" id="{FEDF94FC-78F1-8845-9CFD-572777700D64}"/>
              </a:ext>
            </a:extLst>
          </p:cNvPr>
          <p:cNvSpPr>
            <a:spLocks noGrp="1"/>
          </p:cNvSpPr>
          <p:nvPr>
            <p:ph sz="half" idx="2"/>
          </p:nvPr>
        </p:nvSpPr>
        <p:spPr>
          <a:xfrm>
            <a:off x="629842" y="1384663"/>
            <a:ext cx="3868340" cy="4805000"/>
          </a:xfrm>
        </p:spPr>
        <p:txBody>
          <a:bodyPr>
            <a:noAutofit/>
          </a:bodyPr>
          <a:lstStyle/>
          <a:p>
            <a:pPr>
              <a:spcBef>
                <a:spcPts val="1200"/>
              </a:spcBef>
            </a:pPr>
            <a:r>
              <a:rPr lang="en-US" sz="2200" dirty="0"/>
              <a:t>Due Process and Fairness</a:t>
            </a:r>
          </a:p>
          <a:p>
            <a:pPr>
              <a:spcBef>
                <a:spcPts val="1200"/>
              </a:spcBef>
            </a:pPr>
            <a:r>
              <a:rPr lang="en-US" sz="2200" dirty="0"/>
              <a:t>Bias/Impartiality/Conflicts of Interest</a:t>
            </a:r>
          </a:p>
          <a:p>
            <a:pPr>
              <a:spcBef>
                <a:spcPts val="1200"/>
              </a:spcBef>
            </a:pPr>
            <a:r>
              <a:rPr lang="en-US" sz="2200" dirty="0"/>
              <a:t>Stalking/Sexual Assault/Harassment</a:t>
            </a:r>
          </a:p>
          <a:p>
            <a:pPr>
              <a:spcBef>
                <a:spcPts val="1200"/>
              </a:spcBef>
            </a:pPr>
            <a:r>
              <a:rPr lang="en-US" sz="2200" dirty="0"/>
              <a:t>Domestic/Dating Violence</a:t>
            </a:r>
          </a:p>
          <a:p>
            <a:pPr>
              <a:spcBef>
                <a:spcPts val="1200"/>
              </a:spcBef>
            </a:pPr>
            <a:r>
              <a:rPr lang="en-US" sz="2200" dirty="0"/>
              <a:t>Discrimination</a:t>
            </a:r>
          </a:p>
          <a:p>
            <a:pPr>
              <a:spcBef>
                <a:spcPts val="1200"/>
              </a:spcBef>
            </a:pPr>
            <a:r>
              <a:rPr lang="en-US" sz="2200" dirty="0"/>
              <a:t>Deliberation</a:t>
            </a:r>
          </a:p>
          <a:p>
            <a:pPr>
              <a:spcBef>
                <a:spcPts val="1200"/>
              </a:spcBef>
            </a:pPr>
            <a:r>
              <a:rPr lang="en-US" sz="2200" dirty="0"/>
              <a:t>Sanctioning/Remedies</a:t>
            </a:r>
          </a:p>
          <a:p>
            <a:pPr>
              <a:spcBef>
                <a:spcPts val="1200"/>
              </a:spcBef>
            </a:pPr>
            <a:r>
              <a:rPr lang="en-US" sz="2200" dirty="0"/>
              <a:t>Understanding the Appeal Process</a:t>
            </a:r>
          </a:p>
          <a:p>
            <a:pPr>
              <a:spcBef>
                <a:spcPts val="1200"/>
              </a:spcBef>
            </a:pPr>
            <a:r>
              <a:rPr lang="en-US" sz="2200" dirty="0"/>
              <a:t>Cultural Competency</a:t>
            </a:r>
          </a:p>
        </p:txBody>
      </p:sp>
      <p:sp>
        <p:nvSpPr>
          <p:cNvPr id="6" name="Content Placeholder 5">
            <a:extLst>
              <a:ext uri="{FF2B5EF4-FFF2-40B4-BE49-F238E27FC236}">
                <a16:creationId xmlns:a16="http://schemas.microsoft.com/office/drawing/2014/main" id="{918069C4-F1A1-F648-9242-A2E186FEB69A}"/>
              </a:ext>
            </a:extLst>
          </p:cNvPr>
          <p:cNvSpPr>
            <a:spLocks noGrp="1"/>
          </p:cNvSpPr>
          <p:nvPr>
            <p:ph sz="quarter" idx="4"/>
          </p:nvPr>
        </p:nvSpPr>
        <p:spPr>
          <a:xfrm>
            <a:off x="4629150" y="1384663"/>
            <a:ext cx="3887391" cy="4805000"/>
          </a:xfrm>
        </p:spPr>
        <p:txBody>
          <a:bodyPr>
            <a:noAutofit/>
          </a:bodyPr>
          <a:lstStyle/>
          <a:p>
            <a:pPr>
              <a:spcBef>
                <a:spcPts val="1200"/>
              </a:spcBef>
            </a:pPr>
            <a:r>
              <a:rPr lang="en-US" sz="2200" dirty="0"/>
              <a:t>Intersection with Mental Health Issues</a:t>
            </a:r>
          </a:p>
          <a:p>
            <a:pPr>
              <a:spcBef>
                <a:spcPts val="1200"/>
              </a:spcBef>
            </a:pPr>
            <a:r>
              <a:rPr lang="en-US" sz="2200" dirty="0"/>
              <a:t>Concurrent Criminal Prosecutions</a:t>
            </a:r>
          </a:p>
          <a:p>
            <a:pPr>
              <a:spcBef>
                <a:spcPts val="1200"/>
              </a:spcBef>
            </a:pPr>
            <a:r>
              <a:rPr lang="en-US" sz="2200" dirty="0"/>
              <a:t>Impact of Failing to Testify/Answer</a:t>
            </a:r>
          </a:p>
          <a:p>
            <a:pPr>
              <a:spcBef>
                <a:spcPts val="1200"/>
              </a:spcBef>
            </a:pPr>
            <a:r>
              <a:rPr lang="en-US" sz="2200" dirty="0"/>
              <a:t>Drawing Inferences?</a:t>
            </a:r>
          </a:p>
          <a:p>
            <a:pPr>
              <a:spcBef>
                <a:spcPts val="1200"/>
              </a:spcBef>
            </a:pPr>
            <a:r>
              <a:rPr lang="en-US" sz="2200" dirty="0"/>
              <a:t>Manage Accommodations During Process</a:t>
            </a:r>
          </a:p>
          <a:p>
            <a:pPr>
              <a:spcBef>
                <a:spcPts val="1200"/>
              </a:spcBef>
            </a:pPr>
            <a:r>
              <a:rPr lang="en-US" sz="2200" dirty="0"/>
              <a:t>Fixing Procedural Deviations</a:t>
            </a:r>
          </a:p>
          <a:p>
            <a:pPr>
              <a:spcBef>
                <a:spcPts val="1200"/>
              </a:spcBef>
            </a:pPr>
            <a:r>
              <a:rPr lang="en-US" sz="2200" dirty="0"/>
              <a:t>Managing Impact Statements</a:t>
            </a:r>
          </a:p>
          <a:p>
            <a:pPr>
              <a:spcBef>
                <a:spcPts val="1200"/>
              </a:spcBef>
            </a:pPr>
            <a:r>
              <a:rPr lang="en-US" sz="2200" dirty="0"/>
              <a:t>Writing Decisions/Rationales</a:t>
            </a:r>
          </a:p>
          <a:p>
            <a:pPr>
              <a:spcBef>
                <a:spcPts val="1200"/>
              </a:spcBef>
            </a:pPr>
            <a:r>
              <a:rPr lang="en-US" sz="2200" dirty="0"/>
              <a:t>Role in Appeal Process?</a:t>
            </a:r>
          </a:p>
        </p:txBody>
      </p:sp>
      <p:sp>
        <p:nvSpPr>
          <p:cNvPr id="7" name="Slide Number Placeholder 6">
            <a:extLst>
              <a:ext uri="{FF2B5EF4-FFF2-40B4-BE49-F238E27FC236}">
                <a16:creationId xmlns:a16="http://schemas.microsoft.com/office/drawing/2014/main" id="{1EBC6899-EBE8-7F4A-A4A2-36568F7253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000" b="0" i="0" u="none" strike="noStrike" kern="1200" cap="none" spc="0" normalizeH="0" baseline="0" noProof="0" dirty="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2122353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192210"/>
          </a:xfrm>
        </p:spPr>
        <p:txBody>
          <a:bodyPr>
            <a:noAutofit/>
          </a:bodyPr>
          <a:lstStyle/>
          <a:p>
            <a:r>
              <a:rPr lang="en-US" dirty="0"/>
              <a:t>The Challenge for Hearing Officers/Decision-Makers</a:t>
            </a:r>
          </a:p>
        </p:txBody>
      </p:sp>
      <p:sp>
        <p:nvSpPr>
          <p:cNvPr id="3" name="Content Placeholder 2"/>
          <p:cNvSpPr>
            <a:spLocks noGrp="1"/>
          </p:cNvSpPr>
          <p:nvPr>
            <p:ph idx="1"/>
          </p:nvPr>
        </p:nvSpPr>
        <p:spPr>
          <a:xfrm>
            <a:off x="628650" y="1371600"/>
            <a:ext cx="7886700" cy="4984753"/>
          </a:xfrm>
        </p:spPr>
        <p:txBody>
          <a:bodyPr>
            <a:normAutofit/>
          </a:bodyPr>
          <a:lstStyle/>
          <a:p>
            <a:pPr>
              <a:lnSpc>
                <a:spcPct val="100000"/>
              </a:lnSpc>
              <a:spcBef>
                <a:spcPts val="1200"/>
              </a:spcBef>
            </a:pPr>
            <a:r>
              <a:rPr lang="en-US" dirty="0">
                <a:ea typeface="MS PGothic" charset="0"/>
              </a:rPr>
              <a:t>Community standards identify what constitutes sexual harassment within the institutional community</a:t>
            </a:r>
          </a:p>
          <a:p>
            <a:pPr lvl="1">
              <a:lnSpc>
                <a:spcPct val="100000"/>
              </a:lnSpc>
            </a:pPr>
            <a:r>
              <a:rPr lang="en-US" dirty="0">
                <a:ea typeface="MS PGothic" charset="0"/>
              </a:rPr>
              <a:t>The definitions and procedures used may be impacted by Title IX requirements</a:t>
            </a:r>
          </a:p>
          <a:p>
            <a:pPr>
              <a:lnSpc>
                <a:spcPct val="100000"/>
              </a:lnSpc>
              <a:spcBef>
                <a:spcPts val="1200"/>
              </a:spcBef>
            </a:pPr>
            <a:r>
              <a:rPr lang="en-US" dirty="0">
                <a:ea typeface="MS PGothic" charset="0"/>
              </a:rPr>
              <a:t>It is not a question of right and wrong, but whether there has been a policy violation, proven by the standard of evidence</a:t>
            </a:r>
          </a:p>
          <a:p>
            <a:pPr>
              <a:lnSpc>
                <a:spcPct val="100000"/>
              </a:lnSpc>
              <a:spcBef>
                <a:spcPts val="1200"/>
              </a:spcBef>
            </a:pPr>
            <a:r>
              <a:rPr lang="en-US" dirty="0">
                <a:ea typeface="MS PGothic" charset="0"/>
              </a:rPr>
              <a:t>Decision-maker’s role is to impartially uphold the integrity of the process</a:t>
            </a:r>
          </a:p>
          <a:p>
            <a:pPr>
              <a:lnSpc>
                <a:spcPct val="100000"/>
              </a:lnSpc>
              <a:spcBef>
                <a:spcPts val="1200"/>
              </a:spcBef>
            </a:pPr>
            <a:r>
              <a:rPr lang="en-US" dirty="0">
                <a:ea typeface="MS PGothic" charset="0"/>
              </a:rPr>
              <a:t>A Decision-maker may not agree with institutional policy, but they must be willing to uphold it</a:t>
            </a:r>
          </a:p>
        </p:txBody>
      </p:sp>
      <p:sp>
        <p:nvSpPr>
          <p:cNvPr id="4" name="Slide Number Placeholder 3"/>
          <p:cNvSpPr>
            <a:spLocks noGrp="1"/>
          </p:cNvSpPr>
          <p:nvPr>
            <p:ph type="sldNum" sz="quarter" idx="12"/>
          </p:nvPr>
        </p:nvSpPr>
        <p:spPr/>
        <p:txBody>
          <a:bodyPr/>
          <a:lstStyle/>
          <a:p>
            <a:fld id="{D3E6F73D-5B99-417F-82E5-B90A998CE51F}" type="slidenum">
              <a:rPr lang="en-US" smtClean="0"/>
              <a:t>16</a:t>
            </a:fld>
            <a:endParaRPr lang="en-US" dirty="0"/>
          </a:p>
        </p:txBody>
      </p:sp>
    </p:spTree>
    <p:extLst>
      <p:ext uri="{BB962C8B-B14F-4D97-AF65-F5344CB8AC3E}">
        <p14:creationId xmlns:p14="http://schemas.microsoft.com/office/powerpoint/2010/main" val="4053425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a:extLst>
              <a:ext uri="{FF2B5EF4-FFF2-40B4-BE49-F238E27FC236}">
                <a16:creationId xmlns:a16="http://schemas.microsoft.com/office/drawing/2014/main" id="{7555A49E-01CF-4988-A64E-E4B82F2D7991}"/>
              </a:ext>
            </a:extLst>
          </p:cNvPr>
          <p:cNvSpPr>
            <a:spLocks noGrp="1"/>
          </p:cNvSpPr>
          <p:nvPr>
            <p:ph type="sldNum" sz="quarter" idx="12"/>
          </p:nvPr>
        </p:nvSpPr>
        <p:spPr/>
        <p:txBody>
          <a:bodyPr/>
          <a:lstStyle/>
          <a:p>
            <a:fld id="{D3E6F73D-5B99-417F-82E5-B90A998CE51F}" type="slidenum">
              <a:rPr lang="en-US" smtClean="0"/>
              <a:t>17</a:t>
            </a:fld>
            <a:endParaRPr lang="en-US" dirty="0"/>
          </a:p>
        </p:txBody>
      </p:sp>
      <p:sp>
        <p:nvSpPr>
          <p:cNvPr id="2" name="Title 1">
            <a:extLst>
              <a:ext uri="{FF2B5EF4-FFF2-40B4-BE49-F238E27FC236}">
                <a16:creationId xmlns:a16="http://schemas.microsoft.com/office/drawing/2014/main" id="{810375C4-AF33-5248-9FA4-FD5BFD152B42}"/>
              </a:ext>
            </a:extLst>
          </p:cNvPr>
          <p:cNvSpPr>
            <a:spLocks noGrp="1"/>
          </p:cNvSpPr>
          <p:nvPr>
            <p:ph type="ctrTitle" idx="4294967295"/>
          </p:nvPr>
        </p:nvSpPr>
        <p:spPr>
          <a:xfrm>
            <a:off x="705395" y="566058"/>
            <a:ext cx="7750628" cy="5677988"/>
          </a:xfrm>
        </p:spPr>
        <p:txBody>
          <a:bodyPr>
            <a:noAutofit/>
          </a:bodyPr>
          <a:lstStyle/>
          <a:p>
            <a:pPr algn="ctr"/>
            <a:r>
              <a:rPr lang="en-US" sz="5000" dirty="0"/>
              <a:t>Remember, you have no “side” other than the integrity of the process, and you represent the process.</a:t>
            </a:r>
          </a:p>
        </p:txBody>
      </p:sp>
    </p:spTree>
    <p:extLst>
      <p:ext uri="{BB962C8B-B14F-4D97-AF65-F5344CB8AC3E}">
        <p14:creationId xmlns:p14="http://schemas.microsoft.com/office/powerpoint/2010/main" val="27247410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96028DC-AC99-465E-AC6E-E127523B94EA}"/>
              </a:ext>
            </a:extLst>
          </p:cNvPr>
          <p:cNvSpPr>
            <a:spLocks noGrp="1"/>
          </p:cNvSpPr>
          <p:nvPr>
            <p:ph type="title"/>
          </p:nvPr>
        </p:nvSpPr>
        <p:spPr/>
        <p:txBody>
          <a:bodyPr/>
          <a:lstStyle/>
          <a:p>
            <a:r>
              <a:rPr lang="en-US" dirty="0"/>
              <a:t>Due process</a:t>
            </a:r>
          </a:p>
        </p:txBody>
      </p:sp>
      <p:sp>
        <p:nvSpPr>
          <p:cNvPr id="4" name="Text Placeholder 3">
            <a:extLst>
              <a:ext uri="{FF2B5EF4-FFF2-40B4-BE49-F238E27FC236}">
                <a16:creationId xmlns:a16="http://schemas.microsoft.com/office/drawing/2014/main" id="{BCD27ABA-548B-4EFD-BF3F-AE84BCDD8DC6}"/>
              </a:ext>
            </a:extLst>
          </p:cNvPr>
          <p:cNvSpPr>
            <a:spLocks noGrp="1"/>
          </p:cNvSpPr>
          <p:nvPr>
            <p:ph type="body" idx="1"/>
          </p:nvPr>
        </p:nvSpPr>
        <p:spPr/>
        <p:txBody>
          <a:bodyPr/>
          <a:lstStyle/>
          <a:p>
            <a:pPr marL="342900" indent="-342900">
              <a:buFont typeface="Wingdings" panose="05000000000000000000" pitchFamily="2" charset="2"/>
              <a:buChar char="§"/>
            </a:pPr>
            <a:r>
              <a:rPr lang="en-US" dirty="0"/>
              <a:t>Substantive Due Process</a:t>
            </a:r>
          </a:p>
          <a:p>
            <a:pPr marL="342900" indent="-342900">
              <a:buFont typeface="Wingdings" panose="05000000000000000000" pitchFamily="2" charset="2"/>
              <a:buChar char="§"/>
            </a:pPr>
            <a:r>
              <a:rPr lang="en-US" dirty="0"/>
              <a:t>Procedural Due Process</a:t>
            </a:r>
          </a:p>
          <a:p>
            <a:pPr marL="342900" indent="-342900">
              <a:buFont typeface="Wingdings" panose="05000000000000000000" pitchFamily="2" charset="2"/>
              <a:buChar char="§"/>
            </a:pPr>
            <a:r>
              <a:rPr lang="en-US" dirty="0"/>
              <a:t>Evidentiary Standards</a:t>
            </a:r>
          </a:p>
        </p:txBody>
      </p:sp>
      <p:sp>
        <p:nvSpPr>
          <p:cNvPr id="2" name="Slide Number Placeholder 1">
            <a:extLst>
              <a:ext uri="{FF2B5EF4-FFF2-40B4-BE49-F238E27FC236}">
                <a16:creationId xmlns:a16="http://schemas.microsoft.com/office/drawing/2014/main" id="{7BE0F2FE-388D-452F-B394-9C61FC6447D5}"/>
              </a:ext>
            </a:extLst>
          </p:cNvPr>
          <p:cNvSpPr>
            <a:spLocks noGrp="1"/>
          </p:cNvSpPr>
          <p:nvPr>
            <p:ph type="sldNum" sz="quarter" idx="4"/>
          </p:nvPr>
        </p:nvSpPr>
        <p:spPr/>
        <p:txBody>
          <a:bodyPr/>
          <a:lstStyle/>
          <a:p>
            <a:fld id="{D3E6F73D-5B99-417F-82E5-B90A998CE51F}" type="slidenum">
              <a:rPr lang="en-US" smtClean="0"/>
              <a:t>18</a:t>
            </a:fld>
            <a:endParaRPr lang="en-US" dirty="0"/>
          </a:p>
        </p:txBody>
      </p:sp>
    </p:spTree>
    <p:extLst>
      <p:ext uri="{BB962C8B-B14F-4D97-AF65-F5344CB8AC3E}">
        <p14:creationId xmlns:p14="http://schemas.microsoft.com/office/powerpoint/2010/main" val="24022172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Due Process?</a:t>
            </a:r>
          </a:p>
        </p:txBody>
      </p:sp>
      <p:sp>
        <p:nvSpPr>
          <p:cNvPr id="3" name="Content Placeholder 2"/>
          <p:cNvSpPr>
            <a:spLocks noGrp="1"/>
          </p:cNvSpPr>
          <p:nvPr>
            <p:ph idx="1"/>
          </p:nvPr>
        </p:nvSpPr>
        <p:spPr>
          <a:xfrm>
            <a:off x="628650" y="1371600"/>
            <a:ext cx="7886700" cy="4984753"/>
          </a:xfrm>
        </p:spPr>
        <p:txBody>
          <a:bodyPr>
            <a:normAutofit fontScale="92500" lnSpcReduction="10000"/>
          </a:bodyPr>
          <a:lstStyle/>
          <a:p>
            <a:pPr>
              <a:lnSpc>
                <a:spcPct val="110000"/>
              </a:lnSpc>
            </a:pPr>
            <a:r>
              <a:rPr lang="en-US" b="1" dirty="0"/>
              <a:t>Substantive</a:t>
            </a:r>
            <a:r>
              <a:rPr lang="en-US" dirty="0"/>
              <a:t> and </a:t>
            </a:r>
            <a:r>
              <a:rPr lang="en-US" b="1" dirty="0"/>
              <a:t>Procedural</a:t>
            </a:r>
            <a:r>
              <a:rPr lang="en-US" dirty="0"/>
              <a:t> Due Process (DP)</a:t>
            </a:r>
          </a:p>
          <a:p>
            <a:pPr lvl="1">
              <a:lnSpc>
                <a:spcPct val="110000"/>
              </a:lnSpc>
            </a:pPr>
            <a:r>
              <a:rPr lang="en-US" dirty="0"/>
              <a:t>Rights-based protections that accompany disciplinary action by an institution with respect to students, employees, or others</a:t>
            </a:r>
          </a:p>
          <a:p>
            <a:pPr lvl="1">
              <a:lnSpc>
                <a:spcPct val="110000"/>
              </a:lnSpc>
            </a:pPr>
            <a:r>
              <a:rPr lang="en-US" dirty="0"/>
              <a:t>Informed by law, history, public policy, culture, etc.</a:t>
            </a:r>
          </a:p>
          <a:p>
            <a:pPr>
              <a:lnSpc>
                <a:spcPct val="110000"/>
              </a:lnSpc>
              <a:spcBef>
                <a:spcPts val="1200"/>
              </a:spcBef>
            </a:pPr>
            <a:r>
              <a:rPr lang="en-US" dirty="0"/>
              <a:t>DP in criminal and civil courts vs. DP within an institution</a:t>
            </a:r>
          </a:p>
          <a:p>
            <a:pPr>
              <a:lnSpc>
                <a:spcPct val="110000"/>
              </a:lnSpc>
              <a:spcBef>
                <a:spcPts val="1200"/>
              </a:spcBef>
            </a:pPr>
            <a:r>
              <a:rPr lang="en-US" dirty="0"/>
              <a:t>DP analysis and protections have historically focused on the rights of the Respondent</a:t>
            </a:r>
          </a:p>
          <a:p>
            <a:pPr>
              <a:lnSpc>
                <a:spcPct val="110000"/>
              </a:lnSpc>
              <a:spcBef>
                <a:spcPts val="1200"/>
              </a:spcBef>
            </a:pPr>
            <a:r>
              <a:rPr lang="en-US" dirty="0"/>
              <a:t>A sexual assault can be a legal deprivation of a Complainant’s substantive due process rights</a:t>
            </a:r>
          </a:p>
          <a:p>
            <a:pPr>
              <a:lnSpc>
                <a:spcPct val="110000"/>
              </a:lnSpc>
              <a:spcBef>
                <a:spcPts val="1200"/>
              </a:spcBef>
            </a:pPr>
            <a:r>
              <a:rPr lang="en-US" dirty="0"/>
              <a:t>Perceptions of “due process” can be connected to perceptions of legitimacy of a process’s outcome</a:t>
            </a:r>
          </a:p>
          <a:p>
            <a:endParaRPr lang="es-ES" dirty="0"/>
          </a:p>
          <a:p>
            <a:endParaRPr lang="en-US" dirty="0"/>
          </a:p>
        </p:txBody>
      </p:sp>
      <p:sp>
        <p:nvSpPr>
          <p:cNvPr id="4" name="Slide Number Placeholder 3"/>
          <p:cNvSpPr>
            <a:spLocks noGrp="1"/>
          </p:cNvSpPr>
          <p:nvPr>
            <p:ph type="sldNum" sz="quarter" idx="12"/>
          </p:nvPr>
        </p:nvSpPr>
        <p:spPr/>
        <p:txBody>
          <a:bodyPr/>
          <a:lstStyle/>
          <a:p>
            <a:fld id="{D3E6F73D-5B99-417F-82E5-B90A998CE51F}" type="slidenum">
              <a:rPr lang="en-US" smtClean="0"/>
              <a:t>19</a:t>
            </a:fld>
            <a:endParaRPr lang="en-US"/>
          </a:p>
        </p:txBody>
      </p:sp>
    </p:spTree>
    <p:extLst>
      <p:ext uri="{BB962C8B-B14F-4D97-AF65-F5344CB8AC3E}">
        <p14:creationId xmlns:p14="http://schemas.microsoft.com/office/powerpoint/2010/main" val="34355811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192210"/>
          </a:xfrm>
        </p:spPr>
        <p:txBody>
          <a:bodyPr>
            <a:noAutofit/>
          </a:bodyPr>
          <a:lstStyle/>
          <a:p>
            <a:r>
              <a:rPr lang="en-US" dirty="0"/>
              <a:t>“Procedural due process” - are you following your process?</a:t>
            </a:r>
          </a:p>
        </p:txBody>
      </p:sp>
      <p:sp>
        <p:nvSpPr>
          <p:cNvPr id="3" name="Content Placeholder 2"/>
          <p:cNvSpPr>
            <a:spLocks noGrp="1"/>
          </p:cNvSpPr>
          <p:nvPr>
            <p:ph idx="1"/>
          </p:nvPr>
        </p:nvSpPr>
        <p:spPr>
          <a:xfrm>
            <a:off x="628650" y="1371600"/>
            <a:ext cx="7886700" cy="4984753"/>
          </a:xfrm>
        </p:spPr>
        <p:txBody>
          <a:bodyPr>
            <a:normAutofit/>
          </a:bodyPr>
          <a:lstStyle/>
          <a:p>
            <a:pPr marL="0" indent="0">
              <a:buNone/>
            </a:pPr>
            <a:r>
              <a:rPr lang="en-US" b="1" dirty="0"/>
              <a:t>Procedural Due Process:</a:t>
            </a:r>
          </a:p>
          <a:p>
            <a:pPr>
              <a:lnSpc>
                <a:spcPct val="100000"/>
              </a:lnSpc>
              <a:spcBef>
                <a:spcPts val="750"/>
              </a:spcBef>
            </a:pPr>
            <a:r>
              <a:rPr lang="en-US" dirty="0"/>
              <a:t>Consistent, thorough, and procedurally sound review of all allegations</a:t>
            </a:r>
          </a:p>
          <a:p>
            <a:pPr>
              <a:lnSpc>
                <a:spcPct val="100000"/>
              </a:lnSpc>
            </a:pPr>
            <a:r>
              <a:rPr lang="en-US" dirty="0"/>
              <a:t>Substantial compliance with written policies and procedures</a:t>
            </a:r>
          </a:p>
          <a:p>
            <a:pPr>
              <a:lnSpc>
                <a:spcPct val="100000"/>
              </a:lnSpc>
            </a:pPr>
            <a:r>
              <a:rPr lang="en-US" dirty="0"/>
              <a:t>Policies and procedures afford sufficient rights and protections to satisfy mandates of all applicable laws</a:t>
            </a:r>
          </a:p>
          <a:p>
            <a:pPr lvl="1">
              <a:lnSpc>
                <a:spcPct val="100000"/>
              </a:lnSpc>
            </a:pPr>
            <a:r>
              <a:rPr lang="en-US" dirty="0"/>
              <a:t>Clear, written notice of the allegations</a:t>
            </a:r>
          </a:p>
          <a:p>
            <a:pPr lvl="1">
              <a:lnSpc>
                <a:spcPct val="100000"/>
              </a:lnSpc>
            </a:pPr>
            <a:r>
              <a:rPr lang="en-US" dirty="0"/>
              <a:t>Opportunity to present witnesses and evidence and be heard by the Decision-maker</a:t>
            </a:r>
          </a:p>
          <a:p>
            <a:endParaRPr lang="en-US" dirty="0"/>
          </a:p>
        </p:txBody>
      </p:sp>
      <p:sp>
        <p:nvSpPr>
          <p:cNvPr id="4" name="Slide Number Placeholder 3"/>
          <p:cNvSpPr>
            <a:spLocks noGrp="1"/>
          </p:cNvSpPr>
          <p:nvPr>
            <p:ph type="sldNum" sz="quarter" idx="12"/>
          </p:nvPr>
        </p:nvSpPr>
        <p:spPr/>
        <p:txBody>
          <a:bodyPr/>
          <a:lstStyle/>
          <a:p>
            <a:fld id="{D3E6F73D-5B99-417F-82E5-B90A998CE51F}" type="slidenum">
              <a:rPr lang="en-US" smtClean="0"/>
              <a:t>20</a:t>
            </a:fld>
            <a:endParaRPr lang="en-US"/>
          </a:p>
        </p:txBody>
      </p:sp>
    </p:spTree>
    <p:extLst>
      <p:ext uri="{BB962C8B-B14F-4D97-AF65-F5344CB8AC3E}">
        <p14:creationId xmlns:p14="http://schemas.microsoft.com/office/powerpoint/2010/main" val="26433619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192210"/>
          </a:xfrm>
        </p:spPr>
        <p:txBody>
          <a:bodyPr>
            <a:noAutofit/>
          </a:bodyPr>
          <a:lstStyle/>
          <a:p>
            <a:r>
              <a:rPr lang="en-US" dirty="0"/>
              <a:t>“Substantive Due Process” - </a:t>
            </a:r>
            <a:br>
              <a:rPr lang="en-US" dirty="0"/>
            </a:br>
            <a:r>
              <a:rPr lang="en-US" dirty="0"/>
              <a:t>Due process in the decision itself</a:t>
            </a:r>
          </a:p>
        </p:txBody>
      </p:sp>
      <p:sp>
        <p:nvSpPr>
          <p:cNvPr id="3" name="Content Placeholder 2"/>
          <p:cNvSpPr>
            <a:spLocks noGrp="1"/>
          </p:cNvSpPr>
          <p:nvPr>
            <p:ph idx="1"/>
          </p:nvPr>
        </p:nvSpPr>
        <p:spPr/>
        <p:txBody>
          <a:bodyPr/>
          <a:lstStyle/>
          <a:p>
            <a:pPr marL="0" indent="0">
              <a:lnSpc>
                <a:spcPct val="100000"/>
              </a:lnSpc>
              <a:buNone/>
            </a:pPr>
            <a:r>
              <a:rPr lang="en-US" b="1" dirty="0"/>
              <a:t>Due Process in Decision </a:t>
            </a:r>
          </a:p>
          <a:p>
            <a:pPr>
              <a:lnSpc>
                <a:spcPct val="100000"/>
              </a:lnSpc>
              <a:spcBef>
                <a:spcPts val="750"/>
              </a:spcBef>
            </a:pPr>
            <a:r>
              <a:rPr lang="en-US" dirty="0"/>
              <a:t>A decision must:</a:t>
            </a:r>
          </a:p>
          <a:p>
            <a:pPr lvl="1">
              <a:lnSpc>
                <a:spcPct val="100000"/>
              </a:lnSpc>
              <a:spcBef>
                <a:spcPts val="0"/>
              </a:spcBef>
            </a:pPr>
            <a:r>
              <a:rPr lang="en-US" dirty="0"/>
              <a:t>Be appropriately impartial and fair (both finding and sanction)</a:t>
            </a:r>
          </a:p>
          <a:p>
            <a:pPr lvl="1">
              <a:lnSpc>
                <a:spcPct val="100000"/>
              </a:lnSpc>
              <a:spcBef>
                <a:spcPts val="0"/>
              </a:spcBef>
            </a:pPr>
            <a:r>
              <a:rPr lang="en-US" dirty="0"/>
              <a:t>Be neither arbitrary nor capricious</a:t>
            </a:r>
          </a:p>
          <a:p>
            <a:pPr lvl="1">
              <a:lnSpc>
                <a:spcPct val="100000"/>
              </a:lnSpc>
              <a:spcBef>
                <a:spcPts val="0"/>
              </a:spcBef>
            </a:pPr>
            <a:r>
              <a:rPr lang="en-US" dirty="0"/>
              <a:t>Be based on a fundamentally fair rule or policy</a:t>
            </a:r>
          </a:p>
          <a:p>
            <a:pPr lvl="1">
              <a:lnSpc>
                <a:spcPct val="100000"/>
              </a:lnSpc>
              <a:spcBef>
                <a:spcPts val="0"/>
              </a:spcBef>
            </a:pPr>
            <a:r>
              <a:rPr lang="en-US" dirty="0"/>
              <a:t>Be made in good faith (i.e., without malice, ill-will, conflict, or bias)</a:t>
            </a:r>
          </a:p>
          <a:p>
            <a:pPr lvl="1">
              <a:lnSpc>
                <a:spcPct val="100000"/>
              </a:lnSpc>
              <a:spcBef>
                <a:spcPts val="0"/>
              </a:spcBef>
            </a:pPr>
            <a:r>
              <a:rPr lang="en-US" dirty="0"/>
              <a:t>Have a rational relationship to (be substantially based upon, and a reasonable conclusion from) the evidence</a:t>
            </a:r>
          </a:p>
        </p:txBody>
      </p:sp>
      <p:sp>
        <p:nvSpPr>
          <p:cNvPr id="4" name="Slide Number Placeholder 3"/>
          <p:cNvSpPr>
            <a:spLocks noGrp="1"/>
          </p:cNvSpPr>
          <p:nvPr>
            <p:ph type="sldNum" sz="quarter" idx="12"/>
          </p:nvPr>
        </p:nvSpPr>
        <p:spPr/>
        <p:txBody>
          <a:bodyPr/>
          <a:lstStyle/>
          <a:p>
            <a:fld id="{D3E6F73D-5B99-417F-82E5-B90A998CE51F}" type="slidenum">
              <a:rPr lang="en-US" smtClean="0"/>
              <a:t>21</a:t>
            </a:fld>
            <a:endParaRPr lang="en-US"/>
          </a:p>
        </p:txBody>
      </p:sp>
    </p:spTree>
    <p:extLst>
      <p:ext uri="{BB962C8B-B14F-4D97-AF65-F5344CB8AC3E}">
        <p14:creationId xmlns:p14="http://schemas.microsoft.com/office/powerpoint/2010/main" val="1385989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192210"/>
          </a:xfrm>
        </p:spPr>
        <p:txBody>
          <a:bodyPr>
            <a:noAutofit/>
          </a:bodyPr>
          <a:lstStyle/>
          <a:p>
            <a:r>
              <a:rPr lang="en-US" dirty="0"/>
              <a:t>Due process procedural Rights </a:t>
            </a:r>
            <a:br>
              <a:rPr lang="en-US" dirty="0"/>
            </a:br>
            <a:r>
              <a:rPr lang="en-US" dirty="0"/>
              <a:t>in 2020 Title IX Regulations</a:t>
            </a:r>
          </a:p>
        </p:txBody>
      </p:sp>
      <p:sp>
        <p:nvSpPr>
          <p:cNvPr id="3" name="Content Placeholder 2"/>
          <p:cNvSpPr>
            <a:spLocks noGrp="1"/>
          </p:cNvSpPr>
          <p:nvPr>
            <p:ph idx="1"/>
          </p:nvPr>
        </p:nvSpPr>
        <p:spPr>
          <a:xfrm>
            <a:off x="628650" y="1371600"/>
            <a:ext cx="7886700" cy="4984753"/>
          </a:xfrm>
        </p:spPr>
        <p:txBody>
          <a:bodyPr>
            <a:normAutofit lnSpcReduction="10000"/>
          </a:bodyPr>
          <a:lstStyle/>
          <a:p>
            <a:pPr marL="0" indent="0">
              <a:lnSpc>
                <a:spcPct val="110000"/>
              </a:lnSpc>
              <a:spcBef>
                <a:spcPts val="0"/>
              </a:spcBef>
              <a:buNone/>
            </a:pPr>
            <a:r>
              <a:rPr lang="en-US" b="1" dirty="0"/>
              <a:t>Right to:</a:t>
            </a:r>
          </a:p>
          <a:p>
            <a:pPr>
              <a:lnSpc>
                <a:spcPct val="110000"/>
              </a:lnSpc>
              <a:spcBef>
                <a:spcPts val="750"/>
              </a:spcBef>
            </a:pPr>
            <a:r>
              <a:rPr lang="en-US" dirty="0"/>
              <a:t>Present witnesses, including fact and expert witnesses</a:t>
            </a:r>
          </a:p>
          <a:p>
            <a:pPr>
              <a:lnSpc>
                <a:spcPct val="100000"/>
              </a:lnSpc>
            </a:pPr>
            <a:r>
              <a:rPr lang="en-US" dirty="0"/>
              <a:t>Present and know inculpatory and exculpatory evidence</a:t>
            </a:r>
          </a:p>
          <a:p>
            <a:pPr>
              <a:lnSpc>
                <a:spcPct val="100000"/>
              </a:lnSpc>
            </a:pPr>
            <a:r>
              <a:rPr lang="en-US" dirty="0"/>
              <a:t>Discuss the allegations under investigation without restriction</a:t>
            </a:r>
          </a:p>
          <a:p>
            <a:pPr>
              <a:lnSpc>
                <a:spcPct val="100000"/>
              </a:lnSpc>
            </a:pPr>
            <a:r>
              <a:rPr lang="en-US" dirty="0"/>
              <a:t>Gather and present relevant evidence without restriction</a:t>
            </a:r>
          </a:p>
          <a:p>
            <a:pPr>
              <a:lnSpc>
                <a:spcPct val="100000"/>
              </a:lnSpc>
            </a:pPr>
            <a:r>
              <a:rPr lang="en-US" dirty="0"/>
              <a:t>Have others present during any grievance proceeding/meeting</a:t>
            </a:r>
          </a:p>
          <a:p>
            <a:pPr>
              <a:lnSpc>
                <a:spcPct val="100000"/>
              </a:lnSpc>
            </a:pPr>
            <a:r>
              <a:rPr lang="en-US" dirty="0"/>
              <a:t>Be accompanied to any related meeting or proceeding by an Advisor of their choice, who may be, but is not required to be, an attorney</a:t>
            </a:r>
          </a:p>
          <a:p>
            <a:endParaRPr lang="en-US" dirty="0"/>
          </a:p>
        </p:txBody>
      </p:sp>
      <p:sp>
        <p:nvSpPr>
          <p:cNvPr id="4" name="Slide Number Placeholder 3"/>
          <p:cNvSpPr>
            <a:spLocks noGrp="1"/>
          </p:cNvSpPr>
          <p:nvPr>
            <p:ph type="sldNum" sz="quarter" idx="12"/>
          </p:nvPr>
        </p:nvSpPr>
        <p:spPr/>
        <p:txBody>
          <a:bodyPr/>
          <a:lstStyle/>
          <a:p>
            <a:fld id="{D3E6F73D-5B99-417F-82E5-B90A998CE51F}" type="slidenum">
              <a:rPr lang="en-US" smtClean="0"/>
              <a:t>22</a:t>
            </a:fld>
            <a:endParaRPr lang="en-US"/>
          </a:p>
        </p:txBody>
      </p:sp>
    </p:spTree>
    <p:extLst>
      <p:ext uri="{BB962C8B-B14F-4D97-AF65-F5344CB8AC3E}">
        <p14:creationId xmlns:p14="http://schemas.microsoft.com/office/powerpoint/2010/main" val="35699896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192210"/>
          </a:xfrm>
        </p:spPr>
        <p:txBody>
          <a:bodyPr>
            <a:noAutofit/>
          </a:bodyPr>
          <a:lstStyle/>
          <a:p>
            <a:r>
              <a:rPr lang="en-US" dirty="0"/>
              <a:t>Due process procedural Rights </a:t>
            </a:r>
            <a:br>
              <a:rPr lang="en-US" dirty="0"/>
            </a:br>
            <a:r>
              <a:rPr lang="en-US" dirty="0"/>
              <a:t>in 2020 Title IX Regulations (Cont.)</a:t>
            </a:r>
          </a:p>
        </p:txBody>
      </p:sp>
      <p:sp>
        <p:nvSpPr>
          <p:cNvPr id="3" name="Content Placeholder 2"/>
          <p:cNvSpPr>
            <a:spLocks noGrp="1"/>
          </p:cNvSpPr>
          <p:nvPr>
            <p:ph idx="1"/>
          </p:nvPr>
        </p:nvSpPr>
        <p:spPr/>
        <p:txBody>
          <a:bodyPr>
            <a:normAutofit lnSpcReduction="10000"/>
          </a:bodyPr>
          <a:lstStyle/>
          <a:p>
            <a:pPr marL="0" indent="0">
              <a:lnSpc>
                <a:spcPct val="110000"/>
              </a:lnSpc>
              <a:spcBef>
                <a:spcPts val="0"/>
              </a:spcBef>
              <a:buNone/>
            </a:pPr>
            <a:r>
              <a:rPr lang="en-US" b="1" dirty="0"/>
              <a:t>Right to:</a:t>
            </a:r>
          </a:p>
          <a:p>
            <a:pPr>
              <a:lnSpc>
                <a:spcPct val="110000"/>
              </a:lnSpc>
              <a:spcBef>
                <a:spcPts val="750"/>
              </a:spcBef>
            </a:pPr>
            <a:r>
              <a:rPr lang="en-US" dirty="0"/>
              <a:t>Written notice of allegations, as well as notice of the date, time, location, participants, and purpose of investigation interviews or other meetings, with sufficient time to prepare</a:t>
            </a:r>
          </a:p>
          <a:p>
            <a:pPr>
              <a:lnSpc>
                <a:spcPct val="110000"/>
              </a:lnSpc>
            </a:pPr>
            <a:r>
              <a:rPr lang="en-US" dirty="0"/>
              <a:t>Inspect and review evidence and draft investigation report before finalized</a:t>
            </a:r>
          </a:p>
          <a:p>
            <a:pPr>
              <a:lnSpc>
                <a:spcPct val="110000"/>
              </a:lnSpc>
            </a:pPr>
            <a:r>
              <a:rPr lang="en-US" dirty="0"/>
              <a:t>Right to argue for inclusion of “directly related” evidence at the hearing</a:t>
            </a:r>
          </a:p>
          <a:p>
            <a:pPr>
              <a:lnSpc>
                <a:spcPct val="110000"/>
              </a:lnSpc>
            </a:pPr>
            <a:r>
              <a:rPr lang="en-US" dirty="0"/>
              <a:t>Ask relevant questions of the other party and witnesses through an Advisor, in the presence of the Decision-maker</a:t>
            </a:r>
          </a:p>
          <a:p>
            <a:endParaRPr lang="en-US" dirty="0"/>
          </a:p>
        </p:txBody>
      </p:sp>
      <p:sp>
        <p:nvSpPr>
          <p:cNvPr id="4" name="Slide Number Placeholder 3"/>
          <p:cNvSpPr>
            <a:spLocks noGrp="1"/>
          </p:cNvSpPr>
          <p:nvPr>
            <p:ph type="sldNum" sz="quarter" idx="12"/>
          </p:nvPr>
        </p:nvSpPr>
        <p:spPr/>
        <p:txBody>
          <a:bodyPr/>
          <a:lstStyle/>
          <a:p>
            <a:fld id="{D3E6F73D-5B99-417F-82E5-B90A998CE51F}" type="slidenum">
              <a:rPr lang="en-US" smtClean="0"/>
              <a:t>23</a:t>
            </a:fld>
            <a:endParaRPr lang="en-US"/>
          </a:p>
        </p:txBody>
      </p:sp>
    </p:spTree>
    <p:extLst>
      <p:ext uri="{BB962C8B-B14F-4D97-AF65-F5344CB8AC3E}">
        <p14:creationId xmlns:p14="http://schemas.microsoft.com/office/powerpoint/2010/main" val="42888018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6F677-211B-944B-9233-DD8E1AC72861}"/>
              </a:ext>
            </a:extLst>
          </p:cNvPr>
          <p:cNvSpPr>
            <a:spLocks noGrp="1"/>
          </p:cNvSpPr>
          <p:nvPr>
            <p:ph type="title"/>
          </p:nvPr>
        </p:nvSpPr>
        <p:spPr/>
        <p:txBody>
          <a:bodyPr/>
          <a:lstStyle/>
          <a:p>
            <a:r>
              <a:rPr lang="en-US" cap="all" dirty="0"/>
              <a:t>Evidentiary Standards</a:t>
            </a:r>
          </a:p>
        </p:txBody>
      </p:sp>
      <p:sp>
        <p:nvSpPr>
          <p:cNvPr id="3" name="Content Placeholder 2">
            <a:extLst>
              <a:ext uri="{FF2B5EF4-FFF2-40B4-BE49-F238E27FC236}">
                <a16:creationId xmlns:a16="http://schemas.microsoft.com/office/drawing/2014/main" id="{0E303C66-6356-7C4A-88DA-261A205A7300}"/>
              </a:ext>
            </a:extLst>
          </p:cNvPr>
          <p:cNvSpPr>
            <a:spLocks noGrp="1"/>
          </p:cNvSpPr>
          <p:nvPr>
            <p:ph idx="1"/>
          </p:nvPr>
        </p:nvSpPr>
        <p:spPr>
          <a:xfrm>
            <a:off x="628650" y="1371600"/>
            <a:ext cx="7886700" cy="4984753"/>
          </a:xfrm>
        </p:spPr>
        <p:txBody>
          <a:bodyPr>
            <a:normAutofit/>
          </a:bodyPr>
          <a:lstStyle/>
          <a:p>
            <a:pPr marL="282575" lvl="1" indent="-282575">
              <a:lnSpc>
                <a:spcPct val="100000"/>
              </a:lnSpc>
              <a:spcBef>
                <a:spcPts val="0"/>
              </a:spcBef>
            </a:pPr>
            <a:r>
              <a:rPr lang="en-US" sz="2400" b="1" dirty="0"/>
              <a:t>Clear and convincing evidence</a:t>
            </a:r>
            <a:r>
              <a:rPr lang="en-US" sz="2400" dirty="0"/>
              <a:t>: it is highly probable that policy was violated</a:t>
            </a:r>
          </a:p>
          <a:p>
            <a:pPr lvl="1">
              <a:lnSpc>
                <a:spcPct val="100000"/>
              </a:lnSpc>
            </a:pPr>
            <a:r>
              <a:rPr lang="en-US" sz="2400" dirty="0"/>
              <a:t>Highly and substantially more likely to be true than untrue; the </a:t>
            </a:r>
            <a:r>
              <a:rPr lang="en-US" sz="2400" dirty="0">
                <a:hlinkClick r:id="rId3">
                  <a:extLst>
                    <a:ext uri="{A12FA001-AC4F-418D-AE19-62706E023703}">
                      <ahyp:hlinkClr xmlns:ahyp="http://schemas.microsoft.com/office/drawing/2018/hyperlinkcolor" xmlns="" val="tx"/>
                    </a:ext>
                  </a:extLst>
                </a:hlinkClick>
              </a:rPr>
              <a:t>fact finder</a:t>
            </a:r>
            <a:r>
              <a:rPr lang="en-US" sz="2400" dirty="0"/>
              <a:t> must be convinced that the contention is highly probable </a:t>
            </a:r>
          </a:p>
          <a:p>
            <a:pPr lvl="1">
              <a:lnSpc>
                <a:spcPct val="100000"/>
              </a:lnSpc>
            </a:pPr>
            <a:r>
              <a:rPr lang="en-US" sz="2400" dirty="0"/>
              <a:t>65% 75% 85% – part of the problem with this standard is there is no real consensus on how to quantify it</a:t>
            </a:r>
            <a:endParaRPr lang="en-US" sz="1200" dirty="0">
              <a:ea typeface="MS PGothic" charset="0"/>
            </a:endParaRPr>
          </a:p>
          <a:p>
            <a:pPr marL="284162" lvl="1" indent="-342900">
              <a:lnSpc>
                <a:spcPct val="100000"/>
              </a:lnSpc>
              <a:spcBef>
                <a:spcPts val="1200"/>
              </a:spcBef>
            </a:pPr>
            <a:r>
              <a:rPr lang="en-US" sz="2400" b="1" dirty="0"/>
              <a:t>Preponderance of the evidence</a:t>
            </a:r>
            <a:r>
              <a:rPr lang="en-US" sz="2400" dirty="0"/>
              <a:t>: it is “</a:t>
            </a:r>
            <a:r>
              <a:rPr lang="en-US" dirty="0"/>
              <a:t>m</a:t>
            </a:r>
            <a:r>
              <a:rPr lang="en-US" sz="2400" dirty="0"/>
              <a:t>ore likely than not” policy was violated</a:t>
            </a:r>
          </a:p>
          <a:p>
            <a:pPr lvl="1">
              <a:lnSpc>
                <a:spcPct val="100000"/>
              </a:lnSpc>
            </a:pPr>
            <a:r>
              <a:rPr lang="en-US" sz="2400" dirty="0"/>
              <a:t>The only equitable standard</a:t>
            </a:r>
          </a:p>
          <a:p>
            <a:pPr lvl="1">
              <a:lnSpc>
                <a:spcPct val="100000"/>
              </a:lnSpc>
            </a:pPr>
            <a:r>
              <a:rPr lang="en-US" sz="2400" dirty="0"/>
              <a:t>50.1% (50% plus a feather)</a:t>
            </a:r>
          </a:p>
          <a:p>
            <a:pPr lvl="1">
              <a:lnSpc>
                <a:spcPct val="100000"/>
              </a:lnSpc>
            </a:pPr>
            <a:r>
              <a:rPr lang="en-US" sz="2400" dirty="0"/>
              <a:t>The “tipped scale”</a:t>
            </a:r>
          </a:p>
        </p:txBody>
      </p:sp>
      <p:sp>
        <p:nvSpPr>
          <p:cNvPr id="4" name="Slide Number Placeholder 3">
            <a:extLst>
              <a:ext uri="{FF2B5EF4-FFF2-40B4-BE49-F238E27FC236}">
                <a16:creationId xmlns:a16="http://schemas.microsoft.com/office/drawing/2014/main" id="{2CF5A001-4902-0A4D-8B8B-E4E5FEF45AD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4291134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Evidentiary standards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prstClr val="white">
                    <a:lumMod val="75000"/>
                  </a:prst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000" b="0" i="0" u="none" strike="noStrike" kern="1200" cap="none" spc="0" normalizeH="0" baseline="0" noProof="0" dirty="0">
              <a:ln>
                <a:noFill/>
              </a:ln>
              <a:solidFill>
                <a:prstClr val="white">
                  <a:lumMod val="75000"/>
                </a:prstClr>
              </a:solidFill>
              <a:effectLst/>
              <a:uLnTx/>
              <a:uFillTx/>
              <a:latin typeface="Assistant"/>
              <a:ea typeface="+mn-ea"/>
              <a:cs typeface="+mn-cs"/>
            </a:endParaRPr>
          </a:p>
        </p:txBody>
      </p:sp>
      <p:cxnSp>
        <p:nvCxnSpPr>
          <p:cNvPr id="34" name="Straight Connector 33">
            <a:extLst>
              <a:ext uri="{FF2B5EF4-FFF2-40B4-BE49-F238E27FC236}">
                <a16:creationId xmlns:a16="http://schemas.microsoft.com/office/drawing/2014/main" id="{B1825373-C76C-B04C-A8B8-D77C469DA801}"/>
              </a:ext>
            </a:extLst>
          </p:cNvPr>
          <p:cNvCxnSpPr/>
          <p:nvPr/>
        </p:nvCxnSpPr>
        <p:spPr>
          <a:xfrm>
            <a:off x="873424" y="3598174"/>
            <a:ext cx="3695700" cy="0"/>
          </a:xfrm>
          <a:prstGeom prst="line">
            <a:avLst/>
          </a:prstGeom>
          <a:ln w="57150">
            <a:solidFill>
              <a:schemeClr val="accent3"/>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BBA8BC0-A493-B945-9A48-7E7600D69061}"/>
              </a:ext>
            </a:extLst>
          </p:cNvPr>
          <p:cNvCxnSpPr/>
          <p:nvPr/>
        </p:nvCxnSpPr>
        <p:spPr>
          <a:xfrm>
            <a:off x="4569124" y="3598174"/>
            <a:ext cx="3632200" cy="0"/>
          </a:xfrm>
          <a:prstGeom prst="line">
            <a:avLst/>
          </a:prstGeom>
          <a:ln w="57150">
            <a:solidFill>
              <a:schemeClr val="accent3"/>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AE11945-9F52-0B46-8040-DA277F476C01}"/>
              </a:ext>
            </a:extLst>
          </p:cNvPr>
          <p:cNvCxnSpPr/>
          <p:nvPr/>
        </p:nvCxnSpPr>
        <p:spPr>
          <a:xfrm>
            <a:off x="4569124" y="3283849"/>
            <a:ext cx="0" cy="571500"/>
          </a:xfrm>
          <a:prstGeom prst="line">
            <a:avLst/>
          </a:prstGeom>
          <a:ln w="38100">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5A1E50D3-5A2B-D240-9E79-B2DBDE8A783E}"/>
              </a:ext>
            </a:extLst>
          </p:cNvPr>
          <p:cNvCxnSpPr>
            <a:cxnSpLocks/>
          </p:cNvCxnSpPr>
          <p:nvPr/>
        </p:nvCxnSpPr>
        <p:spPr>
          <a:xfrm>
            <a:off x="2940342" y="2580953"/>
            <a:ext cx="0" cy="314325"/>
          </a:xfrm>
          <a:prstGeom prst="straightConnector1">
            <a:avLst/>
          </a:prstGeom>
          <a:ln w="28575">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7885C271-7D42-614C-A8A7-34015FC57B87}"/>
              </a:ext>
            </a:extLst>
          </p:cNvPr>
          <p:cNvCxnSpPr/>
          <p:nvPr/>
        </p:nvCxnSpPr>
        <p:spPr>
          <a:xfrm flipV="1">
            <a:off x="1404581" y="3641796"/>
            <a:ext cx="0" cy="933450"/>
          </a:xfrm>
          <a:prstGeom prst="straightConnector1">
            <a:avLst/>
          </a:prstGeom>
          <a:ln w="28575">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36E69708-E04B-FC4B-927C-752F1A491CDD}"/>
              </a:ext>
            </a:extLst>
          </p:cNvPr>
          <p:cNvCxnSpPr>
            <a:cxnSpLocks/>
          </p:cNvCxnSpPr>
          <p:nvPr/>
        </p:nvCxnSpPr>
        <p:spPr>
          <a:xfrm>
            <a:off x="6236965" y="2585668"/>
            <a:ext cx="0" cy="958532"/>
          </a:xfrm>
          <a:prstGeom prst="straightConnector1">
            <a:avLst/>
          </a:prstGeom>
          <a:ln w="28575">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F62EB138-AE14-F44A-81AF-CF2B9A19E761}"/>
              </a:ext>
            </a:extLst>
          </p:cNvPr>
          <p:cNvCxnSpPr/>
          <p:nvPr/>
        </p:nvCxnSpPr>
        <p:spPr>
          <a:xfrm flipV="1">
            <a:off x="4569124" y="3855349"/>
            <a:ext cx="0" cy="730250"/>
          </a:xfrm>
          <a:prstGeom prst="straightConnector1">
            <a:avLst/>
          </a:prstGeom>
          <a:ln w="28575">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4BA39642-F9E7-DD42-BB23-AF7A05E17AF9}"/>
              </a:ext>
            </a:extLst>
          </p:cNvPr>
          <p:cNvCxnSpPr/>
          <p:nvPr/>
        </p:nvCxnSpPr>
        <p:spPr>
          <a:xfrm flipV="1">
            <a:off x="7734296" y="3652149"/>
            <a:ext cx="0" cy="933450"/>
          </a:xfrm>
          <a:prstGeom prst="straightConnector1">
            <a:avLst/>
          </a:prstGeom>
          <a:ln w="28575">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42" name="Left Brace 41">
            <a:extLst>
              <a:ext uri="{FF2B5EF4-FFF2-40B4-BE49-F238E27FC236}">
                <a16:creationId xmlns:a16="http://schemas.microsoft.com/office/drawing/2014/main" id="{21EDCE07-1841-A642-BDF9-B91493AF1746}"/>
              </a:ext>
            </a:extLst>
          </p:cNvPr>
          <p:cNvSpPr/>
          <p:nvPr/>
        </p:nvSpPr>
        <p:spPr>
          <a:xfrm rot="5400000">
            <a:off x="2672711" y="1958328"/>
            <a:ext cx="496204" cy="2719752"/>
          </a:xfrm>
          <a:prstGeom prst="leftBrace">
            <a:avLst>
              <a:gd name="adj1" fmla="val 8333"/>
              <a:gd name="adj2" fmla="val 49269"/>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256D"/>
              </a:solidFill>
              <a:effectLst/>
              <a:uLnTx/>
              <a:uFillTx/>
              <a:latin typeface="Assistant"/>
              <a:ea typeface="+mn-ea"/>
              <a:cs typeface="+mn-cs"/>
            </a:endParaRPr>
          </a:p>
        </p:txBody>
      </p:sp>
      <p:sp>
        <p:nvSpPr>
          <p:cNvPr id="61" name="Text Placeholder 14">
            <a:extLst>
              <a:ext uri="{FF2B5EF4-FFF2-40B4-BE49-F238E27FC236}">
                <a16:creationId xmlns:a16="http://schemas.microsoft.com/office/drawing/2014/main" id="{7D93C82C-FD51-420D-9AD0-9A63E91877B1}"/>
              </a:ext>
            </a:extLst>
          </p:cNvPr>
          <p:cNvSpPr txBox="1">
            <a:spLocks/>
          </p:cNvSpPr>
          <p:nvPr/>
        </p:nvSpPr>
        <p:spPr>
          <a:xfrm>
            <a:off x="1775143" y="1987348"/>
            <a:ext cx="2330398" cy="521208"/>
          </a:xfrm>
          <a:prstGeom prst="rect">
            <a:avLst/>
          </a:prstGeom>
          <a:solidFill>
            <a:srgbClr val="001C52"/>
          </a:solidFill>
        </p:spPr>
        <p:txBody>
          <a:bodyPr anchor="ctr"/>
          <a:lstStyle>
            <a:lvl1pPr marL="284163" indent="-284163" algn="l" defTabSz="685800" rtl="0" eaLnBrk="1" latinLnBrk="0" hangingPunct="1">
              <a:lnSpc>
                <a:spcPct val="90000"/>
              </a:lnSpc>
              <a:spcBef>
                <a:spcPts val="750"/>
              </a:spcBef>
              <a:buFont typeface="Wingdings" panose="05000000000000000000" pitchFamily="2" charset="2"/>
              <a:buChar char="§"/>
              <a:defRPr sz="2400" b="0" i="0" kern="1200">
                <a:solidFill>
                  <a:schemeClr val="tx1"/>
                </a:solidFill>
                <a:latin typeface="Assistant" pitchFamily="2" charset="-79"/>
                <a:ea typeface="+mn-ea"/>
                <a:cs typeface="Assistant" pitchFamily="2" charset="-79"/>
              </a:defRPr>
            </a:lvl1pPr>
            <a:lvl2pPr marL="630238" indent="-287338" algn="l" defTabSz="685800" rtl="0" eaLnBrk="1" latinLnBrk="0" hangingPunct="1">
              <a:lnSpc>
                <a:spcPct val="90000"/>
              </a:lnSpc>
              <a:spcBef>
                <a:spcPts val="375"/>
              </a:spcBef>
              <a:buFont typeface="Wingdings" panose="05000000000000000000" pitchFamily="2" charset="2"/>
              <a:buChar char="§"/>
              <a:defRPr sz="2400" b="0" i="0" kern="1200">
                <a:solidFill>
                  <a:schemeClr val="tx1"/>
                </a:solidFill>
                <a:latin typeface="Assistant" pitchFamily="2" charset="-79"/>
                <a:ea typeface="+mn-ea"/>
                <a:cs typeface="Assistant" pitchFamily="2" charset="-79"/>
              </a:defRPr>
            </a:lvl2pPr>
            <a:lvl3pPr marL="914400" indent="-228600" algn="l" defTabSz="685800" rtl="0" eaLnBrk="1" latinLnBrk="0" hangingPunct="1">
              <a:lnSpc>
                <a:spcPct val="90000"/>
              </a:lnSpc>
              <a:spcBef>
                <a:spcPts val="375"/>
              </a:spcBef>
              <a:buFont typeface="Assistant Medium" panose="020B0604020202020204" charset="-79"/>
              <a:buChar char="–"/>
              <a:defRPr sz="2400" b="0" i="0" kern="1200">
                <a:solidFill>
                  <a:schemeClr val="tx1"/>
                </a:solidFill>
                <a:latin typeface="Assistant" pitchFamily="2" charset="-79"/>
                <a:ea typeface="+mn-ea"/>
                <a:cs typeface="Assistant" pitchFamily="2" charset="-79"/>
              </a:defRPr>
            </a:lvl3pPr>
            <a:lvl4pPr marL="1200150" indent="-171450" algn="l" defTabSz="685800" rtl="0" eaLnBrk="1" latinLnBrk="0" hangingPunct="1">
              <a:lnSpc>
                <a:spcPct val="90000"/>
              </a:lnSpc>
              <a:spcBef>
                <a:spcPts val="375"/>
              </a:spcBef>
              <a:buFont typeface="Wingdings" panose="05000000000000000000" pitchFamily="2" charset="2"/>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panose="05000000000000000000" pitchFamily="2" charset="2"/>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r>
              <a:rPr kumimoji="0" lang="en-US" sz="1800" b="0" i="0" u="none" strike="noStrike" kern="1200" cap="none" spc="0" normalizeH="0" baseline="0" noProof="0" dirty="0">
                <a:ln>
                  <a:noFill/>
                </a:ln>
                <a:solidFill>
                  <a:prstClr val="white"/>
                </a:solidFill>
                <a:effectLst/>
                <a:uLnTx/>
                <a:uFillTx/>
                <a:latin typeface="Assistant" pitchFamily="2" charset="-79"/>
                <a:ea typeface="+mn-ea"/>
                <a:cs typeface="Assistant" pitchFamily="2" charset="-79"/>
              </a:rPr>
              <a:t>Insufficient Information</a:t>
            </a:r>
          </a:p>
        </p:txBody>
      </p:sp>
      <p:sp>
        <p:nvSpPr>
          <p:cNvPr id="62" name="Text Placeholder 14">
            <a:extLst>
              <a:ext uri="{FF2B5EF4-FFF2-40B4-BE49-F238E27FC236}">
                <a16:creationId xmlns:a16="http://schemas.microsoft.com/office/drawing/2014/main" id="{7D93C82C-FD51-420D-9AD0-9A63E91877B1}"/>
              </a:ext>
            </a:extLst>
          </p:cNvPr>
          <p:cNvSpPr txBox="1">
            <a:spLocks/>
          </p:cNvSpPr>
          <p:nvPr/>
        </p:nvSpPr>
        <p:spPr>
          <a:xfrm>
            <a:off x="5071766" y="1987348"/>
            <a:ext cx="2330398" cy="521208"/>
          </a:xfrm>
          <a:prstGeom prst="rect">
            <a:avLst/>
          </a:prstGeom>
          <a:solidFill>
            <a:srgbClr val="001C52"/>
          </a:solidFill>
        </p:spPr>
        <p:txBody>
          <a:bodyPr anchor="ctr"/>
          <a:lstStyle>
            <a:lvl1pPr marL="284163" indent="-284163" algn="l" defTabSz="685800" rtl="0" eaLnBrk="1" latinLnBrk="0" hangingPunct="1">
              <a:lnSpc>
                <a:spcPct val="90000"/>
              </a:lnSpc>
              <a:spcBef>
                <a:spcPts val="750"/>
              </a:spcBef>
              <a:buFont typeface="Wingdings" panose="05000000000000000000" pitchFamily="2" charset="2"/>
              <a:buChar char="§"/>
              <a:defRPr sz="2400" b="0" i="0" kern="1200">
                <a:solidFill>
                  <a:schemeClr val="tx1"/>
                </a:solidFill>
                <a:latin typeface="Assistant" pitchFamily="2" charset="-79"/>
                <a:ea typeface="+mn-ea"/>
                <a:cs typeface="Assistant" pitchFamily="2" charset="-79"/>
              </a:defRPr>
            </a:lvl1pPr>
            <a:lvl2pPr marL="630238" indent="-287338" algn="l" defTabSz="685800" rtl="0" eaLnBrk="1" latinLnBrk="0" hangingPunct="1">
              <a:lnSpc>
                <a:spcPct val="90000"/>
              </a:lnSpc>
              <a:spcBef>
                <a:spcPts val="375"/>
              </a:spcBef>
              <a:buFont typeface="Wingdings" panose="05000000000000000000" pitchFamily="2" charset="2"/>
              <a:buChar char="§"/>
              <a:defRPr sz="2400" b="0" i="0" kern="1200">
                <a:solidFill>
                  <a:schemeClr val="tx1"/>
                </a:solidFill>
                <a:latin typeface="Assistant" pitchFamily="2" charset="-79"/>
                <a:ea typeface="+mn-ea"/>
                <a:cs typeface="Assistant" pitchFamily="2" charset="-79"/>
              </a:defRPr>
            </a:lvl2pPr>
            <a:lvl3pPr marL="914400" indent="-228600" algn="l" defTabSz="685800" rtl="0" eaLnBrk="1" latinLnBrk="0" hangingPunct="1">
              <a:lnSpc>
                <a:spcPct val="90000"/>
              </a:lnSpc>
              <a:spcBef>
                <a:spcPts val="375"/>
              </a:spcBef>
              <a:buFont typeface="Assistant Medium" panose="020B0604020202020204" charset="-79"/>
              <a:buChar char="–"/>
              <a:defRPr sz="2400" b="0" i="0" kern="1200">
                <a:solidFill>
                  <a:schemeClr val="tx1"/>
                </a:solidFill>
                <a:latin typeface="Assistant" pitchFamily="2" charset="-79"/>
                <a:ea typeface="+mn-ea"/>
                <a:cs typeface="Assistant" pitchFamily="2" charset="-79"/>
              </a:defRPr>
            </a:lvl3pPr>
            <a:lvl4pPr marL="1200150" indent="-171450" algn="l" defTabSz="685800" rtl="0" eaLnBrk="1" latinLnBrk="0" hangingPunct="1">
              <a:lnSpc>
                <a:spcPct val="90000"/>
              </a:lnSpc>
              <a:spcBef>
                <a:spcPts val="375"/>
              </a:spcBef>
              <a:buFont typeface="Wingdings" panose="05000000000000000000" pitchFamily="2" charset="2"/>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panose="05000000000000000000" pitchFamily="2" charset="2"/>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r>
              <a:rPr kumimoji="0" lang="en-US" sz="1800" b="0" i="0" u="none" strike="noStrike" kern="1200" cap="none" spc="0" normalizeH="0" baseline="0" noProof="0" dirty="0">
                <a:ln>
                  <a:noFill/>
                </a:ln>
                <a:solidFill>
                  <a:prstClr val="white"/>
                </a:solidFill>
                <a:effectLst/>
                <a:uLnTx/>
                <a:uFillTx/>
                <a:latin typeface="Assistant" pitchFamily="2" charset="-79"/>
                <a:ea typeface="+mn-ea"/>
                <a:cs typeface="Assistant" pitchFamily="2" charset="-79"/>
              </a:rPr>
              <a:t>Clear and Convincing</a:t>
            </a:r>
          </a:p>
        </p:txBody>
      </p:sp>
      <p:sp>
        <p:nvSpPr>
          <p:cNvPr id="63" name="Text Placeholder 14">
            <a:extLst>
              <a:ext uri="{FF2B5EF4-FFF2-40B4-BE49-F238E27FC236}">
                <a16:creationId xmlns:a16="http://schemas.microsoft.com/office/drawing/2014/main" id="{7D93C82C-FD51-420D-9AD0-9A63E91877B1}"/>
              </a:ext>
            </a:extLst>
          </p:cNvPr>
          <p:cNvSpPr txBox="1">
            <a:spLocks/>
          </p:cNvSpPr>
          <p:nvPr/>
        </p:nvSpPr>
        <p:spPr>
          <a:xfrm>
            <a:off x="3403925" y="4687793"/>
            <a:ext cx="2330398" cy="522561"/>
          </a:xfrm>
          <a:prstGeom prst="rect">
            <a:avLst/>
          </a:prstGeom>
          <a:solidFill>
            <a:srgbClr val="001C52"/>
          </a:solidFill>
        </p:spPr>
        <p:txBody>
          <a:bodyPr anchor="ctr"/>
          <a:lstStyle>
            <a:lvl1pPr marL="284163" indent="-284163" algn="l" defTabSz="685800" rtl="0" eaLnBrk="1" latinLnBrk="0" hangingPunct="1">
              <a:lnSpc>
                <a:spcPct val="90000"/>
              </a:lnSpc>
              <a:spcBef>
                <a:spcPts val="750"/>
              </a:spcBef>
              <a:buFont typeface="Wingdings" panose="05000000000000000000" pitchFamily="2" charset="2"/>
              <a:buChar char="§"/>
              <a:defRPr sz="2400" b="0" i="0" kern="1200">
                <a:solidFill>
                  <a:schemeClr val="tx1"/>
                </a:solidFill>
                <a:latin typeface="Assistant" pitchFamily="2" charset="-79"/>
                <a:ea typeface="+mn-ea"/>
                <a:cs typeface="Assistant" pitchFamily="2" charset="-79"/>
              </a:defRPr>
            </a:lvl1pPr>
            <a:lvl2pPr marL="630238" indent="-287338" algn="l" defTabSz="685800" rtl="0" eaLnBrk="1" latinLnBrk="0" hangingPunct="1">
              <a:lnSpc>
                <a:spcPct val="90000"/>
              </a:lnSpc>
              <a:spcBef>
                <a:spcPts val="375"/>
              </a:spcBef>
              <a:buFont typeface="Wingdings" panose="05000000000000000000" pitchFamily="2" charset="2"/>
              <a:buChar char="§"/>
              <a:defRPr sz="2400" b="0" i="0" kern="1200">
                <a:solidFill>
                  <a:schemeClr val="tx1"/>
                </a:solidFill>
                <a:latin typeface="Assistant" pitchFamily="2" charset="-79"/>
                <a:ea typeface="+mn-ea"/>
                <a:cs typeface="Assistant" pitchFamily="2" charset="-79"/>
              </a:defRPr>
            </a:lvl2pPr>
            <a:lvl3pPr marL="914400" indent="-228600" algn="l" defTabSz="685800" rtl="0" eaLnBrk="1" latinLnBrk="0" hangingPunct="1">
              <a:lnSpc>
                <a:spcPct val="90000"/>
              </a:lnSpc>
              <a:spcBef>
                <a:spcPts val="375"/>
              </a:spcBef>
              <a:buFont typeface="Assistant Medium" panose="020B0604020202020204" charset="-79"/>
              <a:buChar char="–"/>
              <a:defRPr sz="2400" b="0" i="0" kern="1200">
                <a:solidFill>
                  <a:schemeClr val="tx1"/>
                </a:solidFill>
                <a:latin typeface="Assistant" pitchFamily="2" charset="-79"/>
                <a:ea typeface="+mn-ea"/>
                <a:cs typeface="Assistant" pitchFamily="2" charset="-79"/>
              </a:defRPr>
            </a:lvl3pPr>
            <a:lvl4pPr marL="1200150" indent="-171450" algn="l" defTabSz="685800" rtl="0" eaLnBrk="1" latinLnBrk="0" hangingPunct="1">
              <a:lnSpc>
                <a:spcPct val="90000"/>
              </a:lnSpc>
              <a:spcBef>
                <a:spcPts val="375"/>
              </a:spcBef>
              <a:buFont typeface="Wingdings" panose="05000000000000000000" pitchFamily="2" charset="2"/>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panose="05000000000000000000" pitchFamily="2" charset="2"/>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r>
              <a:rPr kumimoji="0" lang="en-US" sz="1800" b="0" i="0" u="none" strike="noStrike" kern="1200" cap="none" spc="0" normalizeH="0" baseline="0" noProof="0" dirty="0">
                <a:ln>
                  <a:noFill/>
                </a:ln>
                <a:solidFill>
                  <a:prstClr val="white"/>
                </a:solidFill>
                <a:effectLst/>
                <a:uLnTx/>
                <a:uFillTx/>
                <a:latin typeface="Assistant" pitchFamily="2" charset="-79"/>
                <a:ea typeface="+mn-ea"/>
                <a:cs typeface="Assistant" pitchFamily="2" charset="-79"/>
              </a:rPr>
              <a:t>Preponderance of the Evidence</a:t>
            </a:r>
          </a:p>
        </p:txBody>
      </p:sp>
      <p:sp>
        <p:nvSpPr>
          <p:cNvPr id="64" name="Text Placeholder 14">
            <a:extLst>
              <a:ext uri="{FF2B5EF4-FFF2-40B4-BE49-F238E27FC236}">
                <a16:creationId xmlns:a16="http://schemas.microsoft.com/office/drawing/2014/main" id="{7D93C82C-FD51-420D-9AD0-9A63E91877B1}"/>
              </a:ext>
            </a:extLst>
          </p:cNvPr>
          <p:cNvSpPr txBox="1">
            <a:spLocks/>
          </p:cNvSpPr>
          <p:nvPr/>
        </p:nvSpPr>
        <p:spPr>
          <a:xfrm>
            <a:off x="6568468" y="4687793"/>
            <a:ext cx="2330398" cy="522561"/>
          </a:xfrm>
          <a:prstGeom prst="rect">
            <a:avLst/>
          </a:prstGeom>
          <a:solidFill>
            <a:srgbClr val="001C52"/>
          </a:solidFill>
        </p:spPr>
        <p:txBody>
          <a:bodyPr anchor="ctr"/>
          <a:lstStyle>
            <a:lvl1pPr marL="284163" indent="-284163" algn="l" defTabSz="685800" rtl="0" eaLnBrk="1" latinLnBrk="0" hangingPunct="1">
              <a:lnSpc>
                <a:spcPct val="90000"/>
              </a:lnSpc>
              <a:spcBef>
                <a:spcPts val="750"/>
              </a:spcBef>
              <a:buFont typeface="Wingdings" panose="05000000000000000000" pitchFamily="2" charset="2"/>
              <a:buChar char="§"/>
              <a:defRPr sz="2400" b="0" i="0" kern="1200">
                <a:solidFill>
                  <a:schemeClr val="tx1"/>
                </a:solidFill>
                <a:latin typeface="Assistant" pitchFamily="2" charset="-79"/>
                <a:ea typeface="+mn-ea"/>
                <a:cs typeface="Assistant" pitchFamily="2" charset="-79"/>
              </a:defRPr>
            </a:lvl1pPr>
            <a:lvl2pPr marL="630238" indent="-287338" algn="l" defTabSz="685800" rtl="0" eaLnBrk="1" latinLnBrk="0" hangingPunct="1">
              <a:lnSpc>
                <a:spcPct val="90000"/>
              </a:lnSpc>
              <a:spcBef>
                <a:spcPts val="375"/>
              </a:spcBef>
              <a:buFont typeface="Wingdings" panose="05000000000000000000" pitchFamily="2" charset="2"/>
              <a:buChar char="§"/>
              <a:defRPr sz="2400" b="0" i="0" kern="1200">
                <a:solidFill>
                  <a:schemeClr val="tx1"/>
                </a:solidFill>
                <a:latin typeface="Assistant" pitchFamily="2" charset="-79"/>
                <a:ea typeface="+mn-ea"/>
                <a:cs typeface="Assistant" pitchFamily="2" charset="-79"/>
              </a:defRPr>
            </a:lvl2pPr>
            <a:lvl3pPr marL="914400" indent="-228600" algn="l" defTabSz="685800" rtl="0" eaLnBrk="1" latinLnBrk="0" hangingPunct="1">
              <a:lnSpc>
                <a:spcPct val="90000"/>
              </a:lnSpc>
              <a:spcBef>
                <a:spcPts val="375"/>
              </a:spcBef>
              <a:buFont typeface="Assistant Medium" panose="020B0604020202020204" charset="-79"/>
              <a:buChar char="–"/>
              <a:defRPr sz="2400" b="0" i="0" kern="1200">
                <a:solidFill>
                  <a:schemeClr val="tx1"/>
                </a:solidFill>
                <a:latin typeface="Assistant" pitchFamily="2" charset="-79"/>
                <a:ea typeface="+mn-ea"/>
                <a:cs typeface="Assistant" pitchFamily="2" charset="-79"/>
              </a:defRPr>
            </a:lvl3pPr>
            <a:lvl4pPr marL="1200150" indent="-171450" algn="l" defTabSz="685800" rtl="0" eaLnBrk="1" latinLnBrk="0" hangingPunct="1">
              <a:lnSpc>
                <a:spcPct val="90000"/>
              </a:lnSpc>
              <a:spcBef>
                <a:spcPts val="375"/>
              </a:spcBef>
              <a:buFont typeface="Wingdings" panose="05000000000000000000" pitchFamily="2" charset="2"/>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panose="05000000000000000000" pitchFamily="2" charset="2"/>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r>
              <a:rPr kumimoji="0" lang="en-US" sz="1800" b="0" i="0" u="none" strike="noStrike" kern="1200" cap="none" spc="0" normalizeH="0" baseline="0" noProof="0" dirty="0">
                <a:ln>
                  <a:noFill/>
                </a:ln>
                <a:solidFill>
                  <a:prstClr val="white"/>
                </a:solidFill>
                <a:effectLst/>
                <a:uLnTx/>
                <a:uFillTx/>
                <a:latin typeface="Assistant" pitchFamily="2" charset="-79"/>
                <a:ea typeface="+mn-ea"/>
                <a:cs typeface="Assistant" pitchFamily="2" charset="-79"/>
              </a:rPr>
              <a:t>Beyond a Reasonable Doubt</a:t>
            </a:r>
          </a:p>
        </p:txBody>
      </p:sp>
      <p:sp>
        <p:nvSpPr>
          <p:cNvPr id="65" name="Text Placeholder 14">
            <a:extLst>
              <a:ext uri="{FF2B5EF4-FFF2-40B4-BE49-F238E27FC236}">
                <a16:creationId xmlns:a16="http://schemas.microsoft.com/office/drawing/2014/main" id="{7D93C82C-FD51-420D-9AD0-9A63E91877B1}"/>
              </a:ext>
            </a:extLst>
          </p:cNvPr>
          <p:cNvSpPr txBox="1">
            <a:spLocks/>
          </p:cNvSpPr>
          <p:nvPr/>
        </p:nvSpPr>
        <p:spPr>
          <a:xfrm>
            <a:off x="239382" y="4690668"/>
            <a:ext cx="2330398" cy="522561"/>
          </a:xfrm>
          <a:prstGeom prst="rect">
            <a:avLst/>
          </a:prstGeom>
          <a:solidFill>
            <a:srgbClr val="001C52"/>
          </a:solidFill>
        </p:spPr>
        <p:txBody>
          <a:bodyPr anchor="ctr"/>
          <a:lstStyle>
            <a:lvl1pPr marL="284163" indent="-284163" algn="l" defTabSz="685800" rtl="0" eaLnBrk="1" latinLnBrk="0" hangingPunct="1">
              <a:lnSpc>
                <a:spcPct val="90000"/>
              </a:lnSpc>
              <a:spcBef>
                <a:spcPts val="750"/>
              </a:spcBef>
              <a:buFont typeface="Wingdings" panose="05000000000000000000" pitchFamily="2" charset="2"/>
              <a:buChar char="§"/>
              <a:defRPr sz="2400" b="0" i="0" kern="1200">
                <a:solidFill>
                  <a:schemeClr val="tx1"/>
                </a:solidFill>
                <a:latin typeface="Assistant" pitchFamily="2" charset="-79"/>
                <a:ea typeface="+mn-ea"/>
                <a:cs typeface="Assistant" pitchFamily="2" charset="-79"/>
              </a:defRPr>
            </a:lvl1pPr>
            <a:lvl2pPr marL="630238" indent="-287338" algn="l" defTabSz="685800" rtl="0" eaLnBrk="1" latinLnBrk="0" hangingPunct="1">
              <a:lnSpc>
                <a:spcPct val="90000"/>
              </a:lnSpc>
              <a:spcBef>
                <a:spcPts val="375"/>
              </a:spcBef>
              <a:buFont typeface="Wingdings" panose="05000000000000000000" pitchFamily="2" charset="2"/>
              <a:buChar char="§"/>
              <a:defRPr sz="2400" b="0" i="0" kern="1200">
                <a:solidFill>
                  <a:schemeClr val="tx1"/>
                </a:solidFill>
                <a:latin typeface="Assistant" pitchFamily="2" charset="-79"/>
                <a:ea typeface="+mn-ea"/>
                <a:cs typeface="Assistant" pitchFamily="2" charset="-79"/>
              </a:defRPr>
            </a:lvl2pPr>
            <a:lvl3pPr marL="914400" indent="-228600" algn="l" defTabSz="685800" rtl="0" eaLnBrk="1" latinLnBrk="0" hangingPunct="1">
              <a:lnSpc>
                <a:spcPct val="90000"/>
              </a:lnSpc>
              <a:spcBef>
                <a:spcPts val="375"/>
              </a:spcBef>
              <a:buFont typeface="Assistant Medium" panose="020B0604020202020204" charset="-79"/>
              <a:buChar char="–"/>
              <a:defRPr sz="2400" b="0" i="0" kern="1200">
                <a:solidFill>
                  <a:schemeClr val="tx1"/>
                </a:solidFill>
                <a:latin typeface="Assistant" pitchFamily="2" charset="-79"/>
                <a:ea typeface="+mn-ea"/>
                <a:cs typeface="Assistant" pitchFamily="2" charset="-79"/>
              </a:defRPr>
            </a:lvl3pPr>
            <a:lvl4pPr marL="1200150" indent="-171450" algn="l" defTabSz="685800" rtl="0" eaLnBrk="1" latinLnBrk="0" hangingPunct="1">
              <a:lnSpc>
                <a:spcPct val="90000"/>
              </a:lnSpc>
              <a:spcBef>
                <a:spcPts val="375"/>
              </a:spcBef>
              <a:buFont typeface="Wingdings" panose="05000000000000000000" pitchFamily="2" charset="2"/>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panose="05000000000000000000" pitchFamily="2" charset="2"/>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r>
              <a:rPr kumimoji="0" lang="en-US" sz="1800" b="0" i="0" u="none" strike="noStrike" kern="1200" cap="none" spc="0" normalizeH="0" baseline="0" noProof="0" dirty="0">
                <a:ln>
                  <a:noFill/>
                </a:ln>
                <a:solidFill>
                  <a:prstClr val="white"/>
                </a:solidFill>
                <a:effectLst/>
                <a:uLnTx/>
                <a:uFillTx/>
                <a:latin typeface="Assistant" pitchFamily="2" charset="-79"/>
                <a:ea typeface="+mn-ea"/>
                <a:cs typeface="Assistant" pitchFamily="2" charset="-79"/>
              </a:rPr>
              <a:t>No Evidence</a:t>
            </a:r>
          </a:p>
        </p:txBody>
      </p:sp>
    </p:spTree>
    <p:extLst>
      <p:ext uri="{BB962C8B-B14F-4D97-AF65-F5344CB8AC3E}">
        <p14:creationId xmlns:p14="http://schemas.microsoft.com/office/powerpoint/2010/main" val="41757888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“Title IX PROCESS”: What happened before it got to a hearing?</a:t>
            </a:r>
          </a:p>
        </p:txBody>
      </p:sp>
      <p:sp>
        <p:nvSpPr>
          <p:cNvPr id="3" name="Text Placeholder 2"/>
          <p:cNvSpPr>
            <a:spLocks noGrp="1"/>
          </p:cNvSpPr>
          <p:nvPr>
            <p:ph type="body" idx="1"/>
          </p:nvPr>
        </p:nvSpPr>
        <p:spPr/>
        <p:txBody>
          <a:bodyPr/>
          <a:lstStyle/>
          <a:p>
            <a:pPr marL="342900" indent="-342900">
              <a:spcBef>
                <a:spcPts val="0"/>
              </a:spcBef>
              <a:buFont typeface="Wingdings" panose="05000000000000000000" pitchFamily="2" charset="2"/>
              <a:buChar char="§"/>
            </a:pPr>
            <a:r>
              <a:rPr lang="en-US" dirty="0"/>
              <a:t>The General Phases of a Title IX Process</a:t>
            </a:r>
          </a:p>
          <a:p>
            <a:pPr marL="342900" indent="-342900">
              <a:spcBef>
                <a:spcPts val="0"/>
              </a:spcBef>
              <a:buFont typeface="Wingdings" panose="05000000000000000000" pitchFamily="2" charset="2"/>
              <a:buChar char="§"/>
            </a:pPr>
            <a:r>
              <a:rPr lang="en-US" dirty="0"/>
              <a:t>Ten Steps of an Investigation</a:t>
            </a:r>
          </a:p>
          <a:p>
            <a:pPr marL="342900" indent="-342900">
              <a:spcBef>
                <a:spcPts val="0"/>
              </a:spcBef>
              <a:buFont typeface="Wingdings" panose="05000000000000000000" pitchFamily="2" charset="2"/>
              <a:buChar char="§"/>
            </a:pPr>
            <a:r>
              <a:rPr lang="en-US" dirty="0"/>
              <a:t>Key Elements from the 2020 Title IX Regulations</a:t>
            </a:r>
          </a:p>
        </p:txBody>
      </p:sp>
      <p:sp>
        <p:nvSpPr>
          <p:cNvPr id="4" name="Slide Number Placeholder 3"/>
          <p:cNvSpPr>
            <a:spLocks noGrp="1"/>
          </p:cNvSpPr>
          <p:nvPr>
            <p:ph type="sldNum" sz="quarter" idx="4"/>
          </p:nvPr>
        </p:nvSpPr>
        <p:spPr/>
        <p:txBody>
          <a:bodyPr/>
          <a:lstStyle/>
          <a:p>
            <a:fld id="{D3E6F73D-5B99-417F-82E5-B90A998CE51F}" type="slidenum">
              <a:rPr lang="en-US" smtClean="0"/>
              <a:pPr/>
              <a:t>26</a:t>
            </a:fld>
            <a:endParaRPr lang="en-US" dirty="0"/>
          </a:p>
        </p:txBody>
      </p:sp>
    </p:spTree>
    <p:extLst>
      <p:ext uri="{BB962C8B-B14F-4D97-AF65-F5344CB8AC3E}">
        <p14:creationId xmlns:p14="http://schemas.microsoft.com/office/powerpoint/2010/main" val="25861765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B76A0-37E3-6846-9DBA-C6323A57576A}"/>
              </a:ext>
            </a:extLst>
          </p:cNvPr>
          <p:cNvSpPr>
            <a:spLocks noGrp="1"/>
          </p:cNvSpPr>
          <p:nvPr>
            <p:ph type="title"/>
          </p:nvPr>
        </p:nvSpPr>
        <p:spPr/>
        <p:txBody>
          <a:bodyPr/>
          <a:lstStyle/>
          <a:p>
            <a:r>
              <a:rPr lang="en-US" dirty="0"/>
              <a:t>The Process</a:t>
            </a:r>
          </a:p>
        </p:txBody>
      </p:sp>
      <p:sp>
        <p:nvSpPr>
          <p:cNvPr id="4" name="Slide Number Placeholder 3">
            <a:extLst>
              <a:ext uri="{FF2B5EF4-FFF2-40B4-BE49-F238E27FC236}">
                <a16:creationId xmlns:a16="http://schemas.microsoft.com/office/drawing/2014/main" id="{5FB411E4-D230-4042-B9B1-30A7C3CD5AF5}"/>
              </a:ext>
            </a:extLst>
          </p:cNvPr>
          <p:cNvSpPr>
            <a:spLocks noGrp="1"/>
          </p:cNvSpPr>
          <p:nvPr>
            <p:ph type="sldNum" sz="quarter" idx="12"/>
          </p:nvPr>
        </p:nvSpPr>
        <p:spPr/>
        <p:txBody>
          <a:bodyPr/>
          <a:lstStyle/>
          <a:p>
            <a:fld id="{D3E6F73D-5B99-417F-82E5-B90A998CE51F}" type="slidenum">
              <a:rPr lang="en-US" smtClean="0"/>
              <a:t>27</a:t>
            </a:fld>
            <a:endParaRPr lang="en-US"/>
          </a:p>
        </p:txBody>
      </p:sp>
      <p:sp>
        <p:nvSpPr>
          <p:cNvPr id="17" name="Rectangle 27">
            <a:extLst>
              <a:ext uri="{FF2B5EF4-FFF2-40B4-BE49-F238E27FC236}">
                <a16:creationId xmlns:a16="http://schemas.microsoft.com/office/drawing/2014/main" id="{9A85AB7E-817D-1442-B382-D48D4A79D22E}"/>
              </a:ext>
            </a:extLst>
          </p:cNvPr>
          <p:cNvSpPr/>
          <p:nvPr/>
        </p:nvSpPr>
        <p:spPr>
          <a:xfrm>
            <a:off x="6289354" y="1984251"/>
            <a:ext cx="771365" cy="418513"/>
          </a:xfrm>
          <a:prstGeom prst="rect">
            <a:avLst/>
          </a:prstGeom>
        </p:spPr>
        <p:txBody>
          <a:bodyPr wrap="none" anchor="ctr" anchorCtr="0">
            <a:spAutoFit/>
          </a:bodyPr>
          <a:lstStyle/>
          <a:p>
            <a:pPr>
              <a:lnSpc>
                <a:spcPts val="2900"/>
              </a:lnSpc>
              <a:spcBef>
                <a:spcPts val="0"/>
              </a:spcBef>
              <a:buClr>
                <a:srgbClr val="800000"/>
              </a:buClr>
            </a:pPr>
            <a:r>
              <a:rPr lang="en-US" sz="1400" dirty="0">
                <a:solidFill>
                  <a:srgbClr val="FFFFFF"/>
                </a:solidFill>
                <a:cs typeface="Assistant" pitchFamily="2" charset="-79"/>
              </a:rPr>
              <a:t>Hearing</a:t>
            </a:r>
          </a:p>
        </p:txBody>
      </p:sp>
      <p:sp>
        <p:nvSpPr>
          <p:cNvPr id="19" name="Rectangle 29">
            <a:extLst>
              <a:ext uri="{FF2B5EF4-FFF2-40B4-BE49-F238E27FC236}">
                <a16:creationId xmlns:a16="http://schemas.microsoft.com/office/drawing/2014/main" id="{D897DD7A-D57D-DA41-9851-70A5CFF079F3}"/>
              </a:ext>
            </a:extLst>
          </p:cNvPr>
          <p:cNvSpPr/>
          <p:nvPr/>
        </p:nvSpPr>
        <p:spPr>
          <a:xfrm>
            <a:off x="7794694" y="1984252"/>
            <a:ext cx="702436" cy="418513"/>
          </a:xfrm>
          <a:prstGeom prst="rect">
            <a:avLst/>
          </a:prstGeom>
        </p:spPr>
        <p:txBody>
          <a:bodyPr wrap="none" anchor="ctr" anchorCtr="0">
            <a:spAutoFit/>
          </a:bodyPr>
          <a:lstStyle/>
          <a:p>
            <a:pPr>
              <a:lnSpc>
                <a:spcPts val="2900"/>
              </a:lnSpc>
              <a:spcBef>
                <a:spcPts val="0"/>
              </a:spcBef>
              <a:buClr>
                <a:srgbClr val="800000"/>
              </a:buClr>
            </a:pPr>
            <a:r>
              <a:rPr lang="en-US" sz="1400" dirty="0">
                <a:solidFill>
                  <a:srgbClr val="FFFFFF"/>
                </a:solidFill>
                <a:cs typeface="Assistant" pitchFamily="2" charset="-79"/>
              </a:rPr>
              <a:t>Appeal</a:t>
            </a:r>
          </a:p>
        </p:txBody>
      </p:sp>
      <p:graphicFrame>
        <p:nvGraphicFramePr>
          <p:cNvPr id="3" name="Diagram 2">
            <a:extLst>
              <a:ext uri="{FF2B5EF4-FFF2-40B4-BE49-F238E27FC236}">
                <a16:creationId xmlns:a16="http://schemas.microsoft.com/office/drawing/2014/main" id="{F23AB7CE-59D4-40A5-A5EE-5AE1922403F1}"/>
              </a:ext>
            </a:extLst>
          </p:cNvPr>
          <p:cNvGraphicFramePr/>
          <p:nvPr>
            <p:extLst>
              <p:ext uri="{D42A27DB-BD31-4B8C-83A1-F6EECF244321}">
                <p14:modId xmlns:p14="http://schemas.microsoft.com/office/powerpoint/2010/main" val="1175044624"/>
              </p:ext>
            </p:extLst>
          </p:nvPr>
        </p:nvGraphicFramePr>
        <p:xfrm>
          <a:off x="333375" y="1390650"/>
          <a:ext cx="8467725" cy="4543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073087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 Steps of an investigation</a:t>
            </a:r>
          </a:p>
        </p:txBody>
      </p:sp>
      <p:sp>
        <p:nvSpPr>
          <p:cNvPr id="3" name="Content Placeholder 2"/>
          <p:cNvSpPr>
            <a:spLocks noGrp="1"/>
          </p:cNvSpPr>
          <p:nvPr>
            <p:ph idx="1"/>
          </p:nvPr>
        </p:nvSpPr>
        <p:spPr>
          <a:xfrm>
            <a:off x="628650" y="1371600"/>
            <a:ext cx="7886700" cy="4984753"/>
          </a:xfrm>
        </p:spPr>
        <p:txBody>
          <a:bodyPr>
            <a:normAutofit/>
          </a:bodyPr>
          <a:lstStyle/>
          <a:p>
            <a:pPr marL="457200" indent="-457200">
              <a:lnSpc>
                <a:spcPct val="110000"/>
              </a:lnSpc>
              <a:buFont typeface="+mj-lt"/>
              <a:buAutoNum type="arabicPeriod"/>
            </a:pPr>
            <a:r>
              <a:rPr lang="en-US" dirty="0"/>
              <a:t>Receive Notice/Complaint</a:t>
            </a:r>
          </a:p>
          <a:p>
            <a:pPr marL="457200" indent="-457200">
              <a:lnSpc>
                <a:spcPct val="110000"/>
              </a:lnSpc>
              <a:buFont typeface="+mj-lt"/>
              <a:buAutoNum type="arabicPeriod"/>
            </a:pPr>
            <a:r>
              <a:rPr lang="en-US" dirty="0"/>
              <a:t>Initial Assessment and Jurisdiction Determination</a:t>
            </a:r>
          </a:p>
          <a:p>
            <a:pPr marL="457200" indent="-457200">
              <a:lnSpc>
                <a:spcPct val="110000"/>
              </a:lnSpc>
              <a:buFont typeface="+mj-lt"/>
              <a:buAutoNum type="arabicPeriod"/>
            </a:pPr>
            <a:r>
              <a:rPr lang="en-US" dirty="0"/>
              <a:t>Establish basis for investigation (Incident, Pattern, and/or Culture/Climate)</a:t>
            </a:r>
          </a:p>
          <a:p>
            <a:pPr marL="457200" indent="-457200">
              <a:lnSpc>
                <a:spcPct val="110000"/>
              </a:lnSpc>
              <a:buFont typeface="+mj-lt"/>
              <a:buAutoNum type="arabicPeriod"/>
            </a:pPr>
            <a:r>
              <a:rPr lang="en-US" dirty="0"/>
              <a:t>Notice of Investigation to Parties/Notice of Formal Allegation (“Charge”)</a:t>
            </a:r>
          </a:p>
          <a:p>
            <a:pPr marL="457200" indent="-457200">
              <a:lnSpc>
                <a:spcPct val="100000"/>
              </a:lnSpc>
              <a:buFont typeface="+mj-lt"/>
              <a:buAutoNum type="arabicPeriod"/>
            </a:pPr>
            <a:r>
              <a:rPr lang="en-US" dirty="0"/>
              <a:t>Establish investigation strategy</a:t>
            </a:r>
          </a:p>
          <a:p>
            <a:pPr marL="457200" indent="-457200">
              <a:lnSpc>
                <a:spcPct val="100000"/>
              </a:lnSpc>
              <a:buFont typeface="+mj-lt"/>
              <a:buAutoNum type="arabicPeriod"/>
            </a:pPr>
            <a:r>
              <a:rPr lang="en-US" dirty="0"/>
              <a:t>Formal comprehensive investigation</a:t>
            </a:r>
          </a:p>
          <a:p>
            <a:pPr marL="803275" lvl="1" indent="-346075">
              <a:lnSpc>
                <a:spcPct val="100000"/>
              </a:lnSpc>
            </a:pPr>
            <a:r>
              <a:rPr lang="en-US" dirty="0"/>
              <a:t>Witness interviews</a:t>
            </a:r>
          </a:p>
          <a:p>
            <a:pPr marL="803275" lvl="1" indent="-346075">
              <a:lnSpc>
                <a:spcPct val="100000"/>
              </a:lnSpc>
            </a:pPr>
            <a:r>
              <a:rPr lang="en-US" dirty="0"/>
              <a:t>Evidence gathering</a:t>
            </a:r>
          </a:p>
          <a:p>
            <a:pPr marL="0" indent="0">
              <a:buNone/>
            </a:pPr>
            <a:endParaRPr lang="en-US" dirty="0"/>
          </a:p>
          <a:p>
            <a:endParaRPr lang="en-US" dirty="0"/>
          </a:p>
        </p:txBody>
      </p:sp>
      <p:sp>
        <p:nvSpPr>
          <p:cNvPr id="4" name="Slide Number Placeholder 3"/>
          <p:cNvSpPr>
            <a:spLocks noGrp="1"/>
          </p:cNvSpPr>
          <p:nvPr>
            <p:ph type="sldNum" sz="quarter" idx="12"/>
          </p:nvPr>
        </p:nvSpPr>
        <p:spPr/>
        <p:txBody>
          <a:bodyPr/>
          <a:lstStyle/>
          <a:p>
            <a:fld id="{D3E6F73D-5B99-417F-82E5-B90A998CE51F}" type="slidenum">
              <a:rPr lang="en-US" smtClean="0"/>
              <a:t>28</a:t>
            </a:fld>
            <a:endParaRPr lang="en-US"/>
          </a:p>
        </p:txBody>
      </p:sp>
    </p:spTree>
    <p:extLst>
      <p:ext uri="{BB962C8B-B14F-4D97-AF65-F5344CB8AC3E}">
        <p14:creationId xmlns:p14="http://schemas.microsoft.com/office/powerpoint/2010/main" val="15610804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 Steps of an investigation (cont.)</a:t>
            </a:r>
          </a:p>
        </p:txBody>
      </p:sp>
      <p:sp>
        <p:nvSpPr>
          <p:cNvPr id="3" name="Content Placeholder 2"/>
          <p:cNvSpPr>
            <a:spLocks noGrp="1"/>
          </p:cNvSpPr>
          <p:nvPr>
            <p:ph idx="1"/>
          </p:nvPr>
        </p:nvSpPr>
        <p:spPr>
          <a:xfrm>
            <a:off x="628650" y="1371601"/>
            <a:ext cx="7886700" cy="4454086"/>
          </a:xfrm>
        </p:spPr>
        <p:txBody>
          <a:bodyPr>
            <a:normAutofit/>
          </a:bodyPr>
          <a:lstStyle/>
          <a:p>
            <a:pPr marL="457200" indent="-457200">
              <a:lnSpc>
                <a:spcPct val="100000"/>
              </a:lnSpc>
              <a:buFont typeface="+mj-lt"/>
              <a:buAutoNum type="arabicPeriod" startAt="7"/>
            </a:pPr>
            <a:r>
              <a:rPr lang="en-US" dirty="0"/>
              <a:t>Draft report</a:t>
            </a:r>
          </a:p>
          <a:p>
            <a:pPr marL="457200" indent="-457200">
              <a:lnSpc>
                <a:spcPct val="100000"/>
              </a:lnSpc>
              <a:buFont typeface="+mj-lt"/>
              <a:buAutoNum type="arabicPeriod" startAt="7"/>
            </a:pPr>
            <a:r>
              <a:rPr lang="en-US" dirty="0"/>
              <a:t>Meet with Title IX Coordinator (or legal counsel) to review draft report and evidence</a:t>
            </a:r>
          </a:p>
          <a:p>
            <a:pPr marL="457200" indent="-457200">
              <a:lnSpc>
                <a:spcPct val="100000"/>
              </a:lnSpc>
              <a:buFont typeface="+mj-lt"/>
              <a:buAutoNum type="arabicPeriod" startAt="7"/>
            </a:pPr>
            <a:r>
              <a:rPr lang="en-US" dirty="0"/>
              <a:t>Provide report and all evidence directly related to the allegations to parties and their Advisors for inspection and review with 10 days for response</a:t>
            </a:r>
          </a:p>
          <a:p>
            <a:pPr marL="457200" indent="-457200">
              <a:lnSpc>
                <a:spcPct val="100000"/>
              </a:lnSpc>
              <a:buFont typeface="+mj-lt"/>
              <a:buAutoNum type="arabicPeriod" startAt="7"/>
            </a:pPr>
            <a:r>
              <a:rPr lang="en-US" dirty="0"/>
              <a:t>Complete final report</a:t>
            </a:r>
          </a:p>
          <a:p>
            <a:pPr marL="803275" lvl="1" indent="-346075">
              <a:lnSpc>
                <a:spcPct val="110000"/>
              </a:lnSpc>
            </a:pPr>
            <a:r>
              <a:rPr lang="en-US" dirty="0"/>
              <a:t>Synthesize and analyze relevant evidence*</a:t>
            </a:r>
          </a:p>
          <a:p>
            <a:pPr marL="803275" lvl="1" indent="-346075">
              <a:lnSpc>
                <a:spcPct val="110000"/>
              </a:lnSpc>
            </a:pPr>
            <a:r>
              <a:rPr lang="en-US" dirty="0"/>
              <a:t>Send final report to parties for review and written response at least 10 days prior to hearing</a:t>
            </a:r>
          </a:p>
          <a:p>
            <a:endParaRPr lang="en-US" dirty="0"/>
          </a:p>
          <a:p>
            <a:endParaRPr lang="en-US" dirty="0"/>
          </a:p>
        </p:txBody>
      </p:sp>
      <p:sp>
        <p:nvSpPr>
          <p:cNvPr id="4" name="Slide Number Placeholder 3"/>
          <p:cNvSpPr>
            <a:spLocks noGrp="1"/>
          </p:cNvSpPr>
          <p:nvPr>
            <p:ph type="sldNum" sz="quarter" idx="12"/>
          </p:nvPr>
        </p:nvSpPr>
        <p:spPr/>
        <p:txBody>
          <a:bodyPr/>
          <a:lstStyle/>
          <a:p>
            <a:fld id="{D3E6F73D-5B99-417F-82E5-B90A998CE51F}" type="slidenum">
              <a:rPr lang="en-US" smtClean="0"/>
              <a:t>29</a:t>
            </a:fld>
            <a:endParaRPr lang="en-US"/>
          </a:p>
        </p:txBody>
      </p:sp>
      <p:sp>
        <p:nvSpPr>
          <p:cNvPr id="7" name="TextBox 6">
            <a:extLst>
              <a:ext uri="{FF2B5EF4-FFF2-40B4-BE49-F238E27FC236}">
                <a16:creationId xmlns:a16="http://schemas.microsoft.com/office/drawing/2014/main" id="{390D8C71-FA8A-4827-800D-F9D1764D51A3}"/>
              </a:ext>
            </a:extLst>
          </p:cNvPr>
          <p:cNvSpPr txBox="1"/>
          <p:nvPr/>
        </p:nvSpPr>
        <p:spPr>
          <a:xfrm>
            <a:off x="879566" y="5991497"/>
            <a:ext cx="7635784" cy="620298"/>
          </a:xfrm>
          <a:prstGeom prst="rect">
            <a:avLst/>
          </a:prstGeom>
          <a:noFill/>
        </p:spPr>
        <p:txBody>
          <a:bodyPr wrap="square" rtlCol="0">
            <a:spAutoFit/>
          </a:bodyPr>
          <a:lstStyle/>
          <a:p>
            <a:pPr marL="803275" lvl="1" indent="-346075" algn="r">
              <a:lnSpc>
                <a:spcPct val="110000"/>
              </a:lnSpc>
            </a:pPr>
            <a:r>
              <a:rPr lang="en-US" sz="1600" dirty="0"/>
              <a:t>*The 2020 Regulations permit, but ATIXA does </a:t>
            </a:r>
            <a:r>
              <a:rPr lang="en-US" sz="1600" b="1" dirty="0"/>
              <a:t>not </a:t>
            </a:r>
            <a:r>
              <a:rPr lang="en-US" sz="1600" dirty="0"/>
              <a:t>recommend, that Investigators make recommended findings or conclusions</a:t>
            </a:r>
          </a:p>
        </p:txBody>
      </p:sp>
    </p:spTree>
    <p:extLst>
      <p:ext uri="{BB962C8B-B14F-4D97-AF65-F5344CB8AC3E}">
        <p14:creationId xmlns:p14="http://schemas.microsoft.com/office/powerpoint/2010/main" val="14366155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842ED2F-EE2A-444C-B044-722455EF3063}"/>
              </a:ext>
            </a:extLst>
          </p:cNvPr>
          <p:cNvSpPr>
            <a:spLocks noGrp="1"/>
          </p:cNvSpPr>
          <p:nvPr>
            <p:ph type="title"/>
          </p:nvPr>
        </p:nvSpPr>
        <p:spPr>
          <a:xfrm>
            <a:off x="481781" y="0"/>
            <a:ext cx="8033569" cy="1181100"/>
          </a:xfrm>
        </p:spPr>
        <p:txBody>
          <a:bodyPr>
            <a:normAutofit/>
          </a:bodyPr>
          <a:lstStyle/>
          <a:p>
            <a:r>
              <a:rPr lang="en-US" dirty="0"/>
              <a:t>Evidence and report review by parties Part 1</a:t>
            </a:r>
          </a:p>
        </p:txBody>
      </p:sp>
      <p:sp>
        <p:nvSpPr>
          <p:cNvPr id="3" name="Content Placeholder 2">
            <a:extLst>
              <a:ext uri="{FF2B5EF4-FFF2-40B4-BE49-F238E27FC236}">
                <a16:creationId xmlns:a16="http://schemas.microsoft.com/office/drawing/2014/main" id="{4C849388-D8DB-1840-8E04-BC0FC2337E0D}"/>
              </a:ext>
            </a:extLst>
          </p:cNvPr>
          <p:cNvSpPr>
            <a:spLocks noGrp="1"/>
          </p:cNvSpPr>
          <p:nvPr>
            <p:ph idx="1"/>
          </p:nvPr>
        </p:nvSpPr>
        <p:spPr>
          <a:xfrm>
            <a:off x="581025" y="1362076"/>
            <a:ext cx="7934325" cy="4913208"/>
          </a:xfrm>
        </p:spPr>
        <p:txBody>
          <a:bodyPr>
            <a:normAutofit/>
          </a:bodyPr>
          <a:lstStyle/>
          <a:p>
            <a:pPr marL="0" indent="0">
              <a:buNone/>
            </a:pPr>
            <a:r>
              <a:rPr lang="en-US" b="1" dirty="0"/>
              <a:t>Prior to the completion of the Investigation Report:</a:t>
            </a:r>
          </a:p>
          <a:p>
            <a:pPr>
              <a:lnSpc>
                <a:spcPct val="100000"/>
              </a:lnSpc>
              <a:spcBef>
                <a:spcPts val="750"/>
              </a:spcBef>
            </a:pPr>
            <a:r>
              <a:rPr lang="en-US" dirty="0"/>
              <a:t>Evidence directly related to allegations must:</a:t>
            </a:r>
          </a:p>
          <a:p>
            <a:pPr lvl="1">
              <a:lnSpc>
                <a:spcPct val="100000"/>
              </a:lnSpc>
            </a:pPr>
            <a:r>
              <a:rPr lang="en-US" dirty="0"/>
              <a:t>Be sent to each party and Advisor</a:t>
            </a:r>
          </a:p>
          <a:p>
            <a:pPr lvl="1">
              <a:lnSpc>
                <a:spcPct val="100000"/>
              </a:lnSpc>
            </a:pPr>
            <a:r>
              <a:rPr lang="en-US" dirty="0"/>
              <a:t>Be in an electronic format or hard copy</a:t>
            </a:r>
          </a:p>
          <a:p>
            <a:pPr lvl="1">
              <a:lnSpc>
                <a:spcPct val="100000"/>
              </a:lnSpc>
            </a:pPr>
            <a:r>
              <a:rPr lang="en-US" dirty="0"/>
              <a:t>Include evidence upon which the Recipient does not intend to rely</a:t>
            </a:r>
          </a:p>
          <a:p>
            <a:pPr lvl="1">
              <a:lnSpc>
                <a:spcPct val="100000"/>
              </a:lnSpc>
            </a:pPr>
            <a:r>
              <a:rPr lang="en-US" dirty="0"/>
              <a:t>Include exculpatory and inculpatory evidence</a:t>
            </a:r>
          </a:p>
          <a:p>
            <a:pPr lvl="1">
              <a:lnSpc>
                <a:spcPct val="100000"/>
              </a:lnSpc>
            </a:pPr>
            <a:r>
              <a:rPr lang="en-US" dirty="0"/>
              <a:t>Be made available at any hearing</a:t>
            </a:r>
          </a:p>
          <a:p>
            <a:pPr>
              <a:lnSpc>
                <a:spcPct val="100000"/>
              </a:lnSpc>
              <a:spcBef>
                <a:spcPts val="1200"/>
              </a:spcBef>
            </a:pPr>
            <a:r>
              <a:rPr lang="en-US" dirty="0"/>
              <a:t>After sending the evidence, the Investigator must:</a:t>
            </a:r>
          </a:p>
          <a:p>
            <a:pPr lvl="1">
              <a:lnSpc>
                <a:spcPct val="110000"/>
              </a:lnSpc>
            </a:pPr>
            <a:r>
              <a:rPr lang="en-US" dirty="0"/>
              <a:t>Allow 10 days for written response</a:t>
            </a:r>
          </a:p>
          <a:p>
            <a:pPr lvl="1">
              <a:lnSpc>
                <a:spcPct val="110000"/>
              </a:lnSpc>
            </a:pPr>
            <a:r>
              <a:rPr lang="en-US" dirty="0"/>
              <a:t>Consider response prior to completion of report</a:t>
            </a:r>
            <a:endParaRPr lang="en-US" sz="2000" dirty="0"/>
          </a:p>
        </p:txBody>
      </p:sp>
      <p:sp>
        <p:nvSpPr>
          <p:cNvPr id="2" name="Slide Number Placeholder 1">
            <a:extLst>
              <a:ext uri="{FF2B5EF4-FFF2-40B4-BE49-F238E27FC236}">
                <a16:creationId xmlns:a16="http://schemas.microsoft.com/office/drawing/2014/main" id="{073124F8-0DBA-534A-B13D-B1637296F71F}"/>
              </a:ext>
            </a:extLst>
          </p:cNvPr>
          <p:cNvSpPr>
            <a:spLocks noGrp="1"/>
          </p:cNvSpPr>
          <p:nvPr>
            <p:ph type="sldNum" sz="quarter" idx="12"/>
          </p:nvPr>
        </p:nvSpPr>
        <p:spPr/>
        <p:txBody>
          <a:bodyPr/>
          <a:lstStyle/>
          <a:p>
            <a:fld id="{D3E6F73D-5B99-417F-82E5-B90A998CE51F}" type="slidenum">
              <a:rPr lang="en-US" smtClean="0"/>
              <a:t>30</a:t>
            </a:fld>
            <a:endParaRPr lang="en-US" dirty="0"/>
          </a:p>
        </p:txBody>
      </p:sp>
      <p:sp>
        <p:nvSpPr>
          <p:cNvPr id="5" name="TextBox 4">
            <a:extLst>
              <a:ext uri="{FF2B5EF4-FFF2-40B4-BE49-F238E27FC236}">
                <a16:creationId xmlns:a16="http://schemas.microsoft.com/office/drawing/2014/main" id="{9D3907A2-7A36-4E62-BD68-A4E462EA776F}"/>
              </a:ext>
            </a:extLst>
          </p:cNvPr>
          <p:cNvSpPr txBox="1"/>
          <p:nvPr/>
        </p:nvSpPr>
        <p:spPr>
          <a:xfrm>
            <a:off x="5996756" y="6261916"/>
            <a:ext cx="2566219" cy="276999"/>
          </a:xfrm>
          <a:prstGeom prst="rect">
            <a:avLst/>
          </a:prstGeom>
          <a:noFill/>
        </p:spPr>
        <p:txBody>
          <a:bodyPr wrap="square" rtlCol="0">
            <a:spAutoFit/>
          </a:bodyPr>
          <a:lstStyle/>
          <a:p>
            <a:pPr algn="r"/>
            <a:r>
              <a:rPr lang="en-US" sz="1200" dirty="0"/>
              <a:t>Source: 34 C.F.R. § 106.45(b)(5)(vi)</a:t>
            </a:r>
          </a:p>
        </p:txBody>
      </p:sp>
    </p:spTree>
    <p:extLst>
      <p:ext uri="{BB962C8B-B14F-4D97-AF65-F5344CB8AC3E}">
        <p14:creationId xmlns:p14="http://schemas.microsoft.com/office/powerpoint/2010/main" val="23035837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6F27C-7CFE-4D4A-9F39-A27E4D7BBA0A}"/>
              </a:ext>
            </a:extLst>
          </p:cNvPr>
          <p:cNvSpPr>
            <a:spLocks noGrp="1"/>
          </p:cNvSpPr>
          <p:nvPr>
            <p:ph type="title"/>
          </p:nvPr>
        </p:nvSpPr>
        <p:spPr>
          <a:xfrm>
            <a:off x="628650" y="0"/>
            <a:ext cx="7886700" cy="1192210"/>
          </a:xfrm>
        </p:spPr>
        <p:txBody>
          <a:bodyPr>
            <a:normAutofit/>
          </a:bodyPr>
          <a:lstStyle/>
          <a:p>
            <a:r>
              <a:rPr lang="en-US" cap="all" dirty="0"/>
              <a:t>Evidence &amp; report review by parties</a:t>
            </a:r>
            <a:br>
              <a:rPr lang="en-US" cap="all" dirty="0"/>
            </a:br>
            <a:r>
              <a:rPr lang="en-US" cap="all" dirty="0"/>
              <a:t>Part 2</a:t>
            </a:r>
          </a:p>
        </p:txBody>
      </p:sp>
      <p:sp>
        <p:nvSpPr>
          <p:cNvPr id="3" name="Content Placeholder 2">
            <a:extLst>
              <a:ext uri="{FF2B5EF4-FFF2-40B4-BE49-F238E27FC236}">
                <a16:creationId xmlns:a16="http://schemas.microsoft.com/office/drawing/2014/main" id="{D756659C-A518-D145-BD33-2A9266E2DE42}"/>
              </a:ext>
            </a:extLst>
          </p:cNvPr>
          <p:cNvSpPr>
            <a:spLocks noGrp="1"/>
          </p:cNvSpPr>
          <p:nvPr>
            <p:ph idx="1"/>
          </p:nvPr>
        </p:nvSpPr>
        <p:spPr>
          <a:xfrm>
            <a:off x="628650" y="1371600"/>
            <a:ext cx="7886700" cy="4984753"/>
          </a:xfrm>
        </p:spPr>
        <p:txBody>
          <a:bodyPr>
            <a:normAutofit fontScale="92500" lnSpcReduction="20000"/>
          </a:bodyPr>
          <a:lstStyle/>
          <a:p>
            <a:pPr marL="0" lvl="1" indent="0">
              <a:lnSpc>
                <a:spcPct val="120000"/>
              </a:lnSpc>
              <a:buNone/>
            </a:pPr>
            <a:r>
              <a:rPr lang="en-US" sz="2400" b="1" dirty="0"/>
              <a:t>At least 10 days prior to making a determination regarding responsibility (hearing):</a:t>
            </a:r>
          </a:p>
          <a:p>
            <a:pPr marL="342900" lvl="1" indent="-342900">
              <a:lnSpc>
                <a:spcPct val="110000"/>
              </a:lnSpc>
              <a:spcBef>
                <a:spcPts val="750"/>
              </a:spcBef>
            </a:pPr>
            <a:r>
              <a:rPr lang="en-US" dirty="0"/>
              <a:t>The final investigation report summarizing relevant evidence must be sent:</a:t>
            </a:r>
          </a:p>
          <a:p>
            <a:pPr lvl="1">
              <a:lnSpc>
                <a:spcPct val="110000"/>
              </a:lnSpc>
            </a:pPr>
            <a:r>
              <a:rPr lang="en-US" dirty="0"/>
              <a:t>To each party and Advisor</a:t>
            </a:r>
          </a:p>
          <a:p>
            <a:pPr lvl="1">
              <a:lnSpc>
                <a:spcPct val="110000"/>
              </a:lnSpc>
            </a:pPr>
            <a:r>
              <a:rPr lang="en-US" dirty="0"/>
              <a:t>In an electronic format or hard copy</a:t>
            </a:r>
          </a:p>
          <a:p>
            <a:pPr lvl="1">
              <a:lnSpc>
                <a:spcPct val="110000"/>
              </a:lnSpc>
            </a:pPr>
            <a:r>
              <a:rPr lang="en-US" dirty="0"/>
              <a:t>For the parties’ review and written response</a:t>
            </a:r>
          </a:p>
          <a:p>
            <a:pPr>
              <a:lnSpc>
                <a:spcPct val="110000"/>
              </a:lnSpc>
            </a:pPr>
            <a:r>
              <a:rPr lang="en-US" b="1" dirty="0"/>
              <a:t>Best Practice</a:t>
            </a:r>
            <a:r>
              <a:rPr lang="en-US" dirty="0"/>
              <a:t>: Provide the investigation report to the TIXC and/or legal counsel to review for completeness prior to being shared with the parties</a:t>
            </a:r>
          </a:p>
          <a:p>
            <a:pPr marL="342900" lvl="1" indent="-342900">
              <a:lnSpc>
                <a:spcPct val="110000"/>
              </a:lnSpc>
              <a:spcBef>
                <a:spcPts val="1200"/>
              </a:spcBef>
            </a:pPr>
            <a:r>
              <a:rPr lang="en-US" dirty="0"/>
              <a:t>For K-12 schools, with or without a live hearing, this review is followed by, or in conjunction with, the exchange of relevant written questions and responses facilitated by the Decision-maker</a:t>
            </a:r>
          </a:p>
        </p:txBody>
      </p:sp>
      <p:sp>
        <p:nvSpPr>
          <p:cNvPr id="4" name="Slide Number Placeholder 3">
            <a:extLst>
              <a:ext uri="{FF2B5EF4-FFF2-40B4-BE49-F238E27FC236}">
                <a16:creationId xmlns:a16="http://schemas.microsoft.com/office/drawing/2014/main" id="{59D61B43-01EC-594F-B989-F891B016BE1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000" b="0" i="0" u="none" strike="noStrike" kern="1200" cap="none" spc="0" normalizeH="0" baseline="0" noProof="0" dirty="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2441446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DA4CB-8818-FC4A-854A-E9EAFA85933A}"/>
              </a:ext>
            </a:extLst>
          </p:cNvPr>
          <p:cNvSpPr>
            <a:spLocks noGrp="1"/>
          </p:cNvSpPr>
          <p:nvPr>
            <p:ph type="title"/>
          </p:nvPr>
        </p:nvSpPr>
        <p:spPr/>
        <p:txBody>
          <a:bodyPr/>
          <a:lstStyle/>
          <a:p>
            <a:r>
              <a:rPr lang="en-US" cap="all" dirty="0"/>
              <a:t>Advisors</a:t>
            </a:r>
          </a:p>
        </p:txBody>
      </p:sp>
      <p:sp>
        <p:nvSpPr>
          <p:cNvPr id="3" name="Content Placeholder 2">
            <a:extLst>
              <a:ext uri="{FF2B5EF4-FFF2-40B4-BE49-F238E27FC236}">
                <a16:creationId xmlns:a16="http://schemas.microsoft.com/office/drawing/2014/main" id="{17550B66-567A-E346-8D2F-0959D348F366}"/>
              </a:ext>
            </a:extLst>
          </p:cNvPr>
          <p:cNvSpPr>
            <a:spLocks noGrp="1"/>
          </p:cNvSpPr>
          <p:nvPr>
            <p:ph idx="1"/>
          </p:nvPr>
        </p:nvSpPr>
        <p:spPr>
          <a:xfrm>
            <a:off x="628650" y="1371600"/>
            <a:ext cx="7886700" cy="4984753"/>
          </a:xfrm>
        </p:spPr>
        <p:txBody>
          <a:bodyPr>
            <a:noAutofit/>
          </a:bodyPr>
          <a:lstStyle/>
          <a:p>
            <a:pPr>
              <a:lnSpc>
                <a:spcPct val="100000"/>
              </a:lnSpc>
            </a:pPr>
            <a:r>
              <a:rPr lang="en-US" sz="2300" dirty="0"/>
              <a:t>Advisor can be anyone; no restrictions in the regulations</a:t>
            </a:r>
          </a:p>
          <a:p>
            <a:pPr lvl="1">
              <a:lnSpc>
                <a:spcPct val="100000"/>
              </a:lnSpc>
            </a:pPr>
            <a:r>
              <a:rPr lang="en-US" sz="2300" dirty="0"/>
              <a:t>Already required under VAWA</a:t>
            </a:r>
          </a:p>
          <a:p>
            <a:pPr>
              <a:lnSpc>
                <a:spcPct val="100000"/>
              </a:lnSpc>
            </a:pPr>
            <a:r>
              <a:rPr lang="en-US" sz="2300" dirty="0"/>
              <a:t>If a party chooses an Advisor who is also a witness, you will need to assess how that impacts their credibility as a witness</a:t>
            </a:r>
          </a:p>
          <a:p>
            <a:pPr lvl="1">
              <a:lnSpc>
                <a:spcPct val="100000"/>
              </a:lnSpc>
            </a:pPr>
            <a:r>
              <a:rPr lang="en-US" sz="2300" dirty="0"/>
              <a:t>How will they be cross-examined?</a:t>
            </a:r>
          </a:p>
          <a:p>
            <a:pPr>
              <a:lnSpc>
                <a:spcPct val="100000"/>
              </a:lnSpc>
            </a:pPr>
            <a:r>
              <a:rPr lang="en-US" sz="2300" dirty="0"/>
              <a:t>If a party does not have an Advisor to conduct cross-examination at the live hearing, the institution must provide an Advisor of </a:t>
            </a:r>
            <a:r>
              <a:rPr lang="en-US" sz="2300" b="1" u="sng" dirty="0"/>
              <a:t>the institution’s</a:t>
            </a:r>
            <a:r>
              <a:rPr lang="en-US" sz="2300" b="1" dirty="0"/>
              <a:t> </a:t>
            </a:r>
            <a:r>
              <a:rPr lang="en-US" sz="2300" dirty="0"/>
              <a:t>choice without fee or charge to the party</a:t>
            </a:r>
          </a:p>
          <a:p>
            <a:pPr lvl="1">
              <a:lnSpc>
                <a:spcPct val="100000"/>
              </a:lnSpc>
            </a:pPr>
            <a:r>
              <a:rPr lang="en-US" sz="2300" dirty="0"/>
              <a:t>Not required to be an attorney</a:t>
            </a:r>
          </a:p>
          <a:p>
            <a:pPr lvl="1">
              <a:lnSpc>
                <a:spcPct val="100000"/>
              </a:lnSpc>
            </a:pPr>
            <a:r>
              <a:rPr lang="en-US" sz="2300" dirty="0"/>
              <a:t>No prior training required; no mandate for institution to train</a:t>
            </a:r>
          </a:p>
        </p:txBody>
      </p:sp>
      <p:sp>
        <p:nvSpPr>
          <p:cNvPr id="4" name="Slide Number Placeholder 3">
            <a:extLst>
              <a:ext uri="{FF2B5EF4-FFF2-40B4-BE49-F238E27FC236}">
                <a16:creationId xmlns:a16="http://schemas.microsoft.com/office/drawing/2014/main" id="{B3656C51-1348-4647-A367-4B3D20C9618E}"/>
              </a:ext>
            </a:extLst>
          </p:cNvPr>
          <p:cNvSpPr>
            <a:spLocks noGrp="1"/>
          </p:cNvSpPr>
          <p:nvPr>
            <p:ph type="sldNum" sz="quarter" idx="12"/>
          </p:nvPr>
        </p:nvSpPr>
        <p:spPr/>
        <p:txBody>
          <a:bodyPr/>
          <a:lstStyle/>
          <a:p>
            <a:fld id="{D3E6F73D-5B99-417F-82E5-B90A998CE51F}" type="slidenum">
              <a:rPr lang="en-US" smtClean="0"/>
              <a:t>32</a:t>
            </a:fld>
            <a:endParaRPr lang="en-US" dirty="0"/>
          </a:p>
        </p:txBody>
      </p:sp>
    </p:spTree>
    <p:extLst>
      <p:ext uri="{BB962C8B-B14F-4D97-AF65-F5344CB8AC3E}">
        <p14:creationId xmlns:p14="http://schemas.microsoft.com/office/powerpoint/2010/main" val="29149532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DA4CB-8818-FC4A-854A-E9EAFA85933A}"/>
              </a:ext>
            </a:extLst>
          </p:cNvPr>
          <p:cNvSpPr>
            <a:spLocks noGrp="1"/>
          </p:cNvSpPr>
          <p:nvPr>
            <p:ph type="title"/>
          </p:nvPr>
        </p:nvSpPr>
        <p:spPr/>
        <p:txBody>
          <a:bodyPr/>
          <a:lstStyle/>
          <a:p>
            <a:r>
              <a:rPr lang="en-US" cap="all" dirty="0"/>
              <a:t>Advisors (Cont.)</a:t>
            </a:r>
          </a:p>
        </p:txBody>
      </p:sp>
      <p:sp>
        <p:nvSpPr>
          <p:cNvPr id="3" name="Content Placeholder 2">
            <a:extLst>
              <a:ext uri="{FF2B5EF4-FFF2-40B4-BE49-F238E27FC236}">
                <a16:creationId xmlns:a16="http://schemas.microsoft.com/office/drawing/2014/main" id="{17550B66-567A-E346-8D2F-0959D348F366}"/>
              </a:ext>
            </a:extLst>
          </p:cNvPr>
          <p:cNvSpPr>
            <a:spLocks noGrp="1"/>
          </p:cNvSpPr>
          <p:nvPr>
            <p:ph idx="1"/>
          </p:nvPr>
        </p:nvSpPr>
        <p:spPr/>
        <p:txBody>
          <a:bodyPr>
            <a:noAutofit/>
          </a:bodyPr>
          <a:lstStyle/>
          <a:p>
            <a:pPr>
              <a:lnSpc>
                <a:spcPct val="100000"/>
              </a:lnSpc>
            </a:pPr>
            <a:r>
              <a:rPr lang="en-US" dirty="0"/>
              <a:t>Institutions may limit the role of Advisors during the hearing except for cross-examination and conferring with the party</a:t>
            </a:r>
          </a:p>
          <a:p>
            <a:pPr>
              <a:lnSpc>
                <a:spcPct val="100000"/>
              </a:lnSpc>
            </a:pPr>
            <a:r>
              <a:rPr lang="en-US" dirty="0"/>
              <a:t>Advisors </a:t>
            </a:r>
            <a:r>
              <a:rPr lang="en-US" b="1" u="sng" dirty="0"/>
              <a:t>chosen by</a:t>
            </a:r>
            <a:r>
              <a:rPr lang="en-US" dirty="0"/>
              <a:t> the party should conduct cross-examination</a:t>
            </a:r>
          </a:p>
          <a:p>
            <a:pPr lvl="1">
              <a:lnSpc>
                <a:spcPct val="100000"/>
              </a:lnSpc>
            </a:pPr>
            <a:r>
              <a:rPr lang="en-US" dirty="0"/>
              <a:t>Can opt not to ask any questions</a:t>
            </a:r>
          </a:p>
          <a:p>
            <a:pPr lvl="1">
              <a:lnSpc>
                <a:spcPct val="100000"/>
              </a:lnSpc>
              <a:spcBef>
                <a:spcPts val="0"/>
              </a:spcBef>
            </a:pPr>
            <a:r>
              <a:rPr lang="en-US" dirty="0"/>
              <a:t>If they refuse to ask questions their advisee wishes them to ask, the institution will appoint an Advisor who will</a:t>
            </a:r>
          </a:p>
          <a:p>
            <a:pPr>
              <a:lnSpc>
                <a:spcPct val="100000"/>
              </a:lnSpc>
            </a:pPr>
            <a:r>
              <a:rPr lang="en-US" dirty="0"/>
              <a:t>An Advisor </a:t>
            </a:r>
            <a:r>
              <a:rPr lang="en-US" b="1" u="sng" dirty="0"/>
              <a:t>appointed for</a:t>
            </a:r>
            <a:r>
              <a:rPr lang="en-US" dirty="0"/>
              <a:t> the party will conduct cross-examination</a:t>
            </a:r>
          </a:p>
        </p:txBody>
      </p:sp>
      <p:sp>
        <p:nvSpPr>
          <p:cNvPr id="4" name="Slide Number Placeholder 3">
            <a:extLst>
              <a:ext uri="{FF2B5EF4-FFF2-40B4-BE49-F238E27FC236}">
                <a16:creationId xmlns:a16="http://schemas.microsoft.com/office/drawing/2014/main" id="{B3656C51-1348-4647-A367-4B3D20C9618E}"/>
              </a:ext>
            </a:extLst>
          </p:cNvPr>
          <p:cNvSpPr>
            <a:spLocks noGrp="1"/>
          </p:cNvSpPr>
          <p:nvPr>
            <p:ph type="sldNum" sz="quarter" idx="12"/>
          </p:nvPr>
        </p:nvSpPr>
        <p:spPr/>
        <p:txBody>
          <a:bodyPr/>
          <a:lstStyle/>
          <a:p>
            <a:fld id="{D3E6F73D-5B99-417F-82E5-B90A998CE51F}" type="slidenum">
              <a:rPr lang="en-US" smtClean="0"/>
              <a:t>33</a:t>
            </a:fld>
            <a:endParaRPr lang="en-US" dirty="0"/>
          </a:p>
        </p:txBody>
      </p:sp>
    </p:spTree>
    <p:extLst>
      <p:ext uri="{BB962C8B-B14F-4D97-AF65-F5344CB8AC3E}">
        <p14:creationId xmlns:p14="http://schemas.microsoft.com/office/powerpoint/2010/main" val="13006364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DA4CB-8818-FC4A-854A-E9EAFA85933A}"/>
              </a:ext>
            </a:extLst>
          </p:cNvPr>
          <p:cNvSpPr>
            <a:spLocks noGrp="1"/>
          </p:cNvSpPr>
          <p:nvPr>
            <p:ph type="title"/>
          </p:nvPr>
        </p:nvSpPr>
        <p:spPr/>
        <p:txBody>
          <a:bodyPr/>
          <a:lstStyle/>
          <a:p>
            <a:r>
              <a:rPr lang="en-US" cap="all" dirty="0"/>
              <a:t>Advisors (Cont.)</a:t>
            </a:r>
          </a:p>
        </p:txBody>
      </p:sp>
      <p:sp>
        <p:nvSpPr>
          <p:cNvPr id="3" name="Content Placeholder 2">
            <a:extLst>
              <a:ext uri="{FF2B5EF4-FFF2-40B4-BE49-F238E27FC236}">
                <a16:creationId xmlns:a16="http://schemas.microsoft.com/office/drawing/2014/main" id="{17550B66-567A-E346-8D2F-0959D348F366}"/>
              </a:ext>
            </a:extLst>
          </p:cNvPr>
          <p:cNvSpPr>
            <a:spLocks noGrp="1"/>
          </p:cNvSpPr>
          <p:nvPr>
            <p:ph idx="1"/>
          </p:nvPr>
        </p:nvSpPr>
        <p:spPr/>
        <p:txBody>
          <a:bodyPr>
            <a:noAutofit/>
          </a:bodyPr>
          <a:lstStyle/>
          <a:p>
            <a:pPr lvl="1">
              <a:lnSpc>
                <a:spcPct val="100000"/>
              </a:lnSpc>
            </a:pPr>
            <a:r>
              <a:rPr lang="en-US" dirty="0"/>
              <a:t>The regulations envision that the Advisor will not do more than repeat or rephrase questions framed by the party, but in many hearings, expect that the Advisor will be far more active and engaged than that</a:t>
            </a:r>
          </a:p>
        </p:txBody>
      </p:sp>
      <p:sp>
        <p:nvSpPr>
          <p:cNvPr id="4" name="Slide Number Placeholder 3">
            <a:extLst>
              <a:ext uri="{FF2B5EF4-FFF2-40B4-BE49-F238E27FC236}">
                <a16:creationId xmlns:a16="http://schemas.microsoft.com/office/drawing/2014/main" id="{B3656C51-1348-4647-A367-4B3D20C9618E}"/>
              </a:ext>
            </a:extLst>
          </p:cNvPr>
          <p:cNvSpPr>
            <a:spLocks noGrp="1"/>
          </p:cNvSpPr>
          <p:nvPr>
            <p:ph type="sldNum" sz="quarter" idx="12"/>
          </p:nvPr>
        </p:nvSpPr>
        <p:spPr/>
        <p:txBody>
          <a:bodyPr/>
          <a:lstStyle/>
          <a:p>
            <a:fld id="{D3E6F73D-5B99-417F-82E5-B90A998CE51F}" type="slidenum">
              <a:rPr lang="en-US" smtClean="0"/>
              <a:t>34</a:t>
            </a:fld>
            <a:endParaRPr lang="en-US" dirty="0"/>
          </a:p>
        </p:txBody>
      </p:sp>
    </p:spTree>
    <p:extLst>
      <p:ext uri="{BB962C8B-B14F-4D97-AF65-F5344CB8AC3E}">
        <p14:creationId xmlns:p14="http://schemas.microsoft.com/office/powerpoint/2010/main" val="3412211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45D1C-D673-1743-963C-4D9B0E81986E}"/>
              </a:ext>
            </a:extLst>
          </p:cNvPr>
          <p:cNvSpPr>
            <a:spLocks noGrp="1"/>
          </p:cNvSpPr>
          <p:nvPr>
            <p:ph type="title"/>
          </p:nvPr>
        </p:nvSpPr>
        <p:spPr/>
        <p:txBody>
          <a:bodyPr/>
          <a:lstStyle/>
          <a:p>
            <a:r>
              <a:rPr lang="en-US" cap="all" dirty="0"/>
              <a:t>Presumption of Non-responsibility</a:t>
            </a:r>
          </a:p>
        </p:txBody>
      </p:sp>
      <p:sp>
        <p:nvSpPr>
          <p:cNvPr id="3" name="Content Placeholder 2">
            <a:extLst>
              <a:ext uri="{FF2B5EF4-FFF2-40B4-BE49-F238E27FC236}">
                <a16:creationId xmlns:a16="http://schemas.microsoft.com/office/drawing/2014/main" id="{A3E711EC-F257-954E-A50F-562FF22055A1}"/>
              </a:ext>
            </a:extLst>
          </p:cNvPr>
          <p:cNvSpPr>
            <a:spLocks noGrp="1"/>
          </p:cNvSpPr>
          <p:nvPr>
            <p:ph idx="1"/>
          </p:nvPr>
        </p:nvSpPr>
        <p:spPr/>
        <p:txBody>
          <a:bodyPr>
            <a:noAutofit/>
          </a:bodyPr>
          <a:lstStyle/>
          <a:p>
            <a:pPr>
              <a:lnSpc>
                <a:spcPct val="100000"/>
              </a:lnSpc>
            </a:pPr>
            <a:r>
              <a:rPr lang="en-US" dirty="0"/>
              <a:t>Title IX regulations require that published grievance procedures include a statement of a presumption of non-responsibility for the Respondent until a final determination is made</a:t>
            </a:r>
          </a:p>
          <a:p>
            <a:pPr lvl="1">
              <a:lnSpc>
                <a:spcPct val="100000"/>
              </a:lnSpc>
              <a:spcBef>
                <a:spcPts val="0"/>
              </a:spcBef>
            </a:pPr>
            <a:r>
              <a:rPr lang="en-US" dirty="0"/>
              <a:t>Hopefully this is not new; evidence should have always driven determinations</a:t>
            </a:r>
          </a:p>
          <a:p>
            <a:pPr>
              <a:lnSpc>
                <a:spcPct val="100000"/>
              </a:lnSpc>
            </a:pPr>
            <a:r>
              <a:rPr lang="en-US" dirty="0"/>
              <a:t>What would it mean to presume neither “guilt” nor “innocence?”</a:t>
            </a:r>
          </a:p>
          <a:p>
            <a:pPr lvl="1">
              <a:lnSpc>
                <a:spcPct val="100000"/>
              </a:lnSpc>
              <a:spcBef>
                <a:spcPts val="0"/>
              </a:spcBef>
            </a:pPr>
            <a:r>
              <a:rPr lang="en-US" dirty="0"/>
              <a:t>How does a presumption work in light of an affirmative consent policy?</a:t>
            </a:r>
          </a:p>
          <a:p>
            <a:pPr lvl="1">
              <a:lnSpc>
                <a:spcPct val="100000"/>
              </a:lnSpc>
              <a:spcBef>
                <a:spcPts val="0"/>
              </a:spcBef>
            </a:pPr>
            <a:r>
              <a:rPr lang="en-US" dirty="0"/>
              <a:t>How is presumption of non-responsibility different than no presumption?</a:t>
            </a:r>
          </a:p>
          <a:p>
            <a:pPr lvl="1">
              <a:lnSpc>
                <a:spcPct val="100000"/>
              </a:lnSpc>
              <a:spcBef>
                <a:spcPts val="0"/>
              </a:spcBef>
            </a:pPr>
            <a:r>
              <a:rPr lang="en-US" dirty="0"/>
              <a:t>What does it take to overcome a presumption?</a:t>
            </a:r>
          </a:p>
        </p:txBody>
      </p:sp>
      <p:sp>
        <p:nvSpPr>
          <p:cNvPr id="4" name="Slide Number Placeholder 3">
            <a:extLst>
              <a:ext uri="{FF2B5EF4-FFF2-40B4-BE49-F238E27FC236}">
                <a16:creationId xmlns:a16="http://schemas.microsoft.com/office/drawing/2014/main" id="{480524A9-FA74-234A-88DD-C2648E2F6E5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000" b="0" i="0" u="none" strike="noStrike" kern="1200" cap="none" spc="0" normalizeH="0" baseline="0" noProof="0" dirty="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25347716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Training mandates</a:t>
            </a:r>
          </a:p>
        </p:txBody>
      </p:sp>
      <p:sp>
        <p:nvSpPr>
          <p:cNvPr id="3" name="Content Placeholder 2"/>
          <p:cNvSpPr>
            <a:spLocks noGrp="1"/>
          </p:cNvSpPr>
          <p:nvPr>
            <p:ph idx="1"/>
          </p:nvPr>
        </p:nvSpPr>
        <p:spPr/>
        <p:txBody>
          <a:bodyPr/>
          <a:lstStyle/>
          <a:p>
            <a:pPr>
              <a:lnSpc>
                <a:spcPct val="100000"/>
              </a:lnSpc>
              <a:spcBef>
                <a:spcPts val="1200"/>
              </a:spcBef>
            </a:pPr>
            <a:r>
              <a:rPr lang="en-US" dirty="0"/>
              <a:t>The definition of sexual harassment in 34 C.F.R. § 106.30</a:t>
            </a:r>
          </a:p>
          <a:p>
            <a:pPr>
              <a:lnSpc>
                <a:spcPct val="100000"/>
              </a:lnSpc>
              <a:spcBef>
                <a:spcPts val="1200"/>
              </a:spcBef>
            </a:pPr>
            <a:r>
              <a:rPr lang="en-US" dirty="0"/>
              <a:t>How to apply definitions used by the Recipient with respect to consent (or the absence or negation of consent) consistently, impartially, and in accordance with the other provisions of C.F.R. § 106.45</a:t>
            </a:r>
          </a:p>
          <a:p>
            <a:pPr>
              <a:lnSpc>
                <a:spcPct val="100000"/>
              </a:lnSpc>
              <a:spcBef>
                <a:spcPts val="1200"/>
              </a:spcBef>
            </a:pPr>
            <a:r>
              <a:rPr lang="en-US" dirty="0"/>
              <a:t>Understanding the scope of the Recipient’s education program or activity</a:t>
            </a:r>
          </a:p>
          <a:p>
            <a:pPr>
              <a:lnSpc>
                <a:spcPct val="100000"/>
              </a:lnSpc>
              <a:spcBef>
                <a:spcPts val="1200"/>
              </a:spcBef>
            </a:pPr>
            <a:r>
              <a:rPr lang="en-US" dirty="0"/>
              <a:t>How to conduct an investigation and grievance process including hearings, appeals, and informal resolution processes</a:t>
            </a:r>
          </a:p>
          <a:p>
            <a:endParaRPr lang="en-US" dirty="0"/>
          </a:p>
          <a:p>
            <a:endParaRPr lang="en-US" dirty="0"/>
          </a:p>
        </p:txBody>
      </p:sp>
      <p:sp>
        <p:nvSpPr>
          <p:cNvPr id="4" name="Slide Number Placeholder 3"/>
          <p:cNvSpPr>
            <a:spLocks noGrp="1"/>
          </p:cNvSpPr>
          <p:nvPr>
            <p:ph type="sldNum" sz="quarter" idx="12"/>
          </p:nvPr>
        </p:nvSpPr>
        <p:spPr/>
        <p:txBody>
          <a:bodyPr/>
          <a:lstStyle/>
          <a:p>
            <a:fld id="{D3E6F73D-5B99-417F-82E5-B90A998CE51F}" type="slidenum">
              <a:rPr lang="en-US" smtClean="0"/>
              <a:t>36</a:t>
            </a:fld>
            <a:endParaRPr lang="en-US"/>
          </a:p>
        </p:txBody>
      </p:sp>
    </p:spTree>
    <p:extLst>
      <p:ext uri="{BB962C8B-B14F-4D97-AF65-F5344CB8AC3E}">
        <p14:creationId xmlns:p14="http://schemas.microsoft.com/office/powerpoint/2010/main" val="11865821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Training mandates (cont.)</a:t>
            </a:r>
          </a:p>
        </p:txBody>
      </p:sp>
      <p:sp>
        <p:nvSpPr>
          <p:cNvPr id="3" name="Content Placeholder 2"/>
          <p:cNvSpPr>
            <a:spLocks noGrp="1"/>
          </p:cNvSpPr>
          <p:nvPr>
            <p:ph idx="1"/>
          </p:nvPr>
        </p:nvSpPr>
        <p:spPr/>
        <p:txBody>
          <a:bodyPr/>
          <a:lstStyle/>
          <a:p>
            <a:pPr>
              <a:lnSpc>
                <a:spcPct val="100000"/>
              </a:lnSpc>
              <a:spcBef>
                <a:spcPts val="1200"/>
              </a:spcBef>
            </a:pPr>
            <a:r>
              <a:rPr lang="en-US" dirty="0"/>
              <a:t>How to serve impartially, by avoiding prejudgment of the facts at issue, conflicts of interest, and bias</a:t>
            </a:r>
          </a:p>
          <a:p>
            <a:pPr>
              <a:lnSpc>
                <a:spcPct val="100000"/>
              </a:lnSpc>
              <a:spcBef>
                <a:spcPts val="1200"/>
              </a:spcBef>
            </a:pPr>
            <a:r>
              <a:rPr lang="en-US" dirty="0"/>
              <a:t>Any technology to be used at a live hearing </a:t>
            </a:r>
          </a:p>
          <a:p>
            <a:pPr>
              <a:lnSpc>
                <a:spcPct val="100000"/>
              </a:lnSpc>
              <a:spcBef>
                <a:spcPts val="1200"/>
              </a:spcBef>
            </a:pPr>
            <a:r>
              <a:rPr lang="en-US" dirty="0"/>
              <a:t>Issues of relevance of questions and evidence</a:t>
            </a:r>
          </a:p>
          <a:p>
            <a:pPr>
              <a:lnSpc>
                <a:spcPct val="100000"/>
              </a:lnSpc>
              <a:spcBef>
                <a:spcPts val="1200"/>
              </a:spcBef>
            </a:pPr>
            <a:r>
              <a:rPr lang="en-US" dirty="0"/>
              <a:t>Issues of relevance to create an investigation report that fairly summarizes relevant evidence</a:t>
            </a:r>
          </a:p>
        </p:txBody>
      </p:sp>
      <p:sp>
        <p:nvSpPr>
          <p:cNvPr id="4" name="Slide Number Placeholder 3"/>
          <p:cNvSpPr>
            <a:spLocks noGrp="1"/>
          </p:cNvSpPr>
          <p:nvPr>
            <p:ph type="sldNum" sz="quarter" idx="12"/>
          </p:nvPr>
        </p:nvSpPr>
        <p:spPr/>
        <p:txBody>
          <a:bodyPr/>
          <a:lstStyle/>
          <a:p>
            <a:fld id="{D3E6F73D-5B99-417F-82E5-B90A998CE51F}" type="slidenum">
              <a:rPr lang="en-US" smtClean="0"/>
              <a:t>37</a:t>
            </a:fld>
            <a:endParaRPr lang="en-US"/>
          </a:p>
        </p:txBody>
      </p:sp>
    </p:spTree>
    <p:extLst>
      <p:ext uri="{BB962C8B-B14F-4D97-AF65-F5344CB8AC3E}">
        <p14:creationId xmlns:p14="http://schemas.microsoft.com/office/powerpoint/2010/main" val="3922941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81AAA-3349-1945-AD17-078899FE04F9}"/>
              </a:ext>
            </a:extLst>
          </p:cNvPr>
          <p:cNvSpPr>
            <a:spLocks noGrp="1"/>
          </p:cNvSpPr>
          <p:nvPr>
            <p:ph type="title"/>
          </p:nvPr>
        </p:nvSpPr>
        <p:spPr/>
        <p:txBody>
          <a:bodyPr/>
          <a:lstStyle/>
          <a:p>
            <a:r>
              <a:rPr lang="en-US" dirty="0"/>
              <a:t>LIVE HEARING</a:t>
            </a:r>
          </a:p>
        </p:txBody>
      </p:sp>
      <p:sp>
        <p:nvSpPr>
          <p:cNvPr id="3" name="Content Placeholder 2">
            <a:extLst>
              <a:ext uri="{FF2B5EF4-FFF2-40B4-BE49-F238E27FC236}">
                <a16:creationId xmlns:a16="http://schemas.microsoft.com/office/drawing/2014/main" id="{C84D8035-46EE-344D-AF8B-EDC0D0913D9D}"/>
              </a:ext>
            </a:extLst>
          </p:cNvPr>
          <p:cNvSpPr>
            <a:spLocks noGrp="1"/>
          </p:cNvSpPr>
          <p:nvPr>
            <p:ph idx="1"/>
          </p:nvPr>
        </p:nvSpPr>
        <p:spPr>
          <a:xfrm>
            <a:off x="628650" y="1371600"/>
            <a:ext cx="7886700" cy="4984753"/>
          </a:xfrm>
        </p:spPr>
        <p:txBody>
          <a:bodyPr>
            <a:normAutofit/>
          </a:bodyPr>
          <a:lstStyle/>
          <a:p>
            <a:pPr>
              <a:lnSpc>
                <a:spcPct val="100000"/>
              </a:lnSpc>
            </a:pPr>
            <a:r>
              <a:rPr lang="en-US" dirty="0"/>
              <a:t>Regulations mandate live hearing for higher education</a:t>
            </a:r>
          </a:p>
          <a:p>
            <a:pPr lvl="1">
              <a:lnSpc>
                <a:spcPct val="100000"/>
              </a:lnSpc>
              <a:spcBef>
                <a:spcPts val="0"/>
              </a:spcBef>
            </a:pPr>
            <a:r>
              <a:rPr lang="en-US" sz="2400" dirty="0"/>
              <a:t>Virtual hearings are permitted</a:t>
            </a:r>
            <a:endParaRPr lang="en-US" sz="1200" dirty="0"/>
          </a:p>
          <a:p>
            <a:pPr>
              <a:lnSpc>
                <a:spcPct val="100000"/>
              </a:lnSpc>
            </a:pPr>
            <a:r>
              <a:rPr lang="en-US" dirty="0"/>
              <a:t>Must create audio/audiovisual recording, or transcript, of hearing and make it available to the parties for inspection and review</a:t>
            </a:r>
            <a:endParaRPr lang="en-US" sz="1200" dirty="0"/>
          </a:p>
          <a:p>
            <a:pPr>
              <a:lnSpc>
                <a:spcPct val="100000"/>
              </a:lnSpc>
            </a:pPr>
            <a:r>
              <a:rPr lang="en-US" dirty="0"/>
              <a:t>Must allow live cross-examination to be conducted exclusively by each party’s Advisor (separate rooms still allowed)</a:t>
            </a:r>
            <a:endParaRPr lang="en-US" sz="1200" dirty="0"/>
          </a:p>
          <a:p>
            <a:pPr>
              <a:lnSpc>
                <a:spcPct val="100000"/>
              </a:lnSpc>
            </a:pPr>
            <a:r>
              <a:rPr lang="en-US" dirty="0"/>
              <a:t>Questions come from Advisors, panel (if any), and Chair</a:t>
            </a:r>
          </a:p>
          <a:p>
            <a:pPr>
              <a:lnSpc>
                <a:spcPct val="100000"/>
              </a:lnSpc>
            </a:pPr>
            <a:r>
              <a:rPr lang="en-US" dirty="0"/>
              <a:t>Will there be a facilitator role? Who? What do they do?</a:t>
            </a:r>
          </a:p>
          <a:p>
            <a:pPr>
              <a:lnSpc>
                <a:spcPct val="100000"/>
              </a:lnSpc>
            </a:pPr>
            <a:endParaRPr lang="en-US" dirty="0"/>
          </a:p>
        </p:txBody>
      </p:sp>
      <p:sp>
        <p:nvSpPr>
          <p:cNvPr id="4" name="Slide Number Placeholder 3">
            <a:extLst>
              <a:ext uri="{FF2B5EF4-FFF2-40B4-BE49-F238E27FC236}">
                <a16:creationId xmlns:a16="http://schemas.microsoft.com/office/drawing/2014/main" id="{92CE9DE7-2225-D345-BFDF-E4810453054D}"/>
              </a:ext>
            </a:extLst>
          </p:cNvPr>
          <p:cNvSpPr>
            <a:spLocks noGrp="1"/>
          </p:cNvSpPr>
          <p:nvPr>
            <p:ph type="sldNum" sz="quarter" idx="12"/>
          </p:nvPr>
        </p:nvSpPr>
        <p:spPr/>
        <p:txBody>
          <a:bodyPr/>
          <a:lstStyle/>
          <a:p>
            <a:fld id="{D3E6F73D-5B99-417F-82E5-B90A998CE51F}" type="slidenum">
              <a:rPr lang="en-US" smtClean="0"/>
              <a:t>38</a:t>
            </a:fld>
            <a:endParaRPr lang="en-US" dirty="0"/>
          </a:p>
        </p:txBody>
      </p:sp>
    </p:spTree>
    <p:extLst>
      <p:ext uri="{BB962C8B-B14F-4D97-AF65-F5344CB8AC3E}">
        <p14:creationId xmlns:p14="http://schemas.microsoft.com/office/powerpoint/2010/main" val="31594801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613025"/>
          </a:xfrm>
        </p:spPr>
        <p:txBody>
          <a:bodyPr/>
          <a:lstStyle/>
          <a:p>
            <a:r>
              <a:rPr lang="en-US" dirty="0"/>
              <a:t>POLICY Definitions</a:t>
            </a:r>
          </a:p>
        </p:txBody>
      </p:sp>
      <p:sp>
        <p:nvSpPr>
          <p:cNvPr id="3" name="Text Placeholder 2"/>
          <p:cNvSpPr>
            <a:spLocks noGrp="1"/>
          </p:cNvSpPr>
          <p:nvPr>
            <p:ph type="body" idx="1"/>
          </p:nvPr>
        </p:nvSpPr>
        <p:spPr>
          <a:xfrm>
            <a:off x="623888" y="4322766"/>
            <a:ext cx="7886700" cy="1766887"/>
          </a:xfrm>
        </p:spPr>
        <p:txBody>
          <a:bodyPr>
            <a:normAutofit fontScale="77500" lnSpcReduction="20000"/>
          </a:bodyPr>
          <a:lstStyle/>
          <a:p>
            <a:pPr marL="342900" indent="-342900">
              <a:spcBef>
                <a:spcPts val="0"/>
              </a:spcBef>
              <a:buFont typeface="Wingdings" panose="05000000000000000000" pitchFamily="2" charset="2"/>
              <a:buChar char="§"/>
            </a:pPr>
            <a:r>
              <a:rPr lang="en-US" dirty="0"/>
              <a:t>Sexual Harassment (Umbrella category)</a:t>
            </a:r>
          </a:p>
          <a:p>
            <a:pPr marL="685800" lvl="1" indent="-342900">
              <a:spcBef>
                <a:spcPts val="0"/>
              </a:spcBef>
              <a:buFont typeface="Wingdings" panose="05000000000000000000" pitchFamily="2" charset="2"/>
              <a:buChar char="§"/>
            </a:pPr>
            <a:r>
              <a:rPr lang="en-US" sz="2000" dirty="0">
                <a:solidFill>
                  <a:schemeClr val="tx1"/>
                </a:solidFill>
              </a:rPr>
              <a:t>Sexual Harassment (offense)</a:t>
            </a:r>
          </a:p>
          <a:p>
            <a:pPr marL="685800" lvl="1" indent="-342900">
              <a:spcBef>
                <a:spcPts val="0"/>
              </a:spcBef>
              <a:buFont typeface="Wingdings" panose="05000000000000000000" pitchFamily="2" charset="2"/>
              <a:buChar char="§"/>
            </a:pPr>
            <a:r>
              <a:rPr lang="en-US" sz="2000" dirty="0">
                <a:solidFill>
                  <a:schemeClr val="tx1"/>
                </a:solidFill>
              </a:rPr>
              <a:t>Quid Pro Quo Sexual Harassment</a:t>
            </a:r>
          </a:p>
          <a:p>
            <a:pPr marL="685800" lvl="1" indent="-342900">
              <a:spcBef>
                <a:spcPts val="0"/>
              </a:spcBef>
              <a:buFont typeface="Wingdings" panose="05000000000000000000" pitchFamily="2" charset="2"/>
              <a:buChar char="§"/>
            </a:pPr>
            <a:r>
              <a:rPr lang="en-US" sz="2000" dirty="0">
                <a:solidFill>
                  <a:schemeClr val="tx1"/>
                </a:solidFill>
              </a:rPr>
              <a:t>Sexual Assault</a:t>
            </a:r>
          </a:p>
          <a:p>
            <a:pPr marL="685800" lvl="1" indent="-342900">
              <a:spcBef>
                <a:spcPts val="0"/>
              </a:spcBef>
              <a:buFont typeface="Wingdings" panose="05000000000000000000" pitchFamily="2" charset="2"/>
              <a:buChar char="§"/>
            </a:pPr>
            <a:r>
              <a:rPr lang="en-US" sz="2000" dirty="0">
                <a:solidFill>
                  <a:schemeClr val="tx1"/>
                </a:solidFill>
              </a:rPr>
              <a:t>Dating Violence </a:t>
            </a:r>
          </a:p>
          <a:p>
            <a:pPr marL="685800" lvl="1" indent="-342900">
              <a:spcBef>
                <a:spcPts val="0"/>
              </a:spcBef>
              <a:buFont typeface="Wingdings" panose="05000000000000000000" pitchFamily="2" charset="2"/>
              <a:buChar char="§"/>
            </a:pPr>
            <a:r>
              <a:rPr lang="en-US" sz="2000" dirty="0">
                <a:solidFill>
                  <a:schemeClr val="tx1"/>
                </a:solidFill>
              </a:rPr>
              <a:t>Domestic Violence</a:t>
            </a:r>
          </a:p>
          <a:p>
            <a:pPr marL="685800" lvl="1" indent="-342900">
              <a:spcBef>
                <a:spcPts val="0"/>
              </a:spcBef>
              <a:buFont typeface="Wingdings" panose="05000000000000000000" pitchFamily="2" charset="2"/>
              <a:buChar char="§"/>
            </a:pPr>
            <a:r>
              <a:rPr lang="en-US" sz="2000" dirty="0">
                <a:solidFill>
                  <a:schemeClr val="tx1"/>
                </a:solidFill>
              </a:rPr>
              <a:t>Stalking</a:t>
            </a:r>
          </a:p>
          <a:p>
            <a:pPr marL="342900" indent="-342900">
              <a:spcBef>
                <a:spcPts val="0"/>
              </a:spcBef>
              <a:buFont typeface="Wingdings" panose="05000000000000000000" pitchFamily="2" charset="2"/>
              <a:buChar char="§"/>
            </a:pPr>
            <a:r>
              <a:rPr lang="en-US" dirty="0"/>
              <a:t>Retaliation</a:t>
            </a:r>
          </a:p>
        </p:txBody>
      </p:sp>
      <p:sp>
        <p:nvSpPr>
          <p:cNvPr id="4" name="Slide Number Placeholder 3"/>
          <p:cNvSpPr>
            <a:spLocks noGrp="1"/>
          </p:cNvSpPr>
          <p:nvPr>
            <p:ph type="sldNum" sz="quarter" idx="4"/>
          </p:nvPr>
        </p:nvSpPr>
        <p:spPr/>
        <p:txBody>
          <a:bodyPr/>
          <a:lstStyle/>
          <a:p>
            <a:fld id="{D3E6F73D-5B99-417F-82E5-B90A998CE51F}" type="slidenum">
              <a:rPr lang="en-US" smtClean="0"/>
              <a:pPr/>
              <a:t>39</a:t>
            </a:fld>
            <a:endParaRPr lang="en-US" dirty="0"/>
          </a:p>
        </p:txBody>
      </p:sp>
    </p:spTree>
    <p:extLst>
      <p:ext uri="{BB962C8B-B14F-4D97-AF65-F5344CB8AC3E}">
        <p14:creationId xmlns:p14="http://schemas.microsoft.com/office/powerpoint/2010/main" val="13628306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Sexual Harassment</a:t>
            </a:r>
          </a:p>
        </p:txBody>
      </p:sp>
      <p:sp>
        <p:nvSpPr>
          <p:cNvPr id="6" name="Content Placeholder 5"/>
          <p:cNvSpPr>
            <a:spLocks noGrp="1"/>
          </p:cNvSpPr>
          <p:nvPr>
            <p:ph idx="1"/>
          </p:nvPr>
        </p:nvSpPr>
        <p:spPr>
          <a:xfrm>
            <a:off x="628650" y="1371600"/>
            <a:ext cx="7886700" cy="4984750"/>
          </a:xfrm>
        </p:spPr>
        <p:txBody>
          <a:bodyPr>
            <a:normAutofit fontScale="85000" lnSpcReduction="10000"/>
          </a:bodyPr>
          <a:lstStyle/>
          <a:p>
            <a:pPr marL="0" indent="0">
              <a:lnSpc>
                <a:spcPct val="110000"/>
              </a:lnSpc>
              <a:buNone/>
            </a:pPr>
            <a:r>
              <a:rPr lang="en-US" sz="2600" dirty="0"/>
              <a:t>Title IX regulations require each Recipient to define </a:t>
            </a:r>
            <a:r>
              <a:rPr lang="en-US" sz="2600" b="1" dirty="0"/>
              <a:t>sexual harassment </a:t>
            </a:r>
            <a:r>
              <a:rPr lang="en-US" sz="2600" dirty="0"/>
              <a:t>as conduct on the basis of sex that satisfies one or more of the following:</a:t>
            </a:r>
          </a:p>
          <a:p>
            <a:pPr>
              <a:lnSpc>
                <a:spcPct val="110000"/>
              </a:lnSpc>
            </a:pPr>
            <a:r>
              <a:rPr lang="en-US" sz="2600" b="1" dirty="0"/>
              <a:t>Quid Pro Quo</a:t>
            </a:r>
            <a:r>
              <a:rPr lang="en-US" sz="2600" dirty="0"/>
              <a:t>: An employee of the Recipient conditioning the provision of an aid, benefit, or service of the Recipient on an individual’s participation in unwelcome sexual conduct.</a:t>
            </a:r>
          </a:p>
          <a:p>
            <a:pPr>
              <a:lnSpc>
                <a:spcPct val="110000"/>
              </a:lnSpc>
            </a:pPr>
            <a:r>
              <a:rPr lang="en-US" sz="2600" b="1" dirty="0"/>
              <a:t>Hostile Environment</a:t>
            </a:r>
            <a:r>
              <a:rPr lang="en-US" sz="2600" dirty="0"/>
              <a:t>: Unwelcome conduct determined by a reasonable person to be so severe and pervasive, and objectively offensive (SPOO) that it effectively denies a person equal access to the Recipient’s education program or activity</a:t>
            </a:r>
          </a:p>
          <a:p>
            <a:pPr lvl="2">
              <a:lnSpc>
                <a:spcPct val="110000"/>
              </a:lnSpc>
              <a:spcBef>
                <a:spcPts val="0"/>
              </a:spcBef>
            </a:pPr>
            <a:r>
              <a:rPr lang="en-US" sz="2600" dirty="0"/>
              <a:t>Education program or activity means employment, too!</a:t>
            </a:r>
          </a:p>
          <a:p>
            <a:endParaRPr lang="en-US" dirty="0"/>
          </a:p>
        </p:txBody>
      </p:sp>
      <p:sp>
        <p:nvSpPr>
          <p:cNvPr id="4" name="Slide Number Placeholder 3"/>
          <p:cNvSpPr>
            <a:spLocks noGrp="1"/>
          </p:cNvSpPr>
          <p:nvPr>
            <p:ph type="sldNum" sz="quarter" idx="4294967295"/>
          </p:nvPr>
        </p:nvSpPr>
        <p:spPr>
          <a:xfrm>
            <a:off x="7086600" y="6356350"/>
            <a:ext cx="2057400" cy="365125"/>
          </a:xfrm>
        </p:spPr>
        <p:txBody>
          <a:bodyPr/>
          <a:lstStyle/>
          <a:p>
            <a:fld id="{D3E6F73D-5B99-417F-82E5-B90A998CE51F}" type="slidenum">
              <a:rPr lang="en-US" smtClean="0"/>
              <a:pPr/>
              <a:t>40</a:t>
            </a:fld>
            <a:endParaRPr lang="en-US" dirty="0"/>
          </a:p>
        </p:txBody>
      </p:sp>
    </p:spTree>
    <p:extLst>
      <p:ext uri="{BB962C8B-B14F-4D97-AF65-F5344CB8AC3E}">
        <p14:creationId xmlns:p14="http://schemas.microsoft.com/office/powerpoint/2010/main" val="25181776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D08702-4EA8-4296-90E3-FBA7055F7D42}"/>
              </a:ext>
            </a:extLst>
          </p:cNvPr>
          <p:cNvSpPr>
            <a:spLocks noGrp="1"/>
          </p:cNvSpPr>
          <p:nvPr>
            <p:ph type="title"/>
          </p:nvPr>
        </p:nvSpPr>
        <p:spPr/>
        <p:txBody>
          <a:bodyPr/>
          <a:lstStyle/>
          <a:p>
            <a:r>
              <a:rPr lang="en-US" dirty="0"/>
              <a:t>Hostile environment: “unwelcome”</a:t>
            </a:r>
          </a:p>
        </p:txBody>
      </p:sp>
      <p:sp>
        <p:nvSpPr>
          <p:cNvPr id="3" name="Content Placeholder 2">
            <a:extLst>
              <a:ext uri="{FF2B5EF4-FFF2-40B4-BE49-F238E27FC236}">
                <a16:creationId xmlns:a16="http://schemas.microsoft.com/office/drawing/2014/main" id="{AEB12FCF-FA7C-4294-8331-710CE3028440}"/>
              </a:ext>
            </a:extLst>
          </p:cNvPr>
          <p:cNvSpPr>
            <a:spLocks noGrp="1"/>
          </p:cNvSpPr>
          <p:nvPr>
            <p:ph idx="1"/>
          </p:nvPr>
        </p:nvSpPr>
        <p:spPr/>
        <p:txBody>
          <a:bodyPr/>
          <a:lstStyle/>
          <a:p>
            <a:pPr marL="0" indent="0">
              <a:buNone/>
            </a:pPr>
            <a:r>
              <a:rPr lang="en-US" dirty="0"/>
              <a:t>Unwelcomeness is subjective and determined by the Complainant (except when the Complainant is younger than the age of consent)</a:t>
            </a:r>
          </a:p>
        </p:txBody>
      </p:sp>
      <p:sp>
        <p:nvSpPr>
          <p:cNvPr id="2" name="Slide Number Placeholder 1">
            <a:extLst>
              <a:ext uri="{FF2B5EF4-FFF2-40B4-BE49-F238E27FC236}">
                <a16:creationId xmlns:a16="http://schemas.microsoft.com/office/drawing/2014/main" id="{839CBC30-E653-8542-BFE5-9A3464B6569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D8D8D8"/>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000" b="0" i="0" u="none" strike="noStrike" kern="1200" cap="none" spc="0" normalizeH="0" baseline="0" noProof="0" dirty="0">
              <a:ln>
                <a:noFill/>
              </a:ln>
              <a:solidFill>
                <a:srgbClr val="D8D8D8"/>
              </a:solidFill>
              <a:effectLst/>
              <a:uLnTx/>
              <a:uFillTx/>
              <a:latin typeface="Assistant"/>
              <a:ea typeface="+mn-ea"/>
              <a:cs typeface="+mn-cs"/>
            </a:endParaRPr>
          </a:p>
        </p:txBody>
      </p:sp>
    </p:spTree>
    <p:extLst>
      <p:ext uri="{BB962C8B-B14F-4D97-AF65-F5344CB8AC3E}">
        <p14:creationId xmlns:p14="http://schemas.microsoft.com/office/powerpoint/2010/main" val="36411736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D08702-4EA8-4296-90E3-FBA7055F7D42}"/>
              </a:ext>
            </a:extLst>
          </p:cNvPr>
          <p:cNvSpPr>
            <a:spLocks noGrp="1"/>
          </p:cNvSpPr>
          <p:nvPr>
            <p:ph type="title"/>
          </p:nvPr>
        </p:nvSpPr>
        <p:spPr/>
        <p:txBody>
          <a:bodyPr>
            <a:normAutofit fontScale="90000"/>
          </a:bodyPr>
          <a:lstStyle/>
          <a:p>
            <a:r>
              <a:rPr lang="en-US" dirty="0"/>
              <a:t>Hostile environment: “reasonable person”</a:t>
            </a:r>
          </a:p>
        </p:txBody>
      </p:sp>
      <p:sp>
        <p:nvSpPr>
          <p:cNvPr id="3" name="Content Placeholder 2">
            <a:extLst>
              <a:ext uri="{FF2B5EF4-FFF2-40B4-BE49-F238E27FC236}">
                <a16:creationId xmlns:a16="http://schemas.microsoft.com/office/drawing/2014/main" id="{AEB12FCF-FA7C-4294-8331-710CE3028440}"/>
              </a:ext>
            </a:extLst>
          </p:cNvPr>
          <p:cNvSpPr>
            <a:spLocks noGrp="1"/>
          </p:cNvSpPr>
          <p:nvPr>
            <p:ph idx="1"/>
          </p:nvPr>
        </p:nvSpPr>
        <p:spPr/>
        <p:txBody>
          <a:bodyPr/>
          <a:lstStyle/>
          <a:p>
            <a:pPr marL="0" indent="0">
              <a:buNone/>
            </a:pPr>
            <a:r>
              <a:rPr lang="en-US" dirty="0"/>
              <a:t>Severity, pervasiveness, and objective offensiveness are evaluated based on the totality of the circumstances from the perspective of a reasonable person in the same or similar circumstances (“in the shoes of the Complainant”), including the context in which the alleged incident occurred and any similar, previous patterns that may be evidenced</a:t>
            </a:r>
          </a:p>
        </p:txBody>
      </p:sp>
      <p:sp>
        <p:nvSpPr>
          <p:cNvPr id="2" name="Slide Number Placeholder 1">
            <a:extLst>
              <a:ext uri="{FF2B5EF4-FFF2-40B4-BE49-F238E27FC236}">
                <a16:creationId xmlns:a16="http://schemas.microsoft.com/office/drawing/2014/main" id="{43480E7B-EFC7-6E4F-BEB6-85EDDFC187C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D8D8D8"/>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000" b="0" i="0" u="none" strike="noStrike" kern="1200" cap="none" spc="0" normalizeH="0" baseline="0" noProof="0" dirty="0">
              <a:ln>
                <a:noFill/>
              </a:ln>
              <a:solidFill>
                <a:srgbClr val="D8D8D8"/>
              </a:solidFill>
              <a:effectLst/>
              <a:uLnTx/>
              <a:uFillTx/>
              <a:latin typeface="Assistant"/>
              <a:ea typeface="+mn-ea"/>
              <a:cs typeface="+mn-cs"/>
            </a:endParaRPr>
          </a:p>
        </p:txBody>
      </p:sp>
    </p:spTree>
    <p:extLst>
      <p:ext uri="{BB962C8B-B14F-4D97-AF65-F5344CB8AC3E}">
        <p14:creationId xmlns:p14="http://schemas.microsoft.com/office/powerpoint/2010/main" val="13483512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Hostile Environment: “Severe”</a:t>
            </a:r>
          </a:p>
        </p:txBody>
      </p:sp>
      <p:sp>
        <p:nvSpPr>
          <p:cNvPr id="3" name="Content Placeholder 2"/>
          <p:cNvSpPr>
            <a:spLocks noGrp="1"/>
          </p:cNvSpPr>
          <p:nvPr>
            <p:ph idx="1"/>
          </p:nvPr>
        </p:nvSpPr>
        <p:spPr>
          <a:xfrm>
            <a:off x="628650" y="1371600"/>
            <a:ext cx="7886700" cy="5088340"/>
          </a:xfrm>
        </p:spPr>
        <p:txBody>
          <a:bodyPr>
            <a:noAutofit/>
          </a:bodyPr>
          <a:lstStyle/>
          <a:p>
            <a:pPr>
              <a:lnSpc>
                <a:spcPct val="100000"/>
              </a:lnSpc>
            </a:pPr>
            <a:r>
              <a:rPr lang="en-US" sz="2200" dirty="0"/>
              <a:t>Physical conduct is more likely to be severe without need for repetition</a:t>
            </a:r>
          </a:p>
          <a:p>
            <a:pPr lvl="1">
              <a:lnSpc>
                <a:spcPct val="100000"/>
              </a:lnSpc>
            </a:pPr>
            <a:r>
              <a:rPr lang="en-US" sz="2200" dirty="0"/>
              <a:t>Sexual assault and many dating/domestic violence incidents are almost always sufficiently severe</a:t>
            </a:r>
          </a:p>
          <a:p>
            <a:pPr lvl="1">
              <a:lnSpc>
                <a:spcPct val="100000"/>
              </a:lnSpc>
            </a:pPr>
            <a:r>
              <a:rPr lang="en-US" sz="2200" dirty="0"/>
              <a:t>Other physical conduct that does not meet the 34 C.F.R. § 106.30 </a:t>
            </a:r>
            <a:r>
              <a:rPr lang="en-US" sz="2200" dirty="0">
                <a:cs typeface="Times New Roman" panose="02020603050405020304" pitchFamily="18" charset="0"/>
              </a:rPr>
              <a:t>definitions for sexual assault or dating/domestic violence may also rise to the level of “severe”</a:t>
            </a:r>
            <a:endParaRPr lang="en-US" sz="2200" dirty="0"/>
          </a:p>
          <a:p>
            <a:pPr>
              <a:lnSpc>
                <a:spcPct val="100000"/>
              </a:lnSpc>
            </a:pPr>
            <a:r>
              <a:rPr lang="en-US" sz="2200" dirty="0"/>
              <a:t>Consider the circumstances (e.g., ability for Complainant to escape the harassment)</a:t>
            </a:r>
          </a:p>
          <a:p>
            <a:pPr>
              <a:lnSpc>
                <a:spcPct val="110000"/>
              </a:lnSpc>
            </a:pPr>
            <a:r>
              <a:rPr lang="en-US" sz="2200" dirty="0"/>
              <a:t>Assess whether accompanied by threats or violence</a:t>
            </a:r>
          </a:p>
          <a:p>
            <a:pPr>
              <a:lnSpc>
                <a:spcPct val="100000"/>
              </a:lnSpc>
            </a:pPr>
            <a:r>
              <a:rPr lang="en-US" sz="2200" dirty="0"/>
              <a:t>Assess whether there was a degree of embarrassment or humiliation</a:t>
            </a:r>
          </a:p>
        </p:txBody>
      </p:sp>
      <p:sp>
        <p:nvSpPr>
          <p:cNvPr id="4" name="Slide Number Placeholder 3"/>
          <p:cNvSpPr>
            <a:spLocks noGrp="1"/>
          </p:cNvSpPr>
          <p:nvPr>
            <p:ph type="sldNum" sz="quarter" idx="12"/>
          </p:nvPr>
        </p:nvSpPr>
        <p:spPr/>
        <p:txBody>
          <a:bodyPr/>
          <a:lstStyle/>
          <a:p>
            <a:fld id="{D3E6F73D-5B99-417F-82E5-B90A998CE51F}" type="slidenum">
              <a:rPr lang="en-US" smtClean="0"/>
              <a:t>43</a:t>
            </a:fld>
            <a:endParaRPr lang="en-US"/>
          </a:p>
        </p:txBody>
      </p:sp>
    </p:spTree>
    <p:extLst>
      <p:ext uri="{BB962C8B-B14F-4D97-AF65-F5344CB8AC3E}">
        <p14:creationId xmlns:p14="http://schemas.microsoft.com/office/powerpoint/2010/main" val="19017506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Hostile Environment: “Pervasive”</a:t>
            </a:r>
          </a:p>
        </p:txBody>
      </p:sp>
      <p:sp>
        <p:nvSpPr>
          <p:cNvPr id="3" name="Content Placeholder 2"/>
          <p:cNvSpPr>
            <a:spLocks noGrp="1"/>
          </p:cNvSpPr>
          <p:nvPr>
            <p:ph idx="1"/>
          </p:nvPr>
        </p:nvSpPr>
        <p:spPr>
          <a:xfrm>
            <a:off x="628650" y="1371600"/>
            <a:ext cx="7886700" cy="5042848"/>
          </a:xfrm>
        </p:spPr>
        <p:txBody>
          <a:bodyPr>
            <a:noAutofit/>
          </a:bodyPr>
          <a:lstStyle/>
          <a:p>
            <a:pPr>
              <a:lnSpc>
                <a:spcPct val="100000"/>
              </a:lnSpc>
            </a:pPr>
            <a:r>
              <a:rPr lang="en-US" sz="2200" dirty="0"/>
              <a:t>Widespread</a:t>
            </a:r>
          </a:p>
          <a:p>
            <a:pPr>
              <a:lnSpc>
                <a:spcPct val="100000"/>
              </a:lnSpc>
            </a:pPr>
            <a:r>
              <a:rPr lang="en-US" sz="2200" dirty="0"/>
              <a:t>Openly practiced; occurring in public spaces</a:t>
            </a:r>
          </a:p>
          <a:p>
            <a:pPr>
              <a:lnSpc>
                <a:spcPct val="100000"/>
              </a:lnSpc>
            </a:pPr>
            <a:r>
              <a:rPr lang="en-US" sz="2200" dirty="0"/>
              <a:t>Well-known among students or employees – reputation of a department, person, etc.</a:t>
            </a:r>
          </a:p>
          <a:p>
            <a:pPr>
              <a:lnSpc>
                <a:spcPct val="100000"/>
              </a:lnSpc>
            </a:pPr>
            <a:r>
              <a:rPr lang="en-US" sz="2200" dirty="0"/>
              <a:t>Frequency, intensity, and duration of the conduct </a:t>
            </a:r>
          </a:p>
          <a:p>
            <a:pPr>
              <a:lnSpc>
                <a:spcPct val="100000"/>
              </a:lnSpc>
            </a:pPr>
            <a:r>
              <a:rPr lang="en-US" sz="2200" dirty="0"/>
              <a:t>Unreasonable interference with school or job</a:t>
            </a:r>
          </a:p>
          <a:p>
            <a:pPr>
              <a:lnSpc>
                <a:spcPct val="100000"/>
              </a:lnSpc>
            </a:pPr>
            <a:r>
              <a:rPr lang="en-US" sz="2200" dirty="0"/>
              <a:t>A “gauntlet of sexual abuse” </a:t>
            </a:r>
            <a:r>
              <a:rPr lang="en-US" sz="2200" i="1" dirty="0"/>
              <a:t>Meritor v. Vinson</a:t>
            </a:r>
            <a:r>
              <a:rPr lang="en-US" sz="2200" dirty="0"/>
              <a:t>, 477 U.S. 57 (1986)</a:t>
            </a:r>
          </a:p>
          <a:p>
            <a:pPr>
              <a:lnSpc>
                <a:spcPct val="100000"/>
              </a:lnSpc>
            </a:pPr>
            <a:r>
              <a:rPr lang="en-US" sz="2200" dirty="0"/>
              <a:t>Incidents occurring in concert or with regularity are more likely to be considered pervasive</a:t>
            </a:r>
          </a:p>
          <a:p>
            <a:pPr>
              <a:lnSpc>
                <a:spcPct val="100000"/>
              </a:lnSpc>
            </a:pPr>
            <a:r>
              <a:rPr lang="en-US" sz="2200" dirty="0"/>
              <a:t>Consider the specific circumstances and facts</a:t>
            </a:r>
          </a:p>
        </p:txBody>
      </p:sp>
      <p:sp>
        <p:nvSpPr>
          <p:cNvPr id="4" name="Slide Number Placeholder 3"/>
          <p:cNvSpPr>
            <a:spLocks noGrp="1"/>
          </p:cNvSpPr>
          <p:nvPr>
            <p:ph type="sldNum" sz="quarter" idx="12"/>
          </p:nvPr>
        </p:nvSpPr>
        <p:spPr/>
        <p:txBody>
          <a:bodyPr/>
          <a:lstStyle/>
          <a:p>
            <a:fld id="{D3E6F73D-5B99-417F-82E5-B90A998CE51F}" type="slidenum">
              <a:rPr lang="en-US" smtClean="0"/>
              <a:t>44</a:t>
            </a:fld>
            <a:endParaRPr lang="en-US"/>
          </a:p>
        </p:txBody>
      </p:sp>
    </p:spTree>
    <p:extLst>
      <p:ext uri="{BB962C8B-B14F-4D97-AF65-F5344CB8AC3E}">
        <p14:creationId xmlns:p14="http://schemas.microsoft.com/office/powerpoint/2010/main" val="30998044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D08702-4EA8-4296-90E3-FBA7055F7D42}"/>
              </a:ext>
            </a:extLst>
          </p:cNvPr>
          <p:cNvSpPr>
            <a:spLocks noGrp="1"/>
          </p:cNvSpPr>
          <p:nvPr>
            <p:ph type="title"/>
          </p:nvPr>
        </p:nvSpPr>
        <p:spPr>
          <a:xfrm>
            <a:off x="628650" y="0"/>
            <a:ext cx="7886700" cy="1184366"/>
          </a:xfrm>
        </p:spPr>
        <p:txBody>
          <a:bodyPr>
            <a:normAutofit/>
          </a:bodyPr>
          <a:lstStyle/>
          <a:p>
            <a:r>
              <a:rPr lang="en-US" dirty="0"/>
              <a:t>Hostile Environment: </a:t>
            </a:r>
            <a:br>
              <a:rPr lang="en-US" dirty="0"/>
            </a:br>
            <a:r>
              <a:rPr lang="en-US" dirty="0"/>
              <a:t>“Objectively Offensive”</a:t>
            </a:r>
          </a:p>
        </p:txBody>
      </p:sp>
      <p:sp>
        <p:nvSpPr>
          <p:cNvPr id="3" name="Content Placeholder 2">
            <a:extLst>
              <a:ext uri="{FF2B5EF4-FFF2-40B4-BE49-F238E27FC236}">
                <a16:creationId xmlns:a16="http://schemas.microsoft.com/office/drawing/2014/main" id="{AEB12FCF-FA7C-4294-8331-710CE3028440}"/>
              </a:ext>
            </a:extLst>
          </p:cNvPr>
          <p:cNvSpPr>
            <a:spLocks noGrp="1"/>
          </p:cNvSpPr>
          <p:nvPr>
            <p:ph idx="1"/>
          </p:nvPr>
        </p:nvSpPr>
        <p:spPr>
          <a:xfrm>
            <a:off x="481781" y="1469920"/>
            <a:ext cx="4090219" cy="4805363"/>
          </a:xfrm>
        </p:spPr>
        <p:txBody>
          <a:bodyPr/>
          <a:lstStyle/>
          <a:p>
            <a:pPr>
              <a:lnSpc>
                <a:spcPct val="100000"/>
              </a:lnSpc>
            </a:pPr>
            <a:r>
              <a:rPr lang="en-US" dirty="0"/>
              <a:t>Reasonable person standard in context</a:t>
            </a:r>
          </a:p>
          <a:p>
            <a:pPr>
              <a:lnSpc>
                <a:spcPct val="100000"/>
              </a:lnSpc>
            </a:pPr>
            <a:r>
              <a:rPr lang="en-US" dirty="0"/>
              <a:t>“I know it when I see it…”</a:t>
            </a:r>
          </a:p>
          <a:p>
            <a:pPr>
              <a:lnSpc>
                <a:spcPct val="100000"/>
              </a:lnSpc>
            </a:pPr>
            <a:r>
              <a:rPr lang="en-US" dirty="0"/>
              <a:t>Age and relationships of Complainant and Respondent</a:t>
            </a:r>
          </a:p>
          <a:p>
            <a:pPr>
              <a:lnSpc>
                <a:spcPct val="100000"/>
              </a:lnSpc>
            </a:pPr>
            <a:r>
              <a:rPr lang="en-US" dirty="0"/>
              <a:t>Number of persons involved</a:t>
            </a:r>
          </a:p>
          <a:p>
            <a:pPr>
              <a:lnSpc>
                <a:spcPct val="100000"/>
              </a:lnSpc>
            </a:pPr>
            <a:r>
              <a:rPr lang="en-US" dirty="0"/>
              <a:t>Frequency</a:t>
            </a:r>
          </a:p>
          <a:p>
            <a:pPr>
              <a:lnSpc>
                <a:spcPct val="100000"/>
              </a:lnSpc>
            </a:pPr>
            <a:r>
              <a:rPr lang="en-US" dirty="0"/>
              <a:t>Severity</a:t>
            </a:r>
          </a:p>
        </p:txBody>
      </p:sp>
      <p:sp>
        <p:nvSpPr>
          <p:cNvPr id="2" name="Slide Number Placeholder 1">
            <a:extLst>
              <a:ext uri="{FF2B5EF4-FFF2-40B4-BE49-F238E27FC236}">
                <a16:creationId xmlns:a16="http://schemas.microsoft.com/office/drawing/2014/main" id="{C488E29F-85D3-FF49-8446-4809E5DF5C78}"/>
              </a:ext>
            </a:extLst>
          </p:cNvPr>
          <p:cNvSpPr>
            <a:spLocks noGrp="1"/>
          </p:cNvSpPr>
          <p:nvPr>
            <p:ph type="sldNum" sz="quarter" idx="12"/>
          </p:nvPr>
        </p:nvSpPr>
        <p:spPr/>
        <p:txBody>
          <a:bodyPr/>
          <a:lstStyle/>
          <a:p>
            <a:fld id="{D3E6F73D-5B99-417F-82E5-B90A998CE51F}" type="slidenum">
              <a:rPr lang="en-US" smtClean="0"/>
              <a:t>45</a:t>
            </a:fld>
            <a:endParaRPr lang="en-US" dirty="0"/>
          </a:p>
        </p:txBody>
      </p:sp>
      <p:sp>
        <p:nvSpPr>
          <p:cNvPr id="5" name="Content Placeholder 2">
            <a:extLst>
              <a:ext uri="{FF2B5EF4-FFF2-40B4-BE49-F238E27FC236}">
                <a16:creationId xmlns:a16="http://schemas.microsoft.com/office/drawing/2014/main" id="{24839473-895E-4BE9-9FE0-BD00E55A50C9}"/>
              </a:ext>
            </a:extLst>
          </p:cNvPr>
          <p:cNvSpPr txBox="1">
            <a:spLocks/>
          </p:cNvSpPr>
          <p:nvPr/>
        </p:nvSpPr>
        <p:spPr>
          <a:xfrm>
            <a:off x="5203371" y="1469920"/>
            <a:ext cx="3752126" cy="4805363"/>
          </a:xfrm>
          <a:prstGeom prst="rect">
            <a:avLst/>
          </a:prstGeom>
        </p:spPr>
        <p:txBody>
          <a:bodyPr vert="horz" lIns="91440" tIns="45720" rIns="91440" bIns="45720" rtlCol="0">
            <a:noAutofit/>
          </a:bodyPr>
          <a:lstStyle>
            <a:lvl1pPr marL="284163" indent="-284163" algn="l" defTabSz="685800" rtl="0" eaLnBrk="1" latinLnBrk="0" hangingPunct="1">
              <a:lnSpc>
                <a:spcPct val="100000"/>
              </a:lnSpc>
              <a:spcBef>
                <a:spcPts val="0"/>
              </a:spcBef>
              <a:spcAft>
                <a:spcPts val="0"/>
              </a:spcAft>
              <a:buFont typeface="Wingdings" panose="05000000000000000000" pitchFamily="2" charset="2"/>
              <a:buChar char="§"/>
              <a:defRPr sz="2400" b="0" i="0" kern="1200">
                <a:solidFill>
                  <a:schemeClr val="tx1"/>
                </a:solidFill>
                <a:latin typeface="Assistant" pitchFamily="2" charset="-79"/>
                <a:ea typeface="+mn-ea"/>
                <a:cs typeface="Assistant" pitchFamily="2" charset="-79"/>
              </a:defRPr>
            </a:lvl1pPr>
            <a:lvl2pPr marL="630238" indent="-287338" algn="l" defTabSz="685800" rtl="0" eaLnBrk="1" latinLnBrk="0" hangingPunct="1">
              <a:lnSpc>
                <a:spcPct val="100000"/>
              </a:lnSpc>
              <a:spcBef>
                <a:spcPts val="0"/>
              </a:spcBef>
              <a:spcAft>
                <a:spcPts val="0"/>
              </a:spcAft>
              <a:buFont typeface="Wingdings" panose="05000000000000000000" pitchFamily="2" charset="2"/>
              <a:buChar char="§"/>
              <a:defRPr sz="2400" b="0" i="0" kern="1200">
                <a:solidFill>
                  <a:schemeClr val="tx1"/>
                </a:solidFill>
                <a:latin typeface="Assistant" pitchFamily="2" charset="-79"/>
                <a:ea typeface="+mn-ea"/>
                <a:cs typeface="Assistant" pitchFamily="2" charset="-79"/>
              </a:defRPr>
            </a:lvl2pPr>
            <a:lvl3pPr marL="914400" indent="-228600" algn="l" defTabSz="685800" rtl="0" eaLnBrk="1" latinLnBrk="0" hangingPunct="1">
              <a:lnSpc>
                <a:spcPct val="100000"/>
              </a:lnSpc>
              <a:spcBef>
                <a:spcPts val="0"/>
              </a:spcBef>
              <a:spcAft>
                <a:spcPts val="0"/>
              </a:spcAft>
              <a:buFont typeface="Assistant Medium" panose="020B0604020202020204" charset="-79"/>
              <a:buChar char="–"/>
              <a:defRPr sz="2400" b="0" i="0" kern="1200">
                <a:solidFill>
                  <a:schemeClr val="tx1"/>
                </a:solidFill>
                <a:latin typeface="Assistant" pitchFamily="2" charset="-79"/>
                <a:ea typeface="+mn-ea"/>
                <a:cs typeface="Assistant" pitchFamily="2" charset="-79"/>
              </a:defRPr>
            </a:lvl3pPr>
            <a:lvl4pPr marL="1200150" indent="-171450" algn="l" defTabSz="685800" rtl="0" eaLnBrk="1" latinLnBrk="0" hangingPunct="1">
              <a:lnSpc>
                <a:spcPct val="90000"/>
              </a:lnSpc>
              <a:spcBef>
                <a:spcPts val="375"/>
              </a:spcBef>
              <a:buFont typeface="Wingdings" panose="05000000000000000000" pitchFamily="2" charset="2"/>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panose="05000000000000000000" pitchFamily="2" charset="2"/>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1200"/>
              </a:spcBef>
            </a:pPr>
            <a:r>
              <a:rPr lang="en-US" dirty="0"/>
              <a:t>Physically threatening</a:t>
            </a:r>
          </a:p>
          <a:p>
            <a:pPr>
              <a:spcBef>
                <a:spcPts val="1200"/>
              </a:spcBef>
            </a:pPr>
            <a:r>
              <a:rPr lang="en-US" dirty="0"/>
              <a:t>Humiliating</a:t>
            </a:r>
          </a:p>
          <a:p>
            <a:pPr>
              <a:spcBef>
                <a:spcPts val="1200"/>
              </a:spcBef>
            </a:pPr>
            <a:r>
              <a:rPr lang="en-US" dirty="0"/>
              <a:t>Intimidating</a:t>
            </a:r>
          </a:p>
          <a:p>
            <a:pPr>
              <a:spcBef>
                <a:spcPts val="1200"/>
              </a:spcBef>
            </a:pPr>
            <a:r>
              <a:rPr lang="en-US" dirty="0"/>
              <a:t>Ridiculing</a:t>
            </a:r>
          </a:p>
          <a:p>
            <a:pPr>
              <a:spcBef>
                <a:spcPts val="1200"/>
              </a:spcBef>
            </a:pPr>
            <a:r>
              <a:rPr lang="en-US" dirty="0"/>
              <a:t>Abusive</a:t>
            </a:r>
          </a:p>
        </p:txBody>
      </p:sp>
      <p:cxnSp>
        <p:nvCxnSpPr>
          <p:cNvPr id="6" name="Straight Connector 5">
            <a:extLst>
              <a:ext uri="{FF2B5EF4-FFF2-40B4-BE49-F238E27FC236}">
                <a16:creationId xmlns:a16="http://schemas.microsoft.com/office/drawing/2014/main" id="{2B52BCBE-28D8-4A4B-BD8C-B09A3C0DD480}"/>
              </a:ext>
            </a:extLst>
          </p:cNvPr>
          <p:cNvCxnSpPr>
            <a:cxnSpLocks/>
          </p:cNvCxnSpPr>
          <p:nvPr/>
        </p:nvCxnSpPr>
        <p:spPr>
          <a:xfrm>
            <a:off x="4947030" y="1603009"/>
            <a:ext cx="0" cy="419837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67359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192210"/>
          </a:xfrm>
        </p:spPr>
        <p:txBody>
          <a:bodyPr>
            <a:normAutofit/>
          </a:bodyPr>
          <a:lstStyle/>
          <a:p>
            <a:r>
              <a:rPr lang="en-US" dirty="0"/>
              <a:t>Hostile Environment: Totality </a:t>
            </a:r>
            <a:br>
              <a:rPr lang="en-US" dirty="0"/>
            </a:br>
            <a:r>
              <a:rPr lang="en-US" dirty="0"/>
              <a:t>of the Circumstances</a:t>
            </a:r>
          </a:p>
        </p:txBody>
      </p:sp>
      <p:sp>
        <p:nvSpPr>
          <p:cNvPr id="3" name="Content Placeholder 2"/>
          <p:cNvSpPr>
            <a:spLocks noGrp="1"/>
          </p:cNvSpPr>
          <p:nvPr>
            <p:ph idx="1"/>
          </p:nvPr>
        </p:nvSpPr>
        <p:spPr>
          <a:xfrm>
            <a:off x="628650" y="1371600"/>
            <a:ext cx="7886700" cy="4984753"/>
          </a:xfrm>
        </p:spPr>
        <p:txBody>
          <a:bodyPr>
            <a:normAutofit fontScale="85000" lnSpcReduction="20000"/>
          </a:bodyPr>
          <a:lstStyle/>
          <a:p>
            <a:pPr marL="0" indent="0">
              <a:lnSpc>
                <a:spcPct val="110000"/>
              </a:lnSpc>
              <a:buNone/>
            </a:pPr>
            <a:r>
              <a:rPr lang="en-US" sz="2600" dirty="0"/>
              <a:t>There has been an increasing issue of conflating discomfort or being offended with the higher standard of sexual harassment. There is a high bar for meeting this definition.</a:t>
            </a:r>
          </a:p>
          <a:p>
            <a:pPr marL="0" indent="0">
              <a:lnSpc>
                <a:spcPct val="110000"/>
              </a:lnSpc>
              <a:buNone/>
            </a:pPr>
            <a:r>
              <a:rPr lang="en-US" sz="2600" b="1" dirty="0"/>
              <a:t>The circumstances to consider include:</a:t>
            </a:r>
          </a:p>
          <a:p>
            <a:pPr>
              <a:lnSpc>
                <a:spcPct val="120000"/>
              </a:lnSpc>
              <a:spcBef>
                <a:spcPts val="750"/>
              </a:spcBef>
            </a:pPr>
            <a:r>
              <a:rPr lang="en-US" sz="2600" dirty="0"/>
              <a:t>The nature, pervasiveness, and severity of the conduct</a:t>
            </a:r>
          </a:p>
          <a:p>
            <a:pPr>
              <a:lnSpc>
                <a:spcPct val="110000"/>
              </a:lnSpc>
            </a:pPr>
            <a:r>
              <a:rPr lang="en-US" sz="2600" dirty="0"/>
              <a:t>Whether the conduct was reasonably physically threatening</a:t>
            </a:r>
          </a:p>
          <a:p>
            <a:pPr>
              <a:lnSpc>
                <a:spcPct val="110000"/>
              </a:lnSpc>
            </a:pPr>
            <a:r>
              <a:rPr lang="en-US" sz="2600" dirty="0"/>
              <a:t>Whether the conduct was objectively and subjectively humiliating</a:t>
            </a:r>
          </a:p>
          <a:p>
            <a:pPr>
              <a:lnSpc>
                <a:spcPct val="110000"/>
              </a:lnSpc>
            </a:pPr>
            <a:r>
              <a:rPr lang="en-US" sz="2600" dirty="0"/>
              <a:t>The objective and subjective reasonable effect on the Complainant’s mental or emotional state</a:t>
            </a:r>
          </a:p>
          <a:p>
            <a:pPr>
              <a:lnSpc>
                <a:spcPct val="110000"/>
              </a:lnSpc>
            </a:pPr>
            <a:r>
              <a:rPr lang="en-US" sz="2600" dirty="0"/>
              <a:t>Effective denial of education or employment access</a:t>
            </a:r>
          </a:p>
          <a:p>
            <a:pPr>
              <a:lnSpc>
                <a:spcPct val="110000"/>
              </a:lnSpc>
            </a:pPr>
            <a:r>
              <a:rPr lang="en-US" sz="2600" dirty="0"/>
              <a:t>If SPOO, a discriminatory effect is presumed (proven)</a:t>
            </a:r>
          </a:p>
        </p:txBody>
      </p:sp>
      <p:sp>
        <p:nvSpPr>
          <p:cNvPr id="4" name="Slide Number Placeholder 3"/>
          <p:cNvSpPr>
            <a:spLocks noGrp="1"/>
          </p:cNvSpPr>
          <p:nvPr>
            <p:ph type="sldNum" sz="quarter" idx="12"/>
          </p:nvPr>
        </p:nvSpPr>
        <p:spPr/>
        <p:txBody>
          <a:bodyPr/>
          <a:lstStyle/>
          <a:p>
            <a:fld id="{D3E6F73D-5B99-417F-82E5-B90A998CE51F}" type="slidenum">
              <a:rPr lang="en-US" smtClean="0"/>
              <a:t>46</a:t>
            </a:fld>
            <a:endParaRPr lang="en-US"/>
          </a:p>
        </p:txBody>
      </p:sp>
    </p:spTree>
    <p:extLst>
      <p:ext uri="{BB962C8B-B14F-4D97-AF65-F5344CB8AC3E}">
        <p14:creationId xmlns:p14="http://schemas.microsoft.com/office/powerpoint/2010/main" val="21744069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
            <a:ext cx="7886700" cy="1192211"/>
          </a:xfrm>
        </p:spPr>
        <p:txBody>
          <a:bodyPr>
            <a:normAutofit/>
          </a:bodyPr>
          <a:lstStyle/>
          <a:p>
            <a:r>
              <a:rPr lang="en-US" dirty="0"/>
              <a:t>Hostile Environment: Totality </a:t>
            </a:r>
            <a:br>
              <a:rPr lang="en-US" dirty="0"/>
            </a:br>
            <a:r>
              <a:rPr lang="en-US" dirty="0"/>
              <a:t>of the Circumstances (CONT.)</a:t>
            </a:r>
          </a:p>
        </p:txBody>
      </p:sp>
      <p:sp>
        <p:nvSpPr>
          <p:cNvPr id="3" name="Content Placeholder 2"/>
          <p:cNvSpPr>
            <a:spLocks noGrp="1"/>
          </p:cNvSpPr>
          <p:nvPr>
            <p:ph idx="1"/>
          </p:nvPr>
        </p:nvSpPr>
        <p:spPr>
          <a:xfrm>
            <a:off x="628650" y="1371600"/>
            <a:ext cx="7886700" cy="4984753"/>
          </a:xfrm>
        </p:spPr>
        <p:txBody>
          <a:bodyPr>
            <a:normAutofit lnSpcReduction="10000"/>
          </a:bodyPr>
          <a:lstStyle/>
          <a:p>
            <a:pPr>
              <a:lnSpc>
                <a:spcPct val="110000"/>
              </a:lnSpc>
            </a:pPr>
            <a:r>
              <a:rPr lang="en-US" dirty="0"/>
              <a:t>Whether conduct was directed at more than one person</a:t>
            </a:r>
          </a:p>
          <a:p>
            <a:pPr>
              <a:lnSpc>
                <a:spcPct val="110000"/>
              </a:lnSpc>
            </a:pPr>
            <a:r>
              <a:rPr lang="en-US" dirty="0"/>
              <a:t>Whether a reasonable person would see/experience/determine the conduct to be SPOO?</a:t>
            </a:r>
          </a:p>
          <a:p>
            <a:pPr lvl="1">
              <a:lnSpc>
                <a:spcPct val="110000"/>
              </a:lnSpc>
            </a:pPr>
            <a:r>
              <a:rPr lang="en-US" dirty="0"/>
              <a:t>What does it mean to be a reasonable person? Who is?</a:t>
            </a:r>
          </a:p>
          <a:p>
            <a:pPr lvl="1">
              <a:lnSpc>
                <a:spcPct val="110000"/>
              </a:lnSpc>
            </a:pPr>
            <a:r>
              <a:rPr lang="en-US" dirty="0"/>
              <a:t>A reasonable person sits in the shoes of the Complainant</a:t>
            </a:r>
          </a:p>
          <a:p>
            <a:pPr>
              <a:lnSpc>
                <a:spcPct val="110000"/>
              </a:lnSpc>
            </a:pPr>
            <a:r>
              <a:rPr lang="en-US" dirty="0"/>
              <a:t>Whether the statement only amounts to utterance of an epithet that is offensive or offends by discourtesy or rudeness, and thus is not SPOO</a:t>
            </a:r>
          </a:p>
          <a:p>
            <a:pPr>
              <a:lnSpc>
                <a:spcPct val="100000"/>
              </a:lnSpc>
            </a:pPr>
            <a:r>
              <a:rPr lang="en-US" dirty="0"/>
              <a:t>Whether the speech or conduct deserves the protection of academic freedom or of the First Amendment, which means it is not sexual harassment</a:t>
            </a:r>
          </a:p>
        </p:txBody>
      </p:sp>
      <p:sp>
        <p:nvSpPr>
          <p:cNvPr id="4" name="Slide Number Placeholder 3"/>
          <p:cNvSpPr>
            <a:spLocks noGrp="1"/>
          </p:cNvSpPr>
          <p:nvPr>
            <p:ph type="sldNum" sz="quarter" idx="12"/>
          </p:nvPr>
        </p:nvSpPr>
        <p:spPr/>
        <p:txBody>
          <a:bodyPr/>
          <a:lstStyle/>
          <a:p>
            <a:fld id="{D3E6F73D-5B99-417F-82E5-B90A998CE51F}" type="slidenum">
              <a:rPr lang="en-US" smtClean="0"/>
              <a:t>47</a:t>
            </a:fld>
            <a:endParaRPr lang="en-US"/>
          </a:p>
        </p:txBody>
      </p:sp>
    </p:spTree>
    <p:extLst>
      <p:ext uri="{BB962C8B-B14F-4D97-AF65-F5344CB8AC3E}">
        <p14:creationId xmlns:p14="http://schemas.microsoft.com/office/powerpoint/2010/main" val="12737278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192210"/>
          </a:xfrm>
        </p:spPr>
        <p:txBody>
          <a:bodyPr>
            <a:normAutofit/>
          </a:bodyPr>
          <a:lstStyle/>
          <a:p>
            <a:r>
              <a:rPr lang="en-US" dirty="0"/>
              <a:t>Putting it all together: Hostile environment sexual harassment</a:t>
            </a:r>
          </a:p>
        </p:txBody>
      </p:sp>
      <p:sp>
        <p:nvSpPr>
          <p:cNvPr id="3" name="Content Placeholder 2"/>
          <p:cNvSpPr>
            <a:spLocks noGrp="1"/>
          </p:cNvSpPr>
          <p:nvPr>
            <p:ph idx="1"/>
          </p:nvPr>
        </p:nvSpPr>
        <p:spPr>
          <a:xfrm>
            <a:off x="628650" y="1371600"/>
            <a:ext cx="7886700" cy="4984753"/>
          </a:xfrm>
        </p:spPr>
        <p:txBody>
          <a:bodyPr>
            <a:normAutofit fontScale="92500" lnSpcReduction="10000"/>
          </a:bodyPr>
          <a:lstStyle/>
          <a:p>
            <a:pPr>
              <a:lnSpc>
                <a:spcPct val="110000"/>
              </a:lnSpc>
            </a:pPr>
            <a:r>
              <a:rPr lang="en-US" dirty="0"/>
              <a:t>The role of the Decision-maker is to determine whether all the elements of a hostile environment are present</a:t>
            </a:r>
          </a:p>
          <a:p>
            <a:pPr lvl="1">
              <a:lnSpc>
                <a:spcPct val="110000"/>
              </a:lnSpc>
            </a:pPr>
            <a:r>
              <a:rPr lang="en-US" dirty="0"/>
              <a:t>Requires a “totality of the circumstances” analysis, which is the key role for the Decision-maker</a:t>
            </a:r>
          </a:p>
          <a:p>
            <a:pPr lvl="1">
              <a:lnSpc>
                <a:spcPct val="110000"/>
              </a:lnSpc>
            </a:pPr>
            <a:r>
              <a:rPr lang="en-US" dirty="0"/>
              <a:t>When conduct does not meet the elements, applying the standard of evidence, then the Respondent is “not responsible” </a:t>
            </a:r>
          </a:p>
          <a:p>
            <a:pPr lvl="1">
              <a:lnSpc>
                <a:spcPct val="110000"/>
              </a:lnSpc>
            </a:pPr>
            <a:r>
              <a:rPr lang="en-US" dirty="0"/>
              <a:t>Hostile environment complaints may often, therefore, lend themselves to informal resolution processes and may not ultimately come before Decision-makers, unless they are connected to other forms of sexual harassment, such as sexual assault, dating violence, domestic violence, and/or stalking.</a:t>
            </a:r>
          </a:p>
        </p:txBody>
      </p:sp>
      <p:sp>
        <p:nvSpPr>
          <p:cNvPr id="4" name="Slide Number Placeholder 3"/>
          <p:cNvSpPr>
            <a:spLocks noGrp="1"/>
          </p:cNvSpPr>
          <p:nvPr>
            <p:ph type="sldNum" sz="quarter" idx="12"/>
          </p:nvPr>
        </p:nvSpPr>
        <p:spPr/>
        <p:txBody>
          <a:bodyPr/>
          <a:lstStyle/>
          <a:p>
            <a:fld id="{D3E6F73D-5B99-417F-82E5-B90A998CE51F}" type="slidenum">
              <a:rPr lang="en-US" smtClean="0"/>
              <a:t>48</a:t>
            </a:fld>
            <a:endParaRPr lang="en-US"/>
          </a:p>
        </p:txBody>
      </p:sp>
    </p:spTree>
    <p:extLst>
      <p:ext uri="{BB962C8B-B14F-4D97-AF65-F5344CB8AC3E}">
        <p14:creationId xmlns:p14="http://schemas.microsoft.com/office/powerpoint/2010/main" val="34576133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192210"/>
          </a:xfrm>
        </p:spPr>
        <p:txBody>
          <a:bodyPr>
            <a:normAutofit fontScale="90000"/>
          </a:bodyPr>
          <a:lstStyle/>
          <a:p>
            <a:r>
              <a:rPr lang="en-US" dirty="0"/>
              <a:t>Putting it all together: Hostile environment sexual harassment (CONT.)</a:t>
            </a:r>
          </a:p>
        </p:txBody>
      </p:sp>
      <p:sp>
        <p:nvSpPr>
          <p:cNvPr id="3" name="Content Placeholder 2"/>
          <p:cNvSpPr>
            <a:spLocks noGrp="1"/>
          </p:cNvSpPr>
          <p:nvPr>
            <p:ph idx="1"/>
          </p:nvPr>
        </p:nvSpPr>
        <p:spPr/>
        <p:txBody>
          <a:bodyPr/>
          <a:lstStyle/>
          <a:p>
            <a:pPr>
              <a:lnSpc>
                <a:spcPct val="100000"/>
              </a:lnSpc>
            </a:pPr>
            <a:r>
              <a:rPr lang="en-US" dirty="0"/>
              <a:t>Remember that the sex, gender identity, gender expression, and/or sexual orientation of the individuals do not matter in how we apply the relevant evidence to the policy elements</a:t>
            </a:r>
          </a:p>
          <a:p>
            <a:endParaRPr lang="en-US" dirty="0"/>
          </a:p>
        </p:txBody>
      </p:sp>
      <p:sp>
        <p:nvSpPr>
          <p:cNvPr id="4" name="Slide Number Placeholder 3"/>
          <p:cNvSpPr>
            <a:spLocks noGrp="1"/>
          </p:cNvSpPr>
          <p:nvPr>
            <p:ph type="sldNum" sz="quarter" idx="12"/>
          </p:nvPr>
        </p:nvSpPr>
        <p:spPr/>
        <p:txBody>
          <a:bodyPr/>
          <a:lstStyle/>
          <a:p>
            <a:fld id="{D3E6F73D-5B99-417F-82E5-B90A998CE51F}" type="slidenum">
              <a:rPr lang="en-US" smtClean="0"/>
              <a:t>49</a:t>
            </a:fld>
            <a:endParaRPr lang="en-US"/>
          </a:p>
        </p:txBody>
      </p:sp>
    </p:spTree>
    <p:extLst>
      <p:ext uri="{BB962C8B-B14F-4D97-AF65-F5344CB8AC3E}">
        <p14:creationId xmlns:p14="http://schemas.microsoft.com/office/powerpoint/2010/main" val="324550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D08702-4EA8-4296-90E3-FBA7055F7D42}"/>
              </a:ext>
            </a:extLst>
          </p:cNvPr>
          <p:cNvSpPr>
            <a:spLocks noGrp="1"/>
          </p:cNvSpPr>
          <p:nvPr>
            <p:ph type="title"/>
          </p:nvPr>
        </p:nvSpPr>
        <p:spPr/>
        <p:txBody>
          <a:bodyPr/>
          <a:lstStyle/>
          <a:p>
            <a:r>
              <a:rPr lang="en-US" dirty="0"/>
              <a:t>Sexual Assault</a:t>
            </a:r>
          </a:p>
        </p:txBody>
      </p:sp>
      <p:sp>
        <p:nvSpPr>
          <p:cNvPr id="3" name="Content Placeholder 2">
            <a:extLst>
              <a:ext uri="{FF2B5EF4-FFF2-40B4-BE49-F238E27FC236}">
                <a16:creationId xmlns:a16="http://schemas.microsoft.com/office/drawing/2014/main" id="{AEB12FCF-FA7C-4294-8331-710CE3028440}"/>
              </a:ext>
            </a:extLst>
          </p:cNvPr>
          <p:cNvSpPr>
            <a:spLocks noGrp="1"/>
          </p:cNvSpPr>
          <p:nvPr>
            <p:ph idx="1"/>
          </p:nvPr>
        </p:nvSpPr>
        <p:spPr>
          <a:xfrm>
            <a:off x="628650" y="1371600"/>
            <a:ext cx="7886700" cy="5222420"/>
          </a:xfrm>
        </p:spPr>
        <p:txBody>
          <a:bodyPr>
            <a:normAutofit fontScale="92500" lnSpcReduction="20000"/>
          </a:bodyPr>
          <a:lstStyle/>
          <a:p>
            <a:pPr marL="0" indent="0">
              <a:lnSpc>
                <a:spcPct val="120000"/>
              </a:lnSpc>
              <a:buNone/>
            </a:pPr>
            <a:r>
              <a:rPr lang="en-US" b="1" dirty="0"/>
              <a:t>Any sexual act directed against another person, without the consent of the Complainant including instances where the Complainant is incapable of giving consent.</a:t>
            </a:r>
          </a:p>
          <a:p>
            <a:pPr>
              <a:lnSpc>
                <a:spcPct val="120000"/>
              </a:lnSpc>
              <a:spcBef>
                <a:spcPts val="750"/>
              </a:spcBef>
            </a:pPr>
            <a:r>
              <a:rPr lang="en-US" b="1" dirty="0"/>
              <a:t>Rape </a:t>
            </a:r>
            <a:r>
              <a:rPr lang="en-US" dirty="0"/>
              <a:t>- </a:t>
            </a:r>
            <a:r>
              <a:rPr lang="en-US" sz="2400" dirty="0"/>
              <a:t>Penetration, no matter how slight, of the vagina or anus with any body part or object, or oral penetration by a sex organ of another person, without their consent, including instances where they are incapable of giving consent because of age or temporary or permanent mental or physical incapacity.</a:t>
            </a:r>
          </a:p>
          <a:p>
            <a:pPr>
              <a:lnSpc>
                <a:spcPct val="120000"/>
              </a:lnSpc>
            </a:pPr>
            <a:r>
              <a:rPr lang="en-US" b="1" dirty="0"/>
              <a:t>Sodomy </a:t>
            </a:r>
            <a:r>
              <a:rPr lang="en-US" dirty="0"/>
              <a:t>- </a:t>
            </a:r>
            <a:r>
              <a:rPr lang="en-US" sz="2400" dirty="0"/>
              <a:t>Oral or anal sexual intercourse with another person, forcibly and/or against that person’s will (non-consensually), or not forcibly or against the person’s will in instances where the Complainant is incapable of giving consent because of age or because of temporary or permanent mental or physical incapacity. </a:t>
            </a:r>
            <a:endParaRPr lang="en-US" dirty="0"/>
          </a:p>
        </p:txBody>
      </p:sp>
      <p:sp>
        <p:nvSpPr>
          <p:cNvPr id="2" name="Slide Number Placeholder 1">
            <a:extLst>
              <a:ext uri="{FF2B5EF4-FFF2-40B4-BE49-F238E27FC236}">
                <a16:creationId xmlns:a16="http://schemas.microsoft.com/office/drawing/2014/main" id="{9BDEC30E-0167-B24E-9681-BC7A3CE30EF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D8D8D8"/>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000" b="0" i="0" u="none" strike="noStrike" kern="1200" cap="none" spc="0" normalizeH="0" baseline="0" noProof="0" dirty="0">
              <a:ln>
                <a:noFill/>
              </a:ln>
              <a:solidFill>
                <a:srgbClr val="D8D8D8"/>
              </a:solidFill>
              <a:effectLst/>
              <a:uLnTx/>
              <a:uFillTx/>
              <a:latin typeface="Assistant"/>
              <a:ea typeface="+mn-ea"/>
              <a:cs typeface="+mn-cs"/>
            </a:endParaRPr>
          </a:p>
        </p:txBody>
      </p:sp>
    </p:spTree>
    <p:extLst>
      <p:ext uri="{BB962C8B-B14F-4D97-AF65-F5344CB8AC3E}">
        <p14:creationId xmlns:p14="http://schemas.microsoft.com/office/powerpoint/2010/main" val="163657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D08702-4EA8-4296-90E3-FBA7055F7D42}"/>
              </a:ext>
            </a:extLst>
          </p:cNvPr>
          <p:cNvSpPr>
            <a:spLocks noGrp="1"/>
          </p:cNvSpPr>
          <p:nvPr>
            <p:ph type="title"/>
          </p:nvPr>
        </p:nvSpPr>
        <p:spPr/>
        <p:txBody>
          <a:bodyPr/>
          <a:lstStyle/>
          <a:p>
            <a:r>
              <a:rPr lang="en-US" dirty="0"/>
              <a:t>Sexual Assault (CONT.)</a:t>
            </a:r>
          </a:p>
        </p:txBody>
      </p:sp>
      <p:sp>
        <p:nvSpPr>
          <p:cNvPr id="3" name="Content Placeholder 2">
            <a:extLst>
              <a:ext uri="{FF2B5EF4-FFF2-40B4-BE49-F238E27FC236}">
                <a16:creationId xmlns:a16="http://schemas.microsoft.com/office/drawing/2014/main" id="{AEB12FCF-FA7C-4294-8331-710CE3028440}"/>
              </a:ext>
            </a:extLst>
          </p:cNvPr>
          <p:cNvSpPr>
            <a:spLocks noGrp="1"/>
          </p:cNvSpPr>
          <p:nvPr>
            <p:ph idx="1"/>
          </p:nvPr>
        </p:nvSpPr>
        <p:spPr>
          <a:xfrm>
            <a:off x="628650" y="1371600"/>
            <a:ext cx="7886700" cy="4984753"/>
          </a:xfrm>
        </p:spPr>
        <p:txBody>
          <a:bodyPr>
            <a:normAutofit fontScale="92500"/>
          </a:bodyPr>
          <a:lstStyle/>
          <a:p>
            <a:pPr>
              <a:lnSpc>
                <a:spcPct val="100000"/>
              </a:lnSpc>
            </a:pPr>
            <a:r>
              <a:rPr lang="en-US" b="1" dirty="0"/>
              <a:t>Sexual Assault with an Object </a:t>
            </a:r>
            <a:r>
              <a:rPr lang="en-US" dirty="0"/>
              <a:t>– The use of an object or instrument to penetrate, however slightly, the genital or anal opening of the body of another person, forcibly and/or against that person’s will (non-consensually) or not forcibly or against the person’s will in instances where the Complainant is incapable of giving consent because of age or because of temporary or permanent mental or physical incapacity. </a:t>
            </a:r>
          </a:p>
          <a:p>
            <a:pPr>
              <a:lnSpc>
                <a:spcPct val="100000"/>
              </a:lnSpc>
            </a:pPr>
            <a:r>
              <a:rPr lang="en-US" b="1" dirty="0"/>
              <a:t>Fondling </a:t>
            </a:r>
            <a:r>
              <a:rPr lang="en-US" dirty="0"/>
              <a:t>- The touching of the private body parts of another person (buttocks, groin, breasts) for the purpose of sexual gratification, forcibly and/or against that person’s will (non-consensually), or not forcibly or against the person’s will in instances where the Complainant is incapable of giving consent because of age or because of temporary or permanent mental or physical incapacity. </a:t>
            </a:r>
          </a:p>
        </p:txBody>
      </p:sp>
      <p:sp>
        <p:nvSpPr>
          <p:cNvPr id="2" name="Slide Number Placeholder 1">
            <a:extLst>
              <a:ext uri="{FF2B5EF4-FFF2-40B4-BE49-F238E27FC236}">
                <a16:creationId xmlns:a16="http://schemas.microsoft.com/office/drawing/2014/main" id="{4D75DED9-6228-994F-88E2-754CDECF446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D8D8D8"/>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000" b="0" i="0" u="none" strike="noStrike" kern="1200" cap="none" spc="0" normalizeH="0" baseline="0" noProof="0" dirty="0">
              <a:ln>
                <a:noFill/>
              </a:ln>
              <a:solidFill>
                <a:srgbClr val="D8D8D8"/>
              </a:solidFill>
              <a:effectLst/>
              <a:uLnTx/>
              <a:uFillTx/>
              <a:latin typeface="Assistant"/>
              <a:ea typeface="+mn-ea"/>
              <a:cs typeface="+mn-cs"/>
            </a:endParaRPr>
          </a:p>
        </p:txBody>
      </p:sp>
    </p:spTree>
    <p:extLst>
      <p:ext uri="{BB962C8B-B14F-4D97-AF65-F5344CB8AC3E}">
        <p14:creationId xmlns:p14="http://schemas.microsoft.com/office/powerpoint/2010/main" val="28527429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D08702-4EA8-4296-90E3-FBA7055F7D42}"/>
              </a:ext>
            </a:extLst>
          </p:cNvPr>
          <p:cNvSpPr>
            <a:spLocks noGrp="1"/>
          </p:cNvSpPr>
          <p:nvPr>
            <p:ph type="title"/>
          </p:nvPr>
        </p:nvSpPr>
        <p:spPr/>
        <p:txBody>
          <a:bodyPr/>
          <a:lstStyle/>
          <a:p>
            <a:r>
              <a:rPr lang="en-US" dirty="0"/>
              <a:t>Sexual Assault (CONT.)</a:t>
            </a:r>
          </a:p>
        </p:txBody>
      </p:sp>
      <p:sp>
        <p:nvSpPr>
          <p:cNvPr id="3" name="Content Placeholder 2">
            <a:extLst>
              <a:ext uri="{FF2B5EF4-FFF2-40B4-BE49-F238E27FC236}">
                <a16:creationId xmlns:a16="http://schemas.microsoft.com/office/drawing/2014/main" id="{AEB12FCF-FA7C-4294-8331-710CE3028440}"/>
              </a:ext>
            </a:extLst>
          </p:cNvPr>
          <p:cNvSpPr>
            <a:spLocks noGrp="1"/>
          </p:cNvSpPr>
          <p:nvPr>
            <p:ph idx="1"/>
          </p:nvPr>
        </p:nvSpPr>
        <p:spPr/>
        <p:txBody>
          <a:bodyPr/>
          <a:lstStyle/>
          <a:p>
            <a:pPr lvl="0">
              <a:lnSpc>
                <a:spcPct val="100000"/>
              </a:lnSpc>
            </a:pPr>
            <a:r>
              <a:rPr lang="en-US" b="1" dirty="0"/>
              <a:t>Incest</a:t>
            </a:r>
            <a:r>
              <a:rPr lang="en-US" dirty="0"/>
              <a:t> - Nonforcible sexual intercourse between persons who are related to each other within the degrees wherein marriage is prohibited by [insert state] law.</a:t>
            </a:r>
          </a:p>
          <a:p>
            <a:pPr lvl="0">
              <a:lnSpc>
                <a:spcPct val="100000"/>
              </a:lnSpc>
            </a:pPr>
            <a:r>
              <a:rPr lang="en-US" b="1" dirty="0"/>
              <a:t>Statutory Rape </a:t>
            </a:r>
            <a:r>
              <a:rPr lang="en-US" dirty="0"/>
              <a:t>- Nonforcible sexual intercourse with a person who is under the statutory age of consent of [insert age in your state].</a:t>
            </a:r>
          </a:p>
          <a:p>
            <a:pPr>
              <a:spcAft>
                <a:spcPts val="1200"/>
              </a:spcAft>
            </a:pPr>
            <a:endParaRPr lang="en-US" dirty="0"/>
          </a:p>
        </p:txBody>
      </p:sp>
      <p:sp>
        <p:nvSpPr>
          <p:cNvPr id="2" name="Slide Number Placeholder 1">
            <a:extLst>
              <a:ext uri="{FF2B5EF4-FFF2-40B4-BE49-F238E27FC236}">
                <a16:creationId xmlns:a16="http://schemas.microsoft.com/office/drawing/2014/main" id="{884CA3AB-6B13-3C46-A1B2-E23F18DCD2C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D8D8D8"/>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000" b="0" i="0" u="none" strike="noStrike" kern="1200" cap="none" spc="0" normalizeH="0" baseline="0" noProof="0" dirty="0">
              <a:ln>
                <a:noFill/>
              </a:ln>
              <a:solidFill>
                <a:srgbClr val="D8D8D8"/>
              </a:solidFill>
              <a:effectLst/>
              <a:uLnTx/>
              <a:uFillTx/>
              <a:latin typeface="Assistant"/>
              <a:ea typeface="+mn-ea"/>
              <a:cs typeface="+mn-cs"/>
            </a:endParaRPr>
          </a:p>
        </p:txBody>
      </p:sp>
    </p:spTree>
    <p:extLst>
      <p:ext uri="{BB962C8B-B14F-4D97-AF65-F5344CB8AC3E}">
        <p14:creationId xmlns:p14="http://schemas.microsoft.com/office/powerpoint/2010/main" val="20271610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Consent</a:t>
            </a:r>
          </a:p>
        </p:txBody>
      </p:sp>
      <p:sp>
        <p:nvSpPr>
          <p:cNvPr id="3" name="Content Placeholder 2"/>
          <p:cNvSpPr>
            <a:spLocks noGrp="1"/>
          </p:cNvSpPr>
          <p:nvPr>
            <p:ph idx="1"/>
          </p:nvPr>
        </p:nvSpPr>
        <p:spPr>
          <a:xfrm>
            <a:off x="628650" y="1362892"/>
            <a:ext cx="7886700" cy="4993461"/>
          </a:xfrm>
        </p:spPr>
        <p:txBody>
          <a:bodyPr/>
          <a:lstStyle/>
          <a:p>
            <a:pPr>
              <a:lnSpc>
                <a:spcPct val="100000"/>
              </a:lnSpc>
            </a:pPr>
            <a:r>
              <a:rPr lang="en-US" dirty="0"/>
              <a:t>Consent can be defined per state law or best practices.</a:t>
            </a:r>
          </a:p>
          <a:p>
            <a:pPr lvl="1">
              <a:lnSpc>
                <a:spcPct val="100000"/>
              </a:lnSpc>
            </a:pPr>
            <a:r>
              <a:rPr lang="en-US" dirty="0"/>
              <a:t>ATIXA Model Definitions found in </a:t>
            </a:r>
            <a:r>
              <a:rPr lang="en-US" i="1" dirty="0"/>
              <a:t>1P2P</a:t>
            </a:r>
            <a:r>
              <a:rPr lang="en-US" dirty="0"/>
              <a:t> </a:t>
            </a:r>
            <a:r>
              <a:rPr lang="en-US" dirty="0" err="1"/>
              <a:t>or</a:t>
            </a:r>
            <a:r>
              <a:rPr lang="en-US" i="1" dirty="0" err="1"/>
              <a:t>The</a:t>
            </a:r>
            <a:r>
              <a:rPr lang="en-US" i="1" dirty="0"/>
              <a:t> Playbook</a:t>
            </a:r>
            <a:endParaRPr lang="en-US" dirty="0"/>
          </a:p>
          <a:p>
            <a:pPr>
              <a:lnSpc>
                <a:spcPct val="100000"/>
              </a:lnSpc>
            </a:pPr>
            <a:r>
              <a:rPr lang="en-US" dirty="0"/>
              <a:t>Although the new regulatory definition of sexual assault is ostensibly consent based, it’s not a great analytical tool. Luckily, the wording is generic enough to permit ATIXA best practice interpretations to be fully applicable. </a:t>
            </a:r>
          </a:p>
          <a:p>
            <a:pPr>
              <a:lnSpc>
                <a:spcPct val="100000"/>
              </a:lnSpc>
            </a:pPr>
            <a:r>
              <a:rPr lang="en-US" dirty="0"/>
              <a:t>The FBI’s definition of rape (upon which the regulatory definition rests) now incorporates the term “carnal knowledge”</a:t>
            </a:r>
          </a:p>
        </p:txBody>
      </p:sp>
      <p:sp>
        <p:nvSpPr>
          <p:cNvPr id="4" name="Slide Number Placeholder 3"/>
          <p:cNvSpPr>
            <a:spLocks noGrp="1"/>
          </p:cNvSpPr>
          <p:nvPr>
            <p:ph type="sldNum" sz="quarter" idx="12"/>
          </p:nvPr>
        </p:nvSpPr>
        <p:spPr/>
        <p:txBody>
          <a:bodyPr/>
          <a:lstStyle/>
          <a:p>
            <a:fld id="{D3E6F73D-5B99-417F-82E5-B90A998CE51F}" type="slidenum">
              <a:rPr lang="en-US" smtClean="0"/>
              <a:t>53</a:t>
            </a:fld>
            <a:endParaRPr lang="en-US"/>
          </a:p>
        </p:txBody>
      </p:sp>
    </p:spTree>
    <p:extLst>
      <p:ext uri="{BB962C8B-B14F-4D97-AF65-F5344CB8AC3E}">
        <p14:creationId xmlns:p14="http://schemas.microsoft.com/office/powerpoint/2010/main" val="41420773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Dating Violence</a:t>
            </a:r>
          </a:p>
        </p:txBody>
      </p:sp>
      <p:sp>
        <p:nvSpPr>
          <p:cNvPr id="3" name="Content Placeholder 2"/>
          <p:cNvSpPr>
            <a:spLocks noGrp="1"/>
          </p:cNvSpPr>
          <p:nvPr>
            <p:ph idx="1"/>
          </p:nvPr>
        </p:nvSpPr>
        <p:spPr>
          <a:xfrm>
            <a:off x="628650" y="1371600"/>
            <a:ext cx="7886700" cy="4984753"/>
          </a:xfrm>
        </p:spPr>
        <p:txBody>
          <a:bodyPr>
            <a:normAutofit lnSpcReduction="10000"/>
          </a:bodyPr>
          <a:lstStyle/>
          <a:p>
            <a:pPr>
              <a:lnSpc>
                <a:spcPct val="110000"/>
              </a:lnSpc>
            </a:pPr>
            <a:r>
              <a:rPr lang="en-US" dirty="0"/>
              <a:t>Violence committed by a person who is or has been in a social relationship of a romantic or intimate nature with the Complainant. The existence of such a relationship shall be determined based on the Complainant’s statement and with consideration of the length of the relationship, the type of relationship, and the frequency of interaction between the persons involved in the relationship. For the purposes of this definition —</a:t>
            </a:r>
          </a:p>
          <a:p>
            <a:pPr lvl="1">
              <a:lnSpc>
                <a:spcPct val="110000"/>
              </a:lnSpc>
            </a:pPr>
            <a:r>
              <a:rPr lang="en-US" dirty="0"/>
              <a:t>Dating violence includes, but is not limited to, sexual or physical abuse or the threat of such abuse.</a:t>
            </a:r>
          </a:p>
          <a:p>
            <a:pPr lvl="1">
              <a:lnSpc>
                <a:spcPct val="110000"/>
              </a:lnSpc>
            </a:pPr>
            <a:r>
              <a:rPr lang="en-US" dirty="0"/>
              <a:t>Dating violence does not include acts covered under the definition of domestic violence.</a:t>
            </a:r>
          </a:p>
          <a:p>
            <a:endParaRPr lang="en-US" dirty="0"/>
          </a:p>
        </p:txBody>
      </p:sp>
      <p:sp>
        <p:nvSpPr>
          <p:cNvPr id="4" name="Slide Number Placeholder 3"/>
          <p:cNvSpPr>
            <a:spLocks noGrp="1"/>
          </p:cNvSpPr>
          <p:nvPr>
            <p:ph type="sldNum" sz="quarter" idx="12"/>
          </p:nvPr>
        </p:nvSpPr>
        <p:spPr/>
        <p:txBody>
          <a:bodyPr/>
          <a:lstStyle/>
          <a:p>
            <a:fld id="{D3E6F73D-5B99-417F-82E5-B90A998CE51F}" type="slidenum">
              <a:rPr lang="en-US" smtClean="0"/>
              <a:t>54</a:t>
            </a:fld>
            <a:endParaRPr lang="en-US"/>
          </a:p>
        </p:txBody>
      </p:sp>
    </p:spTree>
    <p:extLst>
      <p:ext uri="{BB962C8B-B14F-4D97-AF65-F5344CB8AC3E}">
        <p14:creationId xmlns:p14="http://schemas.microsoft.com/office/powerpoint/2010/main" val="3013010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Domestic Violence</a:t>
            </a:r>
          </a:p>
        </p:txBody>
      </p:sp>
      <p:sp>
        <p:nvSpPr>
          <p:cNvPr id="3" name="Content Placeholder 2"/>
          <p:cNvSpPr>
            <a:spLocks noGrp="1"/>
          </p:cNvSpPr>
          <p:nvPr>
            <p:ph idx="1"/>
          </p:nvPr>
        </p:nvSpPr>
        <p:spPr>
          <a:xfrm>
            <a:off x="628650" y="1371600"/>
            <a:ext cx="7886700" cy="4984753"/>
          </a:xfrm>
        </p:spPr>
        <p:txBody>
          <a:bodyPr>
            <a:normAutofit fontScale="92500" lnSpcReduction="10000"/>
          </a:bodyPr>
          <a:lstStyle/>
          <a:p>
            <a:pPr lvl="0">
              <a:lnSpc>
                <a:spcPct val="110000"/>
              </a:lnSpc>
              <a:spcBef>
                <a:spcPts val="1200"/>
              </a:spcBef>
            </a:pPr>
            <a:r>
              <a:rPr lang="en-US" dirty="0"/>
              <a:t>A felony or misdemeanor crime of violence committed —</a:t>
            </a:r>
          </a:p>
          <a:p>
            <a:pPr lvl="1">
              <a:lnSpc>
                <a:spcPct val="110000"/>
              </a:lnSpc>
            </a:pPr>
            <a:r>
              <a:rPr lang="en-US" dirty="0"/>
              <a:t>By a current or former spouse or intimate partner of the Complainant;</a:t>
            </a:r>
          </a:p>
          <a:p>
            <a:pPr lvl="1">
              <a:lnSpc>
                <a:spcPct val="110000"/>
              </a:lnSpc>
            </a:pPr>
            <a:r>
              <a:rPr lang="en-US" dirty="0"/>
              <a:t>By a person with whom the Complainant shares a child in common;</a:t>
            </a:r>
          </a:p>
          <a:p>
            <a:pPr lvl="1">
              <a:lnSpc>
                <a:spcPct val="110000"/>
              </a:lnSpc>
            </a:pPr>
            <a:r>
              <a:rPr lang="en-US" dirty="0"/>
              <a:t>By a person who is cohabitating with, or has cohabitated with, the Complainant as a spouse or intimate partner;</a:t>
            </a:r>
          </a:p>
          <a:p>
            <a:pPr lvl="1">
              <a:lnSpc>
                <a:spcPct val="110000"/>
              </a:lnSpc>
            </a:pPr>
            <a:r>
              <a:rPr lang="en-US" dirty="0"/>
              <a:t>By a person similarly situated to a spouse of the Complainant under the domestic or family violence laws [insert your state here];</a:t>
            </a:r>
          </a:p>
          <a:p>
            <a:pPr lvl="1">
              <a:lnSpc>
                <a:spcPct val="110000"/>
              </a:lnSpc>
            </a:pPr>
            <a:r>
              <a:rPr lang="en-US" dirty="0"/>
              <a:t>By any other person against an adult or youth Complainant who is protected from that person’s acts under the domestic or family violence laws of [insert your state here].</a:t>
            </a:r>
          </a:p>
          <a:p>
            <a:endParaRPr lang="en-US" dirty="0"/>
          </a:p>
          <a:p>
            <a:endParaRPr lang="en-US" dirty="0"/>
          </a:p>
        </p:txBody>
      </p:sp>
      <p:sp>
        <p:nvSpPr>
          <p:cNvPr id="4" name="Slide Number Placeholder 3"/>
          <p:cNvSpPr>
            <a:spLocks noGrp="1"/>
          </p:cNvSpPr>
          <p:nvPr>
            <p:ph type="sldNum" sz="quarter" idx="12"/>
          </p:nvPr>
        </p:nvSpPr>
        <p:spPr/>
        <p:txBody>
          <a:bodyPr/>
          <a:lstStyle/>
          <a:p>
            <a:fld id="{D3E6F73D-5B99-417F-82E5-B90A998CE51F}" type="slidenum">
              <a:rPr lang="en-US" smtClean="0"/>
              <a:t>55</a:t>
            </a:fld>
            <a:endParaRPr lang="en-US"/>
          </a:p>
        </p:txBody>
      </p:sp>
    </p:spTree>
    <p:extLst>
      <p:ext uri="{BB962C8B-B14F-4D97-AF65-F5344CB8AC3E}">
        <p14:creationId xmlns:p14="http://schemas.microsoft.com/office/powerpoint/2010/main" val="16653759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Domestic Violence (CONT.)</a:t>
            </a:r>
          </a:p>
        </p:txBody>
      </p:sp>
      <p:sp>
        <p:nvSpPr>
          <p:cNvPr id="3" name="Content Placeholder 2"/>
          <p:cNvSpPr>
            <a:spLocks noGrp="1"/>
          </p:cNvSpPr>
          <p:nvPr>
            <p:ph idx="1"/>
          </p:nvPr>
        </p:nvSpPr>
        <p:spPr/>
        <p:txBody>
          <a:bodyPr/>
          <a:lstStyle/>
          <a:p>
            <a:pPr>
              <a:lnSpc>
                <a:spcPct val="100000"/>
              </a:lnSpc>
            </a:pPr>
            <a:r>
              <a:rPr lang="en-US" dirty="0"/>
              <a:t>To categorize an incident as Domestic Violence, the relationship between the Respondent and the Complainant must be more than just two people living together as roommates. </a:t>
            </a:r>
          </a:p>
          <a:p>
            <a:pPr>
              <a:lnSpc>
                <a:spcPct val="100000"/>
              </a:lnSpc>
            </a:pPr>
            <a:r>
              <a:rPr lang="en-US" dirty="0"/>
              <a:t>The people cohabitating must be current or former spouses or have an intimate relationship.</a:t>
            </a:r>
          </a:p>
          <a:p>
            <a:endParaRPr lang="en-US" dirty="0"/>
          </a:p>
          <a:p>
            <a:endParaRPr lang="en-US" dirty="0"/>
          </a:p>
        </p:txBody>
      </p:sp>
      <p:sp>
        <p:nvSpPr>
          <p:cNvPr id="4" name="Slide Number Placeholder 3"/>
          <p:cNvSpPr>
            <a:spLocks noGrp="1"/>
          </p:cNvSpPr>
          <p:nvPr>
            <p:ph type="sldNum" sz="quarter" idx="12"/>
          </p:nvPr>
        </p:nvSpPr>
        <p:spPr/>
        <p:txBody>
          <a:bodyPr/>
          <a:lstStyle/>
          <a:p>
            <a:fld id="{D3E6F73D-5B99-417F-82E5-B90A998CE51F}" type="slidenum">
              <a:rPr lang="en-US" smtClean="0"/>
              <a:t>56</a:t>
            </a:fld>
            <a:endParaRPr lang="en-US"/>
          </a:p>
        </p:txBody>
      </p:sp>
    </p:spTree>
    <p:extLst>
      <p:ext uri="{BB962C8B-B14F-4D97-AF65-F5344CB8AC3E}">
        <p14:creationId xmlns:p14="http://schemas.microsoft.com/office/powerpoint/2010/main" val="12305514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stalking</a:t>
            </a:r>
          </a:p>
        </p:txBody>
      </p:sp>
      <p:sp>
        <p:nvSpPr>
          <p:cNvPr id="3" name="Content Placeholder 2"/>
          <p:cNvSpPr>
            <a:spLocks noGrp="1"/>
          </p:cNvSpPr>
          <p:nvPr>
            <p:ph idx="1"/>
          </p:nvPr>
        </p:nvSpPr>
        <p:spPr>
          <a:xfrm>
            <a:off x="628650" y="1371600"/>
            <a:ext cx="7886700" cy="4984753"/>
          </a:xfrm>
        </p:spPr>
        <p:txBody>
          <a:bodyPr>
            <a:normAutofit/>
          </a:bodyPr>
          <a:lstStyle/>
          <a:p>
            <a:pPr lvl="0">
              <a:lnSpc>
                <a:spcPct val="100000"/>
              </a:lnSpc>
              <a:spcBef>
                <a:spcPts val="1200"/>
              </a:spcBef>
            </a:pPr>
            <a:r>
              <a:rPr lang="en-US" dirty="0"/>
              <a:t>Engaging in a course of conduct directed at a specific person that would cause a reasonable person to — </a:t>
            </a:r>
          </a:p>
          <a:p>
            <a:pPr lvl="1">
              <a:lnSpc>
                <a:spcPct val="100000"/>
              </a:lnSpc>
            </a:pPr>
            <a:r>
              <a:rPr lang="en-US" dirty="0"/>
              <a:t>Fear for the person’s safety or the safety of others; or</a:t>
            </a:r>
          </a:p>
          <a:p>
            <a:pPr lvl="1">
              <a:lnSpc>
                <a:spcPct val="100000"/>
              </a:lnSpc>
            </a:pPr>
            <a:r>
              <a:rPr lang="en-US" dirty="0"/>
              <a:t>Suffer substantial emotional distress. </a:t>
            </a:r>
          </a:p>
          <a:p>
            <a:pPr>
              <a:lnSpc>
                <a:spcPct val="100000"/>
              </a:lnSpc>
              <a:spcBef>
                <a:spcPts val="1200"/>
              </a:spcBef>
            </a:pPr>
            <a:r>
              <a:rPr lang="en-US" dirty="0"/>
              <a:t>For the purposes of this definition: </a:t>
            </a:r>
          </a:p>
          <a:p>
            <a:pPr lvl="1">
              <a:lnSpc>
                <a:spcPct val="100000"/>
              </a:lnSpc>
              <a:spcBef>
                <a:spcPts val="1200"/>
              </a:spcBef>
            </a:pPr>
            <a:r>
              <a:rPr lang="en-US" b="1" dirty="0"/>
              <a:t>Course of conduct</a:t>
            </a:r>
            <a:r>
              <a:rPr lang="en-US" dirty="0"/>
              <a:t> means two or more acts, including, but not limited to, acts in which the stalker directly, indirectly, or through third parties, by any action, method, device, or means, follows, monitors, observes, surveils, threatens, or communicates to or about a person, or interferes with a person’s property.</a:t>
            </a:r>
          </a:p>
        </p:txBody>
      </p:sp>
      <p:sp>
        <p:nvSpPr>
          <p:cNvPr id="4" name="Slide Number Placeholder 3"/>
          <p:cNvSpPr>
            <a:spLocks noGrp="1"/>
          </p:cNvSpPr>
          <p:nvPr>
            <p:ph type="sldNum" sz="quarter" idx="12"/>
          </p:nvPr>
        </p:nvSpPr>
        <p:spPr/>
        <p:txBody>
          <a:bodyPr/>
          <a:lstStyle/>
          <a:p>
            <a:fld id="{D3E6F73D-5B99-417F-82E5-B90A998CE51F}" type="slidenum">
              <a:rPr lang="en-US" smtClean="0"/>
              <a:t>57</a:t>
            </a:fld>
            <a:endParaRPr lang="en-US"/>
          </a:p>
        </p:txBody>
      </p:sp>
    </p:spTree>
    <p:extLst>
      <p:ext uri="{BB962C8B-B14F-4D97-AF65-F5344CB8AC3E}">
        <p14:creationId xmlns:p14="http://schemas.microsoft.com/office/powerpoint/2010/main" val="36512629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Stalking (cont.)</a:t>
            </a:r>
          </a:p>
        </p:txBody>
      </p:sp>
      <p:sp>
        <p:nvSpPr>
          <p:cNvPr id="3" name="Content Placeholder 2"/>
          <p:cNvSpPr>
            <a:spLocks noGrp="1"/>
          </p:cNvSpPr>
          <p:nvPr>
            <p:ph idx="1"/>
          </p:nvPr>
        </p:nvSpPr>
        <p:spPr>
          <a:xfrm>
            <a:off x="628650" y="1371600"/>
            <a:ext cx="7886700" cy="4984753"/>
          </a:xfrm>
        </p:spPr>
        <p:txBody>
          <a:bodyPr/>
          <a:lstStyle/>
          <a:p>
            <a:pPr lvl="1">
              <a:lnSpc>
                <a:spcPct val="100000"/>
              </a:lnSpc>
            </a:pPr>
            <a:r>
              <a:rPr lang="en-US" b="1" dirty="0"/>
              <a:t>Reasonable person </a:t>
            </a:r>
            <a:r>
              <a:rPr lang="en-US" dirty="0"/>
              <a:t>means a reasonable person under similar circumstances and with similar identities to the Complainant.</a:t>
            </a:r>
          </a:p>
          <a:p>
            <a:pPr lvl="1">
              <a:lnSpc>
                <a:spcPct val="100000"/>
              </a:lnSpc>
            </a:pPr>
            <a:r>
              <a:rPr lang="en-US" b="1" dirty="0"/>
              <a:t>Substantial emotional distress </a:t>
            </a:r>
            <a:r>
              <a:rPr lang="en-US" dirty="0"/>
              <a:t>means significant mental suffering or anguish that may but does not necessarily require medical or other professional treatment or counseling.</a:t>
            </a:r>
          </a:p>
          <a:p>
            <a:pPr marL="0" indent="0" algn="ctr">
              <a:lnSpc>
                <a:spcPct val="100000"/>
              </a:lnSpc>
              <a:buNone/>
            </a:pPr>
            <a:r>
              <a:rPr lang="en-US" b="1" dirty="0"/>
              <a:t>Please, please, please, don’t interpret this to violate anyone’s First Amendment rights. </a:t>
            </a:r>
            <a:endParaRPr lang="en-US" dirty="0"/>
          </a:p>
          <a:p>
            <a:endParaRPr lang="en-US" dirty="0"/>
          </a:p>
        </p:txBody>
      </p:sp>
      <p:sp>
        <p:nvSpPr>
          <p:cNvPr id="4" name="Slide Number Placeholder 3"/>
          <p:cNvSpPr>
            <a:spLocks noGrp="1"/>
          </p:cNvSpPr>
          <p:nvPr>
            <p:ph type="sldNum" sz="quarter" idx="12"/>
          </p:nvPr>
        </p:nvSpPr>
        <p:spPr/>
        <p:txBody>
          <a:bodyPr/>
          <a:lstStyle/>
          <a:p>
            <a:fld id="{D3E6F73D-5B99-417F-82E5-B90A998CE51F}" type="slidenum">
              <a:rPr lang="en-US" smtClean="0"/>
              <a:t>58</a:t>
            </a:fld>
            <a:endParaRPr lang="en-US"/>
          </a:p>
        </p:txBody>
      </p:sp>
    </p:spTree>
    <p:extLst>
      <p:ext uri="{BB962C8B-B14F-4D97-AF65-F5344CB8AC3E}">
        <p14:creationId xmlns:p14="http://schemas.microsoft.com/office/powerpoint/2010/main" val="7907191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192210"/>
          </a:xfrm>
        </p:spPr>
        <p:txBody>
          <a:bodyPr>
            <a:normAutofit/>
          </a:bodyPr>
          <a:lstStyle/>
          <a:p>
            <a:r>
              <a:rPr lang="fr-FR" dirty="0"/>
              <a:t>OTHER ATIXA Model </a:t>
            </a:r>
            <a:r>
              <a:rPr lang="fr-FR" dirty="0" err="1"/>
              <a:t>Definitions</a:t>
            </a:r>
            <a:r>
              <a:rPr lang="fr-FR" dirty="0"/>
              <a:t>: </a:t>
            </a:r>
            <a:br>
              <a:rPr lang="fr-FR" dirty="0"/>
            </a:br>
            <a:r>
              <a:rPr lang="fr-FR" dirty="0" err="1"/>
              <a:t>Sexual</a:t>
            </a:r>
            <a:r>
              <a:rPr lang="fr-FR" dirty="0"/>
              <a:t> Exploitation</a:t>
            </a:r>
            <a:endParaRPr lang="en-US" dirty="0"/>
          </a:p>
        </p:txBody>
      </p:sp>
      <p:sp>
        <p:nvSpPr>
          <p:cNvPr id="3" name="Content Placeholder 2"/>
          <p:cNvSpPr>
            <a:spLocks noGrp="1"/>
          </p:cNvSpPr>
          <p:nvPr>
            <p:ph idx="1"/>
          </p:nvPr>
        </p:nvSpPr>
        <p:spPr>
          <a:xfrm>
            <a:off x="628650" y="1371600"/>
            <a:ext cx="7886700" cy="4984753"/>
          </a:xfrm>
        </p:spPr>
        <p:txBody>
          <a:bodyPr>
            <a:normAutofit fontScale="92500" lnSpcReduction="10000"/>
          </a:bodyPr>
          <a:lstStyle/>
          <a:p>
            <a:pPr marL="0" indent="0">
              <a:lnSpc>
                <a:spcPct val="100000"/>
              </a:lnSpc>
              <a:buNone/>
            </a:pPr>
            <a:r>
              <a:rPr lang="en-US" dirty="0">
                <a:latin typeface="+mj-lt"/>
              </a:rPr>
              <a:t>Though not part of the Title IX “Sexual Harassment” definition, other conduct could be prohibited under an institutional sexual misconduct policy, including:</a:t>
            </a:r>
          </a:p>
          <a:p>
            <a:pPr marL="0" indent="0">
              <a:lnSpc>
                <a:spcPct val="100000"/>
              </a:lnSpc>
              <a:buNone/>
            </a:pPr>
            <a:r>
              <a:rPr lang="en-US" b="1" dirty="0">
                <a:latin typeface="+mj-lt"/>
              </a:rPr>
              <a:t>Sexual Exploitation</a:t>
            </a:r>
            <a:r>
              <a:rPr lang="en-US" dirty="0">
                <a:latin typeface="+mj-lt"/>
              </a:rPr>
              <a:t>: an individual taking non-consensual or abusive sexual advantage of another for their own benefit or for the benefit of anyone other than the person being exploited, and that behavior does not otherwise constitute sexual harassment. </a:t>
            </a:r>
          </a:p>
          <a:p>
            <a:pPr marL="0" indent="0">
              <a:lnSpc>
                <a:spcPct val="100000"/>
              </a:lnSpc>
              <a:buNone/>
            </a:pPr>
            <a:r>
              <a:rPr lang="en-US" dirty="0">
                <a:latin typeface="+mj-lt"/>
              </a:rPr>
              <a:t>Examples include, but are not limited to:</a:t>
            </a:r>
          </a:p>
          <a:p>
            <a:pPr>
              <a:lnSpc>
                <a:spcPct val="110000"/>
              </a:lnSpc>
            </a:pPr>
            <a:r>
              <a:rPr lang="en-US" dirty="0">
                <a:latin typeface="+mj-lt"/>
              </a:rPr>
              <a:t>Sexual voyeurism </a:t>
            </a:r>
          </a:p>
          <a:p>
            <a:pPr>
              <a:lnSpc>
                <a:spcPct val="110000"/>
              </a:lnSpc>
            </a:pPr>
            <a:r>
              <a:rPr lang="en-US" dirty="0">
                <a:latin typeface="+mj-lt"/>
              </a:rPr>
              <a:t>Invasion of sexual privacy (e.g., </a:t>
            </a:r>
            <a:r>
              <a:rPr lang="en-US" dirty="0" err="1">
                <a:latin typeface="+mj-lt"/>
              </a:rPr>
              <a:t>doxxing</a:t>
            </a:r>
            <a:r>
              <a:rPr lang="en-US" dirty="0">
                <a:latin typeface="+mj-lt"/>
              </a:rPr>
              <a:t>)</a:t>
            </a:r>
          </a:p>
          <a:p>
            <a:pPr>
              <a:lnSpc>
                <a:spcPct val="110000"/>
              </a:lnSpc>
            </a:pPr>
            <a:r>
              <a:rPr lang="en-US" dirty="0">
                <a:effectLst/>
                <a:latin typeface="+mj-lt"/>
                <a:ea typeface="Times New Roman" panose="02020603050405020304" pitchFamily="18" charset="0"/>
                <a:cs typeface="Times New Roman" panose="02020603050405020304" pitchFamily="18" charset="0"/>
              </a:rPr>
              <a:t>Knowingly making an unwelcome disclosure of (or threatening to disclose) an individual's sexual orientation, gender identity, or gender expression</a:t>
            </a:r>
            <a:endParaRPr lang="en-US" dirty="0">
              <a:latin typeface="+mj-lt"/>
            </a:endParaRPr>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D3E6F73D-5B99-417F-82E5-B90A998CE51F}" type="slidenum">
              <a:rPr lang="en-US" smtClean="0"/>
              <a:t>59</a:t>
            </a:fld>
            <a:endParaRPr lang="en-US"/>
          </a:p>
        </p:txBody>
      </p:sp>
    </p:spTree>
    <p:extLst>
      <p:ext uri="{BB962C8B-B14F-4D97-AF65-F5344CB8AC3E}">
        <p14:creationId xmlns:p14="http://schemas.microsoft.com/office/powerpoint/2010/main" val="16177187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192210"/>
          </a:xfrm>
        </p:spPr>
        <p:txBody>
          <a:bodyPr>
            <a:normAutofit/>
          </a:bodyPr>
          <a:lstStyle/>
          <a:p>
            <a:r>
              <a:rPr lang="en-US" dirty="0"/>
              <a:t>ATIXA Model Definitions: </a:t>
            </a:r>
            <a:br>
              <a:rPr lang="en-US" dirty="0"/>
            </a:br>
            <a:r>
              <a:rPr lang="en-US" dirty="0"/>
              <a:t>Sexual Exploitation (Cont.)</a:t>
            </a:r>
          </a:p>
        </p:txBody>
      </p:sp>
      <p:sp>
        <p:nvSpPr>
          <p:cNvPr id="3" name="Content Placeholder 2"/>
          <p:cNvSpPr>
            <a:spLocks noGrp="1"/>
          </p:cNvSpPr>
          <p:nvPr>
            <p:ph idx="1"/>
          </p:nvPr>
        </p:nvSpPr>
        <p:spPr>
          <a:xfrm>
            <a:off x="628650" y="1371600"/>
            <a:ext cx="7994846" cy="4984753"/>
          </a:xfrm>
        </p:spPr>
        <p:txBody>
          <a:bodyPr>
            <a:noAutofit/>
          </a:bodyPr>
          <a:lstStyle/>
          <a:p>
            <a:pPr marL="342900" marR="0" lvl="0" indent="-342900">
              <a:lnSpc>
                <a:spcPct val="100000"/>
              </a:lnSpc>
              <a:spcAft>
                <a:spcPts val="0"/>
              </a:spcAft>
              <a:buFont typeface="Wingdings" panose="05000000000000000000" pitchFamily="2" charset="2"/>
              <a:buChar char=""/>
            </a:pPr>
            <a:r>
              <a:rPr lang="en-US" sz="2200" dirty="0">
                <a:effectLst/>
                <a:latin typeface="+mj-lt"/>
                <a:ea typeface="Times New Roman" panose="02020603050405020304" pitchFamily="18" charset="0"/>
                <a:cs typeface="Times New Roman" panose="02020603050405020304" pitchFamily="18" charset="0"/>
              </a:rPr>
              <a:t>Taking pictures, video, or audio recording of another in a sexual act, or in any other sexually related activity when there is a reasonable expectation of privacy during the activity, without the consent of all involved in the activity; or exceeding the boundaries of consent (such as allowing another person to hide in a closet and observe sexual activity; or disseminating sexual pictures without the photographed person’s consent), including the making or posting of non-consensual pornography</a:t>
            </a:r>
          </a:p>
          <a:p>
            <a:pPr marL="342900" marR="0" lvl="0" indent="-342900">
              <a:lnSpc>
                <a:spcPct val="100000"/>
              </a:lnSpc>
              <a:spcAft>
                <a:spcPts val="0"/>
              </a:spcAft>
              <a:buFont typeface="Wingdings" panose="05000000000000000000" pitchFamily="2" charset="2"/>
              <a:buChar char=""/>
            </a:pPr>
            <a:r>
              <a:rPr lang="en-US" sz="2200" dirty="0">
                <a:effectLst/>
                <a:latin typeface="+mj-lt"/>
                <a:ea typeface="Times New Roman" panose="02020603050405020304" pitchFamily="18" charset="0"/>
                <a:cs typeface="Times New Roman" panose="02020603050405020304" pitchFamily="18" charset="0"/>
              </a:rPr>
              <a:t>Prostituting another person</a:t>
            </a:r>
          </a:p>
          <a:p>
            <a:pPr marL="342900" marR="0" lvl="0" indent="-342900">
              <a:lnSpc>
                <a:spcPct val="100000"/>
              </a:lnSpc>
              <a:spcAft>
                <a:spcPts val="0"/>
              </a:spcAft>
              <a:buFont typeface="Wingdings" panose="05000000000000000000" pitchFamily="2" charset="2"/>
              <a:buChar char=""/>
            </a:pPr>
            <a:r>
              <a:rPr lang="en-US" sz="2200" dirty="0">
                <a:effectLst/>
                <a:latin typeface="+mj-lt"/>
                <a:ea typeface="Times New Roman" panose="02020603050405020304" pitchFamily="18" charset="0"/>
                <a:cs typeface="Times New Roman" panose="02020603050405020304" pitchFamily="18" charset="0"/>
              </a:rPr>
              <a:t>Engaging in sexual activity with another person while knowingly infected with human immunodeficiency virus (HIV) or a sexually transmitted disease (STD) or infection (STI), without informing the other person of the virus, disease, or infection</a:t>
            </a:r>
          </a:p>
        </p:txBody>
      </p:sp>
      <p:sp>
        <p:nvSpPr>
          <p:cNvPr id="4" name="Slide Number Placeholder 3"/>
          <p:cNvSpPr>
            <a:spLocks noGrp="1"/>
          </p:cNvSpPr>
          <p:nvPr>
            <p:ph type="sldNum" sz="quarter" idx="12"/>
          </p:nvPr>
        </p:nvSpPr>
        <p:spPr/>
        <p:txBody>
          <a:bodyPr/>
          <a:lstStyle/>
          <a:p>
            <a:fld id="{D3E6F73D-5B99-417F-82E5-B90A998CE51F}" type="slidenum">
              <a:rPr lang="en-US" smtClean="0"/>
              <a:t>60</a:t>
            </a:fld>
            <a:endParaRPr lang="en-US"/>
          </a:p>
        </p:txBody>
      </p:sp>
    </p:spTree>
    <p:extLst>
      <p:ext uri="{BB962C8B-B14F-4D97-AF65-F5344CB8AC3E}">
        <p14:creationId xmlns:p14="http://schemas.microsoft.com/office/powerpoint/2010/main" val="9307798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192210"/>
          </a:xfrm>
        </p:spPr>
        <p:txBody>
          <a:bodyPr>
            <a:normAutofit/>
          </a:bodyPr>
          <a:lstStyle/>
          <a:p>
            <a:r>
              <a:rPr lang="en-US" dirty="0"/>
              <a:t>ATIXA Model Definitions: </a:t>
            </a:r>
            <a:br>
              <a:rPr lang="en-US" dirty="0"/>
            </a:br>
            <a:r>
              <a:rPr lang="en-US" dirty="0"/>
              <a:t>Sexual Exploitation (Cont.)</a:t>
            </a:r>
          </a:p>
        </p:txBody>
      </p:sp>
      <p:sp>
        <p:nvSpPr>
          <p:cNvPr id="3" name="Content Placeholder 2"/>
          <p:cNvSpPr>
            <a:spLocks noGrp="1"/>
          </p:cNvSpPr>
          <p:nvPr>
            <p:ph idx="1"/>
          </p:nvPr>
        </p:nvSpPr>
        <p:spPr>
          <a:xfrm>
            <a:off x="628650" y="1371600"/>
            <a:ext cx="7994846" cy="4984753"/>
          </a:xfrm>
        </p:spPr>
        <p:txBody>
          <a:bodyPr>
            <a:noAutofit/>
          </a:bodyPr>
          <a:lstStyle/>
          <a:p>
            <a:pPr marL="342900" marR="0" lvl="0" indent="-342900">
              <a:lnSpc>
                <a:spcPct val="100000"/>
              </a:lnSpc>
              <a:spcAft>
                <a:spcPts val="0"/>
              </a:spcAft>
              <a:buFont typeface="Wingdings" panose="05000000000000000000" pitchFamily="2" charset="2"/>
              <a:buChar char=""/>
            </a:pPr>
            <a:r>
              <a:rPr lang="en-US" dirty="0">
                <a:effectLst/>
                <a:latin typeface="+mj-lt"/>
                <a:ea typeface="Times New Roman" panose="02020603050405020304" pitchFamily="18" charset="0"/>
                <a:cs typeface="Times New Roman" panose="02020603050405020304" pitchFamily="18" charset="0"/>
              </a:rPr>
              <a:t>Causing or attempting to cause the incapacitation of another person (through alcohol, drugs, or any other means) for the purpose of compromising that person’s ability to give consent to sexual activity, or for the purpose of making that person vulnerable to non-consensual sexual activity</a:t>
            </a:r>
          </a:p>
          <a:p>
            <a:pPr marL="342900" marR="0" lvl="0" indent="-342900">
              <a:lnSpc>
                <a:spcPct val="100000"/>
              </a:lnSpc>
              <a:spcAft>
                <a:spcPts val="0"/>
              </a:spcAft>
              <a:buFont typeface="Wingdings" panose="05000000000000000000" pitchFamily="2" charset="2"/>
              <a:buChar char=""/>
            </a:pPr>
            <a:r>
              <a:rPr lang="en-US" dirty="0">
                <a:effectLst/>
                <a:latin typeface="+mj-lt"/>
                <a:ea typeface="Times New Roman" panose="02020603050405020304" pitchFamily="18" charset="0"/>
                <a:cs typeface="Times New Roman" panose="02020603050405020304" pitchFamily="18" charset="0"/>
              </a:rPr>
              <a:t>Misappropriation of another person’s identity on apps, websites, or other venues designed for dating or sexual connections (e.g., spoofing)</a:t>
            </a:r>
          </a:p>
          <a:p>
            <a:pPr marL="342900" marR="0" lvl="0" indent="-342900">
              <a:lnSpc>
                <a:spcPct val="100000"/>
              </a:lnSpc>
              <a:spcAft>
                <a:spcPts val="0"/>
              </a:spcAft>
              <a:buFont typeface="Wingdings" panose="05000000000000000000" pitchFamily="2" charset="2"/>
              <a:buChar char=""/>
            </a:pPr>
            <a:r>
              <a:rPr lang="en-US" dirty="0">
                <a:effectLst/>
                <a:latin typeface="+mj-lt"/>
                <a:ea typeface="Times New Roman" panose="02020603050405020304" pitchFamily="18" charset="0"/>
                <a:cs typeface="Times New Roman" panose="02020603050405020304" pitchFamily="18" charset="0"/>
              </a:rPr>
              <a:t>Forcing a person to take an action against that person’s will by threatening to show, post, or share information, video, audio, or an image that depicts the person’s nudity or sexual activity</a:t>
            </a:r>
          </a:p>
        </p:txBody>
      </p:sp>
      <p:sp>
        <p:nvSpPr>
          <p:cNvPr id="4" name="Slide Number Placeholder 3"/>
          <p:cNvSpPr>
            <a:spLocks noGrp="1"/>
          </p:cNvSpPr>
          <p:nvPr>
            <p:ph type="sldNum" sz="quarter" idx="12"/>
          </p:nvPr>
        </p:nvSpPr>
        <p:spPr/>
        <p:txBody>
          <a:bodyPr/>
          <a:lstStyle/>
          <a:p>
            <a:fld id="{D3E6F73D-5B99-417F-82E5-B90A998CE51F}" type="slidenum">
              <a:rPr lang="en-US" smtClean="0"/>
              <a:t>61</a:t>
            </a:fld>
            <a:endParaRPr lang="en-US" dirty="0"/>
          </a:p>
        </p:txBody>
      </p:sp>
    </p:spTree>
    <p:extLst>
      <p:ext uri="{BB962C8B-B14F-4D97-AF65-F5344CB8AC3E}">
        <p14:creationId xmlns:p14="http://schemas.microsoft.com/office/powerpoint/2010/main" val="22004278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192210"/>
          </a:xfrm>
        </p:spPr>
        <p:txBody>
          <a:bodyPr>
            <a:normAutofit/>
          </a:bodyPr>
          <a:lstStyle/>
          <a:p>
            <a:r>
              <a:rPr lang="en-US" dirty="0"/>
              <a:t>ATIXA Model Definitions: </a:t>
            </a:r>
            <a:br>
              <a:rPr lang="en-US" dirty="0"/>
            </a:br>
            <a:r>
              <a:rPr lang="en-US" dirty="0"/>
              <a:t>Sexual Exploitation (Cont.)</a:t>
            </a:r>
          </a:p>
        </p:txBody>
      </p:sp>
      <p:sp>
        <p:nvSpPr>
          <p:cNvPr id="3" name="Content Placeholder 2"/>
          <p:cNvSpPr>
            <a:spLocks noGrp="1"/>
          </p:cNvSpPr>
          <p:nvPr>
            <p:ph idx="1"/>
          </p:nvPr>
        </p:nvSpPr>
        <p:spPr>
          <a:xfrm>
            <a:off x="628650" y="1371600"/>
            <a:ext cx="7994846" cy="4984753"/>
          </a:xfrm>
        </p:spPr>
        <p:txBody>
          <a:bodyPr>
            <a:noAutofit/>
          </a:bodyPr>
          <a:lstStyle/>
          <a:p>
            <a:pPr marL="342900" marR="0" lvl="0" indent="-342900">
              <a:lnSpc>
                <a:spcPct val="100000"/>
              </a:lnSpc>
              <a:spcAft>
                <a:spcPts val="0"/>
              </a:spcAft>
              <a:buFont typeface="Wingdings" panose="05000000000000000000" pitchFamily="2" charset="2"/>
              <a:buChar char=""/>
            </a:pPr>
            <a:r>
              <a:rPr lang="en-US" sz="2400" dirty="0">
                <a:effectLst/>
                <a:latin typeface="+mj-lt"/>
                <a:ea typeface="Times New Roman" panose="02020603050405020304" pitchFamily="18" charset="0"/>
                <a:cs typeface="Times New Roman" panose="02020603050405020304" pitchFamily="18" charset="0"/>
              </a:rPr>
              <a:t>Knowingly soliciting a minor for sexual activity</a:t>
            </a:r>
          </a:p>
          <a:p>
            <a:pPr marL="342900" marR="0" lvl="0" indent="-342900">
              <a:lnSpc>
                <a:spcPct val="100000"/>
              </a:lnSpc>
              <a:spcAft>
                <a:spcPts val="0"/>
              </a:spcAft>
              <a:buFont typeface="Wingdings" panose="05000000000000000000" pitchFamily="2" charset="2"/>
              <a:buChar char=""/>
            </a:pPr>
            <a:r>
              <a:rPr lang="en-US" sz="2400" dirty="0">
                <a:effectLst/>
                <a:latin typeface="+mj-lt"/>
                <a:ea typeface="Times New Roman" panose="02020603050405020304" pitchFamily="18" charset="0"/>
                <a:cs typeface="Times New Roman" panose="02020603050405020304" pitchFamily="18" charset="0"/>
              </a:rPr>
              <a:t>Engaging in sex trafficking</a:t>
            </a:r>
          </a:p>
          <a:p>
            <a:pPr marL="342900" marR="0" lvl="0" indent="-342900">
              <a:lnSpc>
                <a:spcPct val="100000"/>
              </a:lnSpc>
              <a:spcAft>
                <a:spcPts val="0"/>
              </a:spcAft>
              <a:buFont typeface="Wingdings" panose="05000000000000000000" pitchFamily="2" charset="2"/>
              <a:buChar char=""/>
            </a:pPr>
            <a:r>
              <a:rPr lang="en-US" sz="2400" dirty="0">
                <a:effectLst/>
                <a:latin typeface="+mj-lt"/>
                <a:ea typeface="Times New Roman" panose="02020603050405020304" pitchFamily="18" charset="0"/>
                <a:cs typeface="Times New Roman" panose="02020603050405020304" pitchFamily="18" charset="0"/>
              </a:rPr>
              <a:t>Knowingly creating, possessing, or disseminating child pornography</a:t>
            </a:r>
          </a:p>
        </p:txBody>
      </p:sp>
      <p:sp>
        <p:nvSpPr>
          <p:cNvPr id="4" name="Slide Number Placeholder 3"/>
          <p:cNvSpPr>
            <a:spLocks noGrp="1"/>
          </p:cNvSpPr>
          <p:nvPr>
            <p:ph type="sldNum" sz="quarter" idx="12"/>
          </p:nvPr>
        </p:nvSpPr>
        <p:spPr/>
        <p:txBody>
          <a:bodyPr/>
          <a:lstStyle/>
          <a:p>
            <a:fld id="{D3E6F73D-5B99-417F-82E5-B90A998CE51F}" type="slidenum">
              <a:rPr lang="en-US" smtClean="0"/>
              <a:t>62</a:t>
            </a:fld>
            <a:endParaRPr lang="en-US" dirty="0"/>
          </a:p>
        </p:txBody>
      </p:sp>
    </p:spTree>
    <p:extLst>
      <p:ext uri="{BB962C8B-B14F-4D97-AF65-F5344CB8AC3E}">
        <p14:creationId xmlns:p14="http://schemas.microsoft.com/office/powerpoint/2010/main" val="22877300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0"/>
            <a:ext cx="7963259" cy="1192210"/>
          </a:xfrm>
        </p:spPr>
        <p:txBody>
          <a:bodyPr>
            <a:normAutofit/>
          </a:bodyPr>
          <a:lstStyle/>
          <a:p>
            <a:r>
              <a:rPr lang="en-US" dirty="0"/>
              <a:t>Other sex-based Misconduct Offenses That May Be addressed by policy</a:t>
            </a:r>
          </a:p>
        </p:txBody>
      </p:sp>
      <p:sp>
        <p:nvSpPr>
          <p:cNvPr id="3" name="Content Placeholder 2"/>
          <p:cNvSpPr>
            <a:spLocks noGrp="1"/>
          </p:cNvSpPr>
          <p:nvPr>
            <p:ph idx="1"/>
          </p:nvPr>
        </p:nvSpPr>
        <p:spPr/>
        <p:txBody>
          <a:bodyPr/>
          <a:lstStyle/>
          <a:p>
            <a:pPr>
              <a:lnSpc>
                <a:spcPct val="100000"/>
              </a:lnSpc>
            </a:pPr>
            <a:r>
              <a:rPr lang="en-US" dirty="0"/>
              <a:t>Bullying/cyberbullying</a:t>
            </a:r>
          </a:p>
          <a:p>
            <a:pPr>
              <a:lnSpc>
                <a:spcPct val="100000"/>
              </a:lnSpc>
            </a:pPr>
            <a:r>
              <a:rPr lang="en-US" dirty="0"/>
              <a:t>Hazing</a:t>
            </a:r>
          </a:p>
          <a:p>
            <a:pPr>
              <a:lnSpc>
                <a:spcPct val="100000"/>
              </a:lnSpc>
            </a:pPr>
            <a:r>
              <a:rPr lang="en-US" dirty="0"/>
              <a:t>Threatening or causing physical harm</a:t>
            </a:r>
          </a:p>
          <a:p>
            <a:pPr>
              <a:lnSpc>
                <a:spcPct val="100000"/>
              </a:lnSpc>
            </a:pPr>
            <a:r>
              <a:rPr lang="en-US" dirty="0"/>
              <a:t>Conduct which threatens or endangers the health or safety of any person</a:t>
            </a:r>
          </a:p>
          <a:p>
            <a:pPr>
              <a:lnSpc>
                <a:spcPct val="100000"/>
              </a:lnSpc>
            </a:pPr>
            <a:r>
              <a:rPr lang="en-US" dirty="0"/>
              <a:t>Discrimination</a:t>
            </a:r>
          </a:p>
          <a:p>
            <a:pPr>
              <a:lnSpc>
                <a:spcPct val="100000"/>
              </a:lnSpc>
            </a:pPr>
            <a:r>
              <a:rPr lang="en-US" dirty="0"/>
              <a:t>Intimidation</a:t>
            </a:r>
          </a:p>
          <a:p>
            <a:endParaRPr lang="en-US" dirty="0"/>
          </a:p>
          <a:p>
            <a:endParaRPr lang="en-US" dirty="0"/>
          </a:p>
        </p:txBody>
      </p:sp>
      <p:sp>
        <p:nvSpPr>
          <p:cNvPr id="4" name="Slide Number Placeholder 3"/>
          <p:cNvSpPr>
            <a:spLocks noGrp="1"/>
          </p:cNvSpPr>
          <p:nvPr>
            <p:ph type="sldNum" sz="quarter" idx="12"/>
          </p:nvPr>
        </p:nvSpPr>
        <p:spPr/>
        <p:txBody>
          <a:bodyPr/>
          <a:lstStyle/>
          <a:p>
            <a:fld id="{D3E6F73D-5B99-417F-82E5-B90A998CE51F}" type="slidenum">
              <a:rPr lang="en-US" smtClean="0"/>
              <a:t>63</a:t>
            </a:fld>
            <a:endParaRPr lang="en-US"/>
          </a:p>
        </p:txBody>
      </p:sp>
    </p:spTree>
    <p:extLst>
      <p:ext uri="{BB962C8B-B14F-4D97-AF65-F5344CB8AC3E}">
        <p14:creationId xmlns:p14="http://schemas.microsoft.com/office/powerpoint/2010/main" val="12573727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Retaliation</a:t>
            </a:r>
          </a:p>
        </p:txBody>
      </p:sp>
      <p:sp>
        <p:nvSpPr>
          <p:cNvPr id="3" name="Content Placeholder 2"/>
          <p:cNvSpPr>
            <a:spLocks noGrp="1"/>
          </p:cNvSpPr>
          <p:nvPr>
            <p:ph idx="1"/>
          </p:nvPr>
        </p:nvSpPr>
        <p:spPr>
          <a:xfrm>
            <a:off x="628650" y="1371600"/>
            <a:ext cx="7886700" cy="4984753"/>
          </a:xfrm>
        </p:spPr>
        <p:txBody>
          <a:bodyPr>
            <a:normAutofit fontScale="85000" lnSpcReduction="20000"/>
          </a:bodyPr>
          <a:lstStyle/>
          <a:p>
            <a:pPr>
              <a:lnSpc>
                <a:spcPct val="110000"/>
              </a:lnSpc>
            </a:pPr>
            <a:r>
              <a:rPr lang="en-US" sz="2600" dirty="0"/>
              <a:t>No institution or other person may intimidate, threaten, coerce, or discriminate against any individual for the purpose of interfering with any right or privilege secured by Title IX, or because the individual has made a report or complaint, testified, assisted, or participated or refused to participate in any manner in an investigation, proceeding, or hearing under Title IX. </a:t>
            </a:r>
          </a:p>
          <a:p>
            <a:pPr>
              <a:lnSpc>
                <a:spcPct val="110000"/>
              </a:lnSpc>
            </a:pPr>
            <a:r>
              <a:rPr lang="en-US" sz="2600" dirty="0"/>
              <a:t>The exercise of rights protected under the First Amendment does not constitute retaliation. </a:t>
            </a:r>
          </a:p>
          <a:p>
            <a:pPr lvl="1">
              <a:lnSpc>
                <a:spcPct val="110000"/>
              </a:lnSpc>
              <a:spcBef>
                <a:spcPts val="0"/>
              </a:spcBef>
            </a:pPr>
            <a:r>
              <a:rPr lang="en-US" sz="2600" dirty="0"/>
              <a:t>Does this now apply to private colleges?</a:t>
            </a:r>
          </a:p>
          <a:p>
            <a:pPr>
              <a:lnSpc>
                <a:spcPct val="110000"/>
              </a:lnSpc>
            </a:pPr>
            <a:r>
              <a:rPr lang="en-US" sz="2600" dirty="0"/>
              <a:t>Charging an individual with a conduct code violation for making a materially false statement in bad faith in the course of a grievance proceeding does not constitute retaliation if it is based on more than evidence that a Respondent violated the sexual harassment policy.</a:t>
            </a:r>
          </a:p>
          <a:p>
            <a:endParaRPr lang="en-US" dirty="0"/>
          </a:p>
        </p:txBody>
      </p:sp>
      <p:sp>
        <p:nvSpPr>
          <p:cNvPr id="4" name="Slide Number Placeholder 3"/>
          <p:cNvSpPr>
            <a:spLocks noGrp="1"/>
          </p:cNvSpPr>
          <p:nvPr>
            <p:ph type="sldNum" sz="quarter" idx="12"/>
          </p:nvPr>
        </p:nvSpPr>
        <p:spPr/>
        <p:txBody>
          <a:bodyPr/>
          <a:lstStyle/>
          <a:p>
            <a:fld id="{D3E6F73D-5B99-417F-82E5-B90A998CE51F}" type="slidenum">
              <a:rPr lang="en-US" smtClean="0"/>
              <a:t>64</a:t>
            </a:fld>
            <a:endParaRPr lang="en-US"/>
          </a:p>
        </p:txBody>
      </p:sp>
    </p:spTree>
    <p:extLst>
      <p:ext uri="{BB962C8B-B14F-4D97-AF65-F5344CB8AC3E}">
        <p14:creationId xmlns:p14="http://schemas.microsoft.com/office/powerpoint/2010/main" val="33878265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166540"/>
          </a:xfrm>
        </p:spPr>
        <p:txBody>
          <a:bodyPr>
            <a:normAutofit/>
          </a:bodyPr>
          <a:lstStyle/>
          <a:p>
            <a:r>
              <a:rPr lang="en-US" dirty="0"/>
              <a:t>Retaliation</a:t>
            </a:r>
            <a:br>
              <a:rPr lang="en-US" dirty="0"/>
            </a:br>
            <a:r>
              <a:rPr lang="en-US" dirty="0"/>
              <a:t>Basic Legal Principles</a:t>
            </a:r>
          </a:p>
        </p:txBody>
      </p:sp>
      <p:sp>
        <p:nvSpPr>
          <p:cNvPr id="3" name="Content Placeholder 2"/>
          <p:cNvSpPr>
            <a:spLocks noGrp="1"/>
          </p:cNvSpPr>
          <p:nvPr>
            <p:ph idx="1"/>
          </p:nvPr>
        </p:nvSpPr>
        <p:spPr>
          <a:xfrm>
            <a:off x="3823062" y="1371600"/>
            <a:ext cx="4692287" cy="5081155"/>
          </a:xfrm>
        </p:spPr>
        <p:txBody>
          <a:bodyPr>
            <a:normAutofit fontScale="92500" lnSpcReduction="10000"/>
          </a:bodyPr>
          <a:lstStyle/>
          <a:p>
            <a:pPr marL="0" indent="0">
              <a:buNone/>
            </a:pPr>
            <a:r>
              <a:rPr lang="en-US" b="1" dirty="0"/>
              <a:t>Protected activity under Title IX:</a:t>
            </a:r>
          </a:p>
          <a:p>
            <a:pPr>
              <a:lnSpc>
                <a:spcPct val="110000"/>
              </a:lnSpc>
              <a:spcBef>
                <a:spcPts val="750"/>
              </a:spcBef>
            </a:pPr>
            <a:r>
              <a:rPr lang="en-US" dirty="0"/>
              <a:t>Reporting sex discrimination, including sexual harassment and assault</a:t>
            </a:r>
          </a:p>
          <a:p>
            <a:pPr>
              <a:lnSpc>
                <a:spcPct val="110000"/>
              </a:lnSpc>
              <a:spcBef>
                <a:spcPts val="750"/>
              </a:spcBef>
            </a:pPr>
            <a:r>
              <a:rPr lang="en-US" dirty="0"/>
              <a:t>Filing a discrimination complaint</a:t>
            </a:r>
          </a:p>
          <a:p>
            <a:pPr>
              <a:lnSpc>
                <a:spcPct val="110000"/>
              </a:lnSpc>
              <a:spcBef>
                <a:spcPts val="750"/>
              </a:spcBef>
            </a:pPr>
            <a:r>
              <a:rPr lang="en-US" dirty="0"/>
              <a:t>Assisting someone in reporting discrimination or filing a complaint</a:t>
            </a:r>
          </a:p>
          <a:p>
            <a:pPr>
              <a:lnSpc>
                <a:spcPct val="110000"/>
              </a:lnSpc>
              <a:spcBef>
                <a:spcPts val="750"/>
              </a:spcBef>
            </a:pPr>
            <a:r>
              <a:rPr lang="en-US" dirty="0"/>
              <a:t>Participating in any manner in an investigation of discrimination, for example as a witness</a:t>
            </a:r>
          </a:p>
          <a:p>
            <a:pPr>
              <a:lnSpc>
                <a:spcPct val="110000"/>
              </a:lnSpc>
              <a:spcBef>
                <a:spcPts val="750"/>
              </a:spcBef>
            </a:pPr>
            <a:r>
              <a:rPr lang="en-US" dirty="0"/>
              <a:t>Protesting any form of sex discrimination (e.g., lack of equity in athletics)</a:t>
            </a:r>
          </a:p>
          <a:p>
            <a:endParaRPr lang="en-US" dirty="0"/>
          </a:p>
        </p:txBody>
      </p:sp>
      <p:sp>
        <p:nvSpPr>
          <p:cNvPr id="4" name="Slide Number Placeholder 3"/>
          <p:cNvSpPr>
            <a:spLocks noGrp="1"/>
          </p:cNvSpPr>
          <p:nvPr>
            <p:ph type="sldNum" sz="quarter" idx="12"/>
          </p:nvPr>
        </p:nvSpPr>
        <p:spPr/>
        <p:txBody>
          <a:bodyPr/>
          <a:lstStyle/>
          <a:p>
            <a:fld id="{D3E6F73D-5B99-417F-82E5-B90A998CE51F}" type="slidenum">
              <a:rPr lang="en-US" smtClean="0"/>
              <a:t>65</a:t>
            </a:fld>
            <a:endParaRPr lang="en-US"/>
          </a:p>
        </p:txBody>
      </p:sp>
      <p:sp>
        <p:nvSpPr>
          <p:cNvPr id="6" name="Rectangle 5">
            <a:extLst>
              <a:ext uri="{FF2B5EF4-FFF2-40B4-BE49-F238E27FC236}">
                <a16:creationId xmlns:a16="http://schemas.microsoft.com/office/drawing/2014/main" id="{88B70995-49A5-4A29-9DA0-962EBB25BB9F}"/>
              </a:ext>
            </a:extLst>
          </p:cNvPr>
          <p:cNvSpPr/>
          <p:nvPr>
            <p:custDataLst>
              <p:tags r:id="rId1"/>
            </p:custDataLst>
          </p:nvPr>
        </p:nvSpPr>
        <p:spPr>
          <a:xfrm>
            <a:off x="628649" y="1857102"/>
            <a:ext cx="3046367" cy="3834358"/>
          </a:xfrm>
          <a:prstGeom prst="rect">
            <a:avLst/>
          </a:prstGeom>
          <a:solidFill>
            <a:schemeClr val="dk1"/>
          </a:solidFill>
          <a:ln>
            <a:noFill/>
          </a:ln>
          <a:effectLst>
            <a:outerShdw blurRad="50800" dist="38100" algn="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US" sz="2400" dirty="0">
                <a:solidFill>
                  <a:schemeClr val="bg1"/>
                </a:solidFill>
              </a:rPr>
              <a:t>The Title IX regulations prohibit Recipients from intimidating, coercing, </a:t>
            </a:r>
            <a:br>
              <a:rPr lang="en-US" sz="2400" dirty="0">
                <a:solidFill>
                  <a:schemeClr val="bg1"/>
                </a:solidFill>
              </a:rPr>
            </a:br>
            <a:r>
              <a:rPr lang="en-US" sz="2400" dirty="0">
                <a:solidFill>
                  <a:schemeClr val="bg1"/>
                </a:solidFill>
              </a:rPr>
              <a:t>or retaliating against individuals because </a:t>
            </a:r>
            <a:br>
              <a:rPr lang="en-US" sz="2400" dirty="0">
                <a:solidFill>
                  <a:schemeClr val="bg1"/>
                </a:solidFill>
              </a:rPr>
            </a:br>
            <a:r>
              <a:rPr lang="en-US" sz="2400" dirty="0">
                <a:solidFill>
                  <a:schemeClr val="bg1"/>
                </a:solidFill>
              </a:rPr>
              <a:t>they engage in </a:t>
            </a:r>
            <a:br>
              <a:rPr lang="en-US" sz="2400" dirty="0">
                <a:solidFill>
                  <a:schemeClr val="bg1"/>
                </a:solidFill>
              </a:rPr>
            </a:br>
            <a:r>
              <a:rPr lang="en-US" sz="2400" dirty="0">
                <a:solidFill>
                  <a:schemeClr val="bg1"/>
                </a:solidFill>
              </a:rPr>
              <a:t>activities protected by Title IX.</a:t>
            </a:r>
          </a:p>
          <a:p>
            <a:endParaRPr lang="es-ES" sz="1200" i="1" dirty="0">
              <a:solidFill>
                <a:schemeClr val="bg1"/>
              </a:solidFill>
            </a:endParaRPr>
          </a:p>
        </p:txBody>
      </p:sp>
    </p:spTree>
    <p:extLst>
      <p:ext uri="{BB962C8B-B14F-4D97-AF65-F5344CB8AC3E}">
        <p14:creationId xmlns:p14="http://schemas.microsoft.com/office/powerpoint/2010/main" val="31943722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192210"/>
          </a:xfrm>
        </p:spPr>
        <p:txBody>
          <a:bodyPr>
            <a:normAutofit/>
          </a:bodyPr>
          <a:lstStyle/>
          <a:p>
            <a:r>
              <a:rPr lang="en-US" dirty="0"/>
              <a:t>determining Retaliation Claims: </a:t>
            </a:r>
            <a:br>
              <a:rPr lang="en-US" dirty="0"/>
            </a:br>
            <a:r>
              <a:rPr lang="en-US" dirty="0"/>
              <a:t>Keys to Understanding</a:t>
            </a:r>
          </a:p>
        </p:txBody>
      </p:sp>
      <p:sp>
        <p:nvSpPr>
          <p:cNvPr id="3" name="Content Placeholder 2"/>
          <p:cNvSpPr>
            <a:spLocks noGrp="1"/>
          </p:cNvSpPr>
          <p:nvPr>
            <p:ph idx="1"/>
          </p:nvPr>
        </p:nvSpPr>
        <p:spPr/>
        <p:txBody>
          <a:bodyPr/>
          <a:lstStyle/>
          <a:p>
            <a:pPr>
              <a:lnSpc>
                <a:spcPct val="100000"/>
              </a:lnSpc>
            </a:pPr>
            <a:r>
              <a:rPr lang="en-US" dirty="0"/>
              <a:t>Establishing retaliation, unlike establishing sexual harassment, requires proving motive – the intent to retaliate.</a:t>
            </a:r>
          </a:p>
          <a:p>
            <a:pPr>
              <a:lnSpc>
                <a:spcPct val="100000"/>
              </a:lnSpc>
            </a:pPr>
            <a:r>
              <a:rPr lang="en-US" dirty="0"/>
              <a:t>Someone’s intention is rarely displayed openly. Therefore, the policy framework is about whether a retaliatory motive can be inferred from the evidence.</a:t>
            </a:r>
          </a:p>
          <a:p>
            <a:pPr>
              <a:lnSpc>
                <a:spcPct val="100000"/>
              </a:lnSpc>
            </a:pPr>
            <a:r>
              <a:rPr lang="en-US" dirty="0"/>
              <a:t>Gathering details of what occurred is critical.</a:t>
            </a:r>
          </a:p>
          <a:p>
            <a:endParaRPr lang="en-US" dirty="0"/>
          </a:p>
        </p:txBody>
      </p:sp>
      <p:sp>
        <p:nvSpPr>
          <p:cNvPr id="4" name="Slide Number Placeholder 3"/>
          <p:cNvSpPr>
            <a:spLocks noGrp="1"/>
          </p:cNvSpPr>
          <p:nvPr>
            <p:ph type="sldNum" sz="quarter" idx="12"/>
          </p:nvPr>
        </p:nvSpPr>
        <p:spPr/>
        <p:txBody>
          <a:bodyPr/>
          <a:lstStyle/>
          <a:p>
            <a:fld id="{D3E6F73D-5B99-417F-82E5-B90A998CE51F}" type="slidenum">
              <a:rPr lang="en-US" smtClean="0"/>
              <a:t>66</a:t>
            </a:fld>
            <a:endParaRPr lang="en-US"/>
          </a:p>
        </p:txBody>
      </p:sp>
    </p:spTree>
    <p:extLst>
      <p:ext uri="{BB962C8B-B14F-4D97-AF65-F5344CB8AC3E}">
        <p14:creationId xmlns:p14="http://schemas.microsoft.com/office/powerpoint/2010/main" val="41770705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193074"/>
          </a:xfrm>
        </p:spPr>
        <p:txBody>
          <a:bodyPr>
            <a:normAutofit/>
          </a:bodyPr>
          <a:lstStyle/>
          <a:p>
            <a:r>
              <a:rPr lang="en-US" dirty="0"/>
              <a:t>Elements and analysis</a:t>
            </a:r>
            <a:br>
              <a:rPr lang="en-US" dirty="0"/>
            </a:br>
            <a:r>
              <a:rPr lang="en-US" dirty="0"/>
              <a:t>of a Retaliation Claim</a:t>
            </a:r>
          </a:p>
        </p:txBody>
      </p:sp>
      <p:sp>
        <p:nvSpPr>
          <p:cNvPr id="3" name="Content Placeholder 2"/>
          <p:cNvSpPr>
            <a:spLocks noGrp="1"/>
          </p:cNvSpPr>
          <p:nvPr>
            <p:ph idx="1"/>
          </p:nvPr>
        </p:nvSpPr>
        <p:spPr>
          <a:xfrm>
            <a:off x="628650" y="1371600"/>
            <a:ext cx="8023644" cy="4291445"/>
          </a:xfrm>
        </p:spPr>
        <p:txBody>
          <a:bodyPr>
            <a:normAutofit fontScale="92500"/>
          </a:bodyPr>
          <a:lstStyle/>
          <a:p>
            <a:pPr marL="0" indent="0">
              <a:lnSpc>
                <a:spcPct val="100000"/>
              </a:lnSpc>
              <a:buNone/>
            </a:pPr>
            <a:r>
              <a:rPr lang="en-US" dirty="0"/>
              <a:t>The following elements establish an </a:t>
            </a:r>
            <a:r>
              <a:rPr lang="en-US" b="1" dirty="0"/>
              <a:t>inference of retaliation</a:t>
            </a:r>
            <a:r>
              <a:rPr lang="en-US" dirty="0"/>
              <a:t>:</a:t>
            </a:r>
          </a:p>
          <a:p>
            <a:pPr marL="457200" indent="-457200">
              <a:lnSpc>
                <a:spcPct val="100000"/>
              </a:lnSpc>
              <a:spcBef>
                <a:spcPts val="750"/>
              </a:spcBef>
              <a:buFont typeface="+mj-lt"/>
              <a:buAutoNum type="arabicPeriod"/>
            </a:pPr>
            <a:r>
              <a:rPr lang="en-US" dirty="0"/>
              <a:t>Did the individual engage in protected activity?</a:t>
            </a:r>
          </a:p>
          <a:p>
            <a:pPr marL="801688" lvl="1">
              <a:lnSpc>
                <a:spcPct val="100000"/>
              </a:lnSpc>
            </a:pPr>
            <a:r>
              <a:rPr lang="en-US" dirty="0"/>
              <a:t>Usually straightforward,</a:t>
            </a:r>
          </a:p>
          <a:p>
            <a:pPr marL="801688" lvl="1">
              <a:lnSpc>
                <a:spcPct val="100000"/>
              </a:lnSpc>
            </a:pPr>
            <a:r>
              <a:rPr lang="en-US" dirty="0"/>
              <a:t>Unless there is a question of reasonableness of belief or manner.</a:t>
            </a:r>
          </a:p>
          <a:p>
            <a:pPr marL="457200" indent="-457200">
              <a:lnSpc>
                <a:spcPct val="100000"/>
              </a:lnSpc>
              <a:buFont typeface="+mj-lt"/>
              <a:buAutoNum type="arabicPeriod"/>
            </a:pPr>
            <a:r>
              <a:rPr lang="en-US" dirty="0"/>
              <a:t>Was the individual subsequently subjected to adverse action?</a:t>
            </a:r>
          </a:p>
          <a:p>
            <a:pPr marL="457200" indent="-457200">
              <a:lnSpc>
                <a:spcPct val="100000"/>
              </a:lnSpc>
              <a:buFont typeface="+mj-lt"/>
              <a:buAutoNum type="arabicPeriod"/>
            </a:pPr>
            <a:r>
              <a:rPr lang="en-US" dirty="0"/>
              <a:t>Do the circumstances suggest a connection between the protected activity and adverse action?</a:t>
            </a:r>
          </a:p>
          <a:p>
            <a:pPr marL="801688" lvl="1">
              <a:lnSpc>
                <a:spcPct val="100000"/>
              </a:lnSpc>
              <a:spcBef>
                <a:spcPts val="0"/>
              </a:spcBef>
            </a:pPr>
            <a:r>
              <a:rPr lang="en-US" dirty="0"/>
              <a:t>Did individual accused of retaliation know about activity?</a:t>
            </a:r>
          </a:p>
          <a:p>
            <a:pPr marL="801688" lvl="1">
              <a:lnSpc>
                <a:spcPct val="100000"/>
              </a:lnSpc>
              <a:spcBef>
                <a:spcPts val="0"/>
              </a:spcBef>
            </a:pPr>
            <a:r>
              <a:rPr lang="en-US" dirty="0"/>
              <a:t>How soon after the protected activity did the adverse action occur?</a:t>
            </a:r>
          </a:p>
        </p:txBody>
      </p:sp>
      <p:sp>
        <p:nvSpPr>
          <p:cNvPr id="4" name="Slide Number Placeholder 3"/>
          <p:cNvSpPr>
            <a:spLocks noGrp="1"/>
          </p:cNvSpPr>
          <p:nvPr>
            <p:ph type="sldNum" sz="quarter" idx="12"/>
          </p:nvPr>
        </p:nvSpPr>
        <p:spPr/>
        <p:txBody>
          <a:bodyPr/>
          <a:lstStyle/>
          <a:p>
            <a:fld id="{D3E6F73D-5B99-417F-82E5-B90A998CE51F}" type="slidenum">
              <a:rPr lang="en-US" smtClean="0"/>
              <a:t>67</a:t>
            </a:fld>
            <a:endParaRPr lang="en-US"/>
          </a:p>
        </p:txBody>
      </p:sp>
      <p:sp>
        <p:nvSpPr>
          <p:cNvPr id="5" name="TextBox 4">
            <a:extLst>
              <a:ext uri="{FF2B5EF4-FFF2-40B4-BE49-F238E27FC236}">
                <a16:creationId xmlns:a16="http://schemas.microsoft.com/office/drawing/2014/main" id="{2C468FC3-CB82-4670-8F90-796701D7CEAE}"/>
              </a:ext>
            </a:extLst>
          </p:cNvPr>
          <p:cNvSpPr txBox="1"/>
          <p:nvPr/>
        </p:nvSpPr>
        <p:spPr>
          <a:xfrm>
            <a:off x="628650" y="5663045"/>
            <a:ext cx="7886700" cy="769441"/>
          </a:xfrm>
          <a:prstGeom prst="rect">
            <a:avLst/>
          </a:prstGeom>
          <a:solidFill>
            <a:schemeClr val="bg2"/>
          </a:solid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pPr algn="ctr"/>
            <a:r>
              <a:rPr lang="en-US" sz="2200" b="1" dirty="0"/>
              <a:t>If these three elements are not shown, </a:t>
            </a:r>
            <a:br>
              <a:rPr lang="en-US" sz="2200" b="1" dirty="0"/>
            </a:br>
            <a:r>
              <a:rPr lang="en-US" sz="2200" b="1" dirty="0"/>
              <a:t>there is not a finding of retaliation.</a:t>
            </a:r>
          </a:p>
        </p:txBody>
      </p:sp>
    </p:spTree>
    <p:extLst>
      <p:ext uri="{BB962C8B-B14F-4D97-AF65-F5344CB8AC3E}">
        <p14:creationId xmlns:p14="http://schemas.microsoft.com/office/powerpoint/2010/main" val="20770878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Retaliation and Adverse Action</a:t>
            </a:r>
          </a:p>
        </p:txBody>
      </p:sp>
      <p:sp>
        <p:nvSpPr>
          <p:cNvPr id="3" name="Content Placeholder 2"/>
          <p:cNvSpPr>
            <a:spLocks noGrp="1"/>
          </p:cNvSpPr>
          <p:nvPr>
            <p:ph idx="1"/>
          </p:nvPr>
        </p:nvSpPr>
        <p:spPr/>
        <p:txBody>
          <a:bodyPr/>
          <a:lstStyle/>
          <a:p>
            <a:pPr>
              <a:lnSpc>
                <a:spcPct val="100000"/>
              </a:lnSpc>
            </a:pPr>
            <a:r>
              <a:rPr lang="en-US" dirty="0"/>
              <a:t>Common definition of </a:t>
            </a:r>
            <a:r>
              <a:rPr lang="en-US" b="1" dirty="0"/>
              <a:t>adverse action</a:t>
            </a:r>
            <a:r>
              <a:rPr lang="en-US" dirty="0"/>
              <a:t>:</a:t>
            </a:r>
          </a:p>
          <a:p>
            <a:pPr lvl="1">
              <a:lnSpc>
                <a:spcPct val="100000"/>
              </a:lnSpc>
            </a:pPr>
            <a:r>
              <a:rPr lang="en-US" dirty="0"/>
              <a:t>Significantly disadvantages or restricts the individual as to their status as students or employees, or their ability to gain the benefits or opportunities of the program</a:t>
            </a:r>
          </a:p>
          <a:p>
            <a:pPr lvl="1">
              <a:lnSpc>
                <a:spcPct val="100000"/>
              </a:lnSpc>
            </a:pPr>
            <a:r>
              <a:rPr lang="en-US" dirty="0"/>
              <a:t>Precluded from their discrimination claims</a:t>
            </a:r>
          </a:p>
          <a:p>
            <a:pPr lvl="1">
              <a:lnSpc>
                <a:spcPct val="100000"/>
              </a:lnSpc>
            </a:pPr>
            <a:r>
              <a:rPr lang="en-US" dirty="0"/>
              <a:t>Reasonably acted or could act as a deterrent to further protected activity</a:t>
            </a:r>
          </a:p>
          <a:p>
            <a:pPr>
              <a:lnSpc>
                <a:spcPct val="100000"/>
              </a:lnSpc>
            </a:pPr>
            <a:r>
              <a:rPr lang="en-US" dirty="0"/>
              <a:t>The U.S. Supreme Court and the federal courts have defined adverse action </a:t>
            </a:r>
            <a:r>
              <a:rPr lang="en-US" b="1" dirty="0"/>
              <a:t>very broadly</a:t>
            </a:r>
            <a:r>
              <a:rPr lang="en-US" dirty="0"/>
              <a:t>.</a:t>
            </a:r>
          </a:p>
          <a:p>
            <a:endParaRPr lang="en-US" dirty="0"/>
          </a:p>
        </p:txBody>
      </p:sp>
      <p:sp>
        <p:nvSpPr>
          <p:cNvPr id="4" name="Slide Number Placeholder 3"/>
          <p:cNvSpPr>
            <a:spLocks noGrp="1"/>
          </p:cNvSpPr>
          <p:nvPr>
            <p:ph type="sldNum" sz="quarter" idx="12"/>
          </p:nvPr>
        </p:nvSpPr>
        <p:spPr/>
        <p:txBody>
          <a:bodyPr/>
          <a:lstStyle/>
          <a:p>
            <a:fld id="{D3E6F73D-5B99-417F-82E5-B90A998CE51F}" type="slidenum">
              <a:rPr lang="en-US" smtClean="0"/>
              <a:t>68</a:t>
            </a:fld>
            <a:endParaRPr lang="en-US"/>
          </a:p>
        </p:txBody>
      </p:sp>
    </p:spTree>
    <p:extLst>
      <p:ext uri="{BB962C8B-B14F-4D97-AF65-F5344CB8AC3E}">
        <p14:creationId xmlns:p14="http://schemas.microsoft.com/office/powerpoint/2010/main" val="22497454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23B0E-FD31-431D-A003-CB7BF9041A8D}"/>
              </a:ext>
            </a:extLst>
          </p:cNvPr>
          <p:cNvSpPr>
            <a:spLocks noGrp="1"/>
          </p:cNvSpPr>
          <p:nvPr>
            <p:ph type="title"/>
          </p:nvPr>
        </p:nvSpPr>
        <p:spPr/>
        <p:txBody>
          <a:bodyPr>
            <a:normAutofit/>
          </a:bodyPr>
          <a:lstStyle/>
          <a:p>
            <a:r>
              <a:rPr lang="en-US" cap="all" dirty="0"/>
              <a:t>Bias, Conflicts of Interest, &amp; Recusal</a:t>
            </a:r>
          </a:p>
        </p:txBody>
      </p:sp>
      <p:sp>
        <p:nvSpPr>
          <p:cNvPr id="3" name="Text Placeholder 2">
            <a:extLst>
              <a:ext uri="{FF2B5EF4-FFF2-40B4-BE49-F238E27FC236}">
                <a16:creationId xmlns:a16="http://schemas.microsoft.com/office/drawing/2014/main" id="{27D8B38C-DB2A-47AE-A036-31439D8A002A}"/>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918977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1CA71-482F-134B-AD25-08F2A37290E9}"/>
              </a:ext>
            </a:extLst>
          </p:cNvPr>
          <p:cNvSpPr>
            <a:spLocks noGrp="1"/>
          </p:cNvSpPr>
          <p:nvPr>
            <p:ph type="title"/>
          </p:nvPr>
        </p:nvSpPr>
        <p:spPr/>
        <p:txBody>
          <a:bodyPr>
            <a:noAutofit/>
          </a:bodyPr>
          <a:lstStyle/>
          <a:p>
            <a:r>
              <a:rPr lang="en-US" cap="all" dirty="0"/>
              <a:t>Conflict of Interests, Objectivity, &amp; Bias</a:t>
            </a:r>
          </a:p>
        </p:txBody>
      </p:sp>
      <p:sp>
        <p:nvSpPr>
          <p:cNvPr id="3" name="Content Placeholder 2">
            <a:extLst>
              <a:ext uri="{FF2B5EF4-FFF2-40B4-BE49-F238E27FC236}">
                <a16:creationId xmlns:a16="http://schemas.microsoft.com/office/drawing/2014/main" id="{414120C9-616D-B64D-9270-37DA729CEE9F}"/>
              </a:ext>
            </a:extLst>
          </p:cNvPr>
          <p:cNvSpPr>
            <a:spLocks noGrp="1"/>
          </p:cNvSpPr>
          <p:nvPr>
            <p:ph idx="1"/>
          </p:nvPr>
        </p:nvSpPr>
        <p:spPr/>
        <p:txBody>
          <a:bodyPr>
            <a:normAutofit/>
          </a:bodyPr>
          <a:lstStyle/>
          <a:p>
            <a:pPr>
              <a:lnSpc>
                <a:spcPct val="100000"/>
              </a:lnSpc>
            </a:pPr>
            <a:r>
              <a:rPr lang="en-US" dirty="0"/>
              <a:t>Existing mandate for impartial resolutions with fair procedures</a:t>
            </a:r>
          </a:p>
          <a:p>
            <a:pPr lvl="1">
              <a:lnSpc>
                <a:spcPct val="100000"/>
              </a:lnSpc>
            </a:pPr>
            <a:r>
              <a:rPr lang="en-US" dirty="0"/>
              <a:t>Impartial, objective, unbiased, neutral, independent</a:t>
            </a:r>
          </a:p>
          <a:p>
            <a:pPr lvl="1">
              <a:lnSpc>
                <a:spcPct val="100000"/>
              </a:lnSpc>
            </a:pPr>
            <a:r>
              <a:rPr lang="en-US" dirty="0"/>
              <a:t>What do each of these mean and how do we bring these qualities to our decision-making?</a:t>
            </a:r>
          </a:p>
          <a:p>
            <a:pPr>
              <a:lnSpc>
                <a:spcPct val="100000"/>
              </a:lnSpc>
              <a:spcBef>
                <a:spcPts val="1200"/>
              </a:spcBef>
            </a:pPr>
            <a:r>
              <a:rPr lang="en-US" dirty="0"/>
              <a:t>Regulations prohibit conflicts of interest or bias with Coordinators, Investigators, and Decision-makers/Chairs against parties generally or an individual party</a:t>
            </a:r>
          </a:p>
          <a:p>
            <a:pPr lvl="1">
              <a:lnSpc>
                <a:spcPct val="100000"/>
              </a:lnSpc>
            </a:pPr>
            <a:r>
              <a:rPr lang="en-US" dirty="0"/>
              <a:t>What creates a conflict? </a:t>
            </a:r>
          </a:p>
          <a:p>
            <a:pPr lvl="2">
              <a:lnSpc>
                <a:spcPct val="100000"/>
              </a:lnSpc>
            </a:pPr>
            <a:r>
              <a:rPr lang="en-US" dirty="0"/>
              <a:t>How can you assure that you don’t have one?</a:t>
            </a:r>
          </a:p>
          <a:p>
            <a:pPr lvl="1">
              <a:lnSpc>
                <a:spcPct val="100000"/>
              </a:lnSpc>
            </a:pPr>
            <a:r>
              <a:rPr lang="en-US" dirty="0"/>
              <a:t>Has your institution given you sufficient independence?</a:t>
            </a:r>
          </a:p>
        </p:txBody>
      </p:sp>
      <p:sp>
        <p:nvSpPr>
          <p:cNvPr id="4" name="Slide Number Placeholder 3">
            <a:extLst>
              <a:ext uri="{FF2B5EF4-FFF2-40B4-BE49-F238E27FC236}">
                <a16:creationId xmlns:a16="http://schemas.microsoft.com/office/drawing/2014/main" id="{CB7CB7C4-3CFB-4842-96ED-E7F6002B6AC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000" b="0" i="0" u="none" strike="noStrike" kern="1200" cap="none" spc="0" normalizeH="0" baseline="0" noProof="0" dirty="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170660654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0EB8E-8B35-2B4F-8997-F17598BDB83B}"/>
              </a:ext>
            </a:extLst>
          </p:cNvPr>
          <p:cNvSpPr>
            <a:spLocks noGrp="1"/>
          </p:cNvSpPr>
          <p:nvPr>
            <p:ph type="title"/>
          </p:nvPr>
        </p:nvSpPr>
        <p:spPr/>
        <p:txBody>
          <a:bodyPr/>
          <a:lstStyle/>
          <a:p>
            <a:r>
              <a:rPr lang="en-US" cap="all" dirty="0"/>
              <a:t>Bias</a:t>
            </a:r>
          </a:p>
        </p:txBody>
      </p:sp>
      <p:sp>
        <p:nvSpPr>
          <p:cNvPr id="3" name="Content Placeholder 2">
            <a:extLst>
              <a:ext uri="{FF2B5EF4-FFF2-40B4-BE49-F238E27FC236}">
                <a16:creationId xmlns:a16="http://schemas.microsoft.com/office/drawing/2014/main" id="{71B5F714-7A5D-644C-A370-201F130C83EB}"/>
              </a:ext>
            </a:extLst>
          </p:cNvPr>
          <p:cNvSpPr>
            <a:spLocks noGrp="1"/>
          </p:cNvSpPr>
          <p:nvPr>
            <p:ph idx="1"/>
          </p:nvPr>
        </p:nvSpPr>
        <p:spPr/>
        <p:txBody>
          <a:bodyPr>
            <a:noAutofit/>
          </a:bodyPr>
          <a:lstStyle/>
          <a:p>
            <a:pPr>
              <a:lnSpc>
                <a:spcPct val="100000"/>
              </a:lnSpc>
              <a:spcBef>
                <a:spcPts val="1200"/>
              </a:spcBef>
            </a:pPr>
            <a:r>
              <a:rPr lang="en-US" dirty="0"/>
              <a:t>Among the most significant problems for Decision-makers</a:t>
            </a:r>
          </a:p>
          <a:p>
            <a:pPr>
              <a:lnSpc>
                <a:spcPct val="100000"/>
              </a:lnSpc>
              <a:spcBef>
                <a:spcPts val="1200"/>
              </a:spcBef>
            </a:pPr>
            <a:r>
              <a:rPr lang="en-US" dirty="0"/>
              <a:t>Bias can represent any variable that improperly influences a decision</a:t>
            </a:r>
          </a:p>
          <a:p>
            <a:pPr>
              <a:lnSpc>
                <a:spcPct val="100000"/>
              </a:lnSpc>
              <a:spcBef>
                <a:spcPts val="1200"/>
              </a:spcBef>
            </a:pPr>
            <a:r>
              <a:rPr lang="en-US" dirty="0"/>
              <a:t>Forms of bias and prejudice that can impact decisions:</a:t>
            </a:r>
          </a:p>
          <a:p>
            <a:pPr lvl="1">
              <a:lnSpc>
                <a:spcPct val="100000"/>
              </a:lnSpc>
            </a:pPr>
            <a:r>
              <a:rPr lang="en-US" sz="2400" dirty="0"/>
              <a:t>Pre-determined outcome</a:t>
            </a:r>
          </a:p>
          <a:p>
            <a:pPr lvl="1">
              <a:lnSpc>
                <a:spcPct val="100000"/>
              </a:lnSpc>
            </a:pPr>
            <a:r>
              <a:rPr lang="en-US" sz="2400" dirty="0"/>
              <a:t>Partisan approach by Investigators in questioning, analysis, or report</a:t>
            </a:r>
          </a:p>
          <a:p>
            <a:pPr lvl="1">
              <a:lnSpc>
                <a:spcPct val="100000"/>
              </a:lnSpc>
            </a:pPr>
            <a:r>
              <a:rPr lang="en-US" sz="2400" dirty="0"/>
              <a:t>Partisan approach by Decision-makers in questioning, findings, or sanctions</a:t>
            </a:r>
          </a:p>
          <a:p>
            <a:pPr lvl="1">
              <a:lnSpc>
                <a:spcPct val="100000"/>
              </a:lnSpc>
            </a:pPr>
            <a:r>
              <a:rPr lang="en-US" sz="2400" dirty="0"/>
              <a:t>Intervention by senior-level administrators or external sources</a:t>
            </a:r>
          </a:p>
        </p:txBody>
      </p:sp>
      <p:sp>
        <p:nvSpPr>
          <p:cNvPr id="4" name="Slide Number Placeholder 3">
            <a:extLst>
              <a:ext uri="{FF2B5EF4-FFF2-40B4-BE49-F238E27FC236}">
                <a16:creationId xmlns:a16="http://schemas.microsoft.com/office/drawing/2014/main" id="{670A76AD-B488-9B40-B582-0393B4BB7CF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000" b="0" i="0" u="none" strike="noStrike" kern="1200" cap="none" spc="0" normalizeH="0" baseline="0" noProof="0" dirty="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33962245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0EB8E-8B35-2B4F-8997-F17598BDB83B}"/>
              </a:ext>
            </a:extLst>
          </p:cNvPr>
          <p:cNvSpPr>
            <a:spLocks noGrp="1"/>
          </p:cNvSpPr>
          <p:nvPr>
            <p:ph type="title"/>
          </p:nvPr>
        </p:nvSpPr>
        <p:spPr/>
        <p:txBody>
          <a:bodyPr/>
          <a:lstStyle/>
          <a:p>
            <a:r>
              <a:rPr lang="en-US" cap="all" dirty="0"/>
              <a:t>Bias (CONT.)</a:t>
            </a:r>
          </a:p>
        </p:txBody>
      </p:sp>
      <p:sp>
        <p:nvSpPr>
          <p:cNvPr id="3" name="Content Placeholder 2">
            <a:extLst>
              <a:ext uri="{FF2B5EF4-FFF2-40B4-BE49-F238E27FC236}">
                <a16:creationId xmlns:a16="http://schemas.microsoft.com/office/drawing/2014/main" id="{71B5F714-7A5D-644C-A370-201F130C83EB}"/>
              </a:ext>
            </a:extLst>
          </p:cNvPr>
          <p:cNvSpPr>
            <a:spLocks noGrp="1"/>
          </p:cNvSpPr>
          <p:nvPr>
            <p:ph idx="1"/>
          </p:nvPr>
        </p:nvSpPr>
        <p:spPr/>
        <p:txBody>
          <a:bodyPr>
            <a:noAutofit/>
          </a:bodyPr>
          <a:lstStyle/>
          <a:p>
            <a:pPr lvl="1">
              <a:lnSpc>
                <a:spcPct val="100000"/>
              </a:lnSpc>
            </a:pPr>
            <a:r>
              <a:rPr lang="en-US" sz="2400" dirty="0"/>
              <a:t>Not staying in your lane</a:t>
            </a:r>
          </a:p>
          <a:p>
            <a:pPr lvl="1">
              <a:lnSpc>
                <a:spcPct val="100000"/>
              </a:lnSpc>
            </a:pPr>
            <a:r>
              <a:rPr lang="en-US" sz="2400" dirty="0"/>
              <a:t>Improper application of institutional policies or procedures</a:t>
            </a:r>
          </a:p>
          <a:p>
            <a:pPr lvl="1">
              <a:lnSpc>
                <a:spcPct val="100000"/>
              </a:lnSpc>
            </a:pPr>
            <a:r>
              <a:rPr lang="en-US" sz="2400" dirty="0"/>
              <a:t>Confirmation bias</a:t>
            </a:r>
          </a:p>
          <a:p>
            <a:pPr lvl="1">
              <a:lnSpc>
                <a:spcPct val="100000"/>
              </a:lnSpc>
            </a:pPr>
            <a:r>
              <a:rPr lang="en-US" sz="2400" dirty="0"/>
              <a:t>Implicit bias</a:t>
            </a:r>
          </a:p>
          <a:p>
            <a:pPr lvl="1">
              <a:lnSpc>
                <a:spcPct val="100000"/>
              </a:lnSpc>
            </a:pPr>
            <a:r>
              <a:rPr lang="en-US" sz="2400" dirty="0"/>
              <a:t>Animus of any kind, including race, religion, disability, etc. </a:t>
            </a:r>
          </a:p>
        </p:txBody>
      </p:sp>
      <p:sp>
        <p:nvSpPr>
          <p:cNvPr id="4" name="Slide Number Placeholder 3">
            <a:extLst>
              <a:ext uri="{FF2B5EF4-FFF2-40B4-BE49-F238E27FC236}">
                <a16:creationId xmlns:a16="http://schemas.microsoft.com/office/drawing/2014/main" id="{670A76AD-B488-9B40-B582-0393B4BB7CF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000" b="0" i="0" u="none" strike="noStrike" kern="1200" cap="none" spc="0" normalizeH="0" baseline="0" noProof="0" dirty="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415010617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7F89F-1AB7-984C-A6A8-9E5EEFC7C4BF}"/>
              </a:ext>
            </a:extLst>
          </p:cNvPr>
          <p:cNvSpPr>
            <a:spLocks noGrp="1"/>
          </p:cNvSpPr>
          <p:nvPr>
            <p:ph type="title"/>
          </p:nvPr>
        </p:nvSpPr>
        <p:spPr/>
        <p:txBody>
          <a:bodyPr/>
          <a:lstStyle/>
          <a:p>
            <a:r>
              <a:rPr lang="en-US" cap="all" dirty="0"/>
              <a:t>Bias and Conflicts of Interest	</a:t>
            </a:r>
          </a:p>
        </p:txBody>
      </p:sp>
      <p:sp>
        <p:nvSpPr>
          <p:cNvPr id="3" name="Content Placeholder 2">
            <a:extLst>
              <a:ext uri="{FF2B5EF4-FFF2-40B4-BE49-F238E27FC236}">
                <a16:creationId xmlns:a16="http://schemas.microsoft.com/office/drawing/2014/main" id="{8B5639A8-42A6-AC46-A80D-E86402FD60AF}"/>
              </a:ext>
            </a:extLst>
          </p:cNvPr>
          <p:cNvSpPr>
            <a:spLocks noGrp="1"/>
          </p:cNvSpPr>
          <p:nvPr>
            <p:ph idx="1"/>
          </p:nvPr>
        </p:nvSpPr>
        <p:spPr/>
        <p:txBody>
          <a:bodyPr>
            <a:normAutofit/>
          </a:bodyPr>
          <a:lstStyle/>
          <a:p>
            <a:pPr>
              <a:lnSpc>
                <a:spcPct val="100000"/>
              </a:lnSpc>
            </a:pPr>
            <a:r>
              <a:rPr lang="en-US" dirty="0"/>
              <a:t>Types of conflicts/bias:</a:t>
            </a:r>
          </a:p>
          <a:p>
            <a:pPr lvl="1">
              <a:lnSpc>
                <a:spcPct val="100000"/>
              </a:lnSpc>
            </a:pPr>
            <a:r>
              <a:rPr lang="en-US" sz="2400" dirty="0"/>
              <a:t>Wearing too many hats in the process</a:t>
            </a:r>
          </a:p>
          <a:p>
            <a:pPr lvl="1">
              <a:lnSpc>
                <a:spcPct val="100000"/>
              </a:lnSpc>
            </a:pPr>
            <a:r>
              <a:rPr lang="en-US" sz="2400" dirty="0"/>
              <a:t>Legal counsel as Investigator or Decision-maker</a:t>
            </a:r>
          </a:p>
          <a:p>
            <a:pPr lvl="1">
              <a:lnSpc>
                <a:spcPct val="100000"/>
              </a:lnSpc>
            </a:pPr>
            <a:r>
              <a:rPr lang="en-US" sz="2400" dirty="0"/>
              <a:t>Decision-maker who is not impartial</a:t>
            </a:r>
          </a:p>
          <a:p>
            <a:pPr lvl="1">
              <a:lnSpc>
                <a:spcPct val="100000"/>
              </a:lnSpc>
            </a:pPr>
            <a:r>
              <a:rPr lang="en-US" sz="2400" dirty="0"/>
              <a:t>Biased training materials; reliance on sex or gender stereotypes</a:t>
            </a:r>
            <a:endParaRPr lang="en-US" sz="1200" dirty="0"/>
          </a:p>
          <a:p>
            <a:pPr>
              <a:lnSpc>
                <a:spcPct val="100000"/>
              </a:lnSpc>
              <a:spcBef>
                <a:spcPts val="1200"/>
              </a:spcBef>
            </a:pPr>
            <a:r>
              <a:rPr lang="en-US" dirty="0"/>
              <a:t>Simply knowing a student or an employee is typically not sufficient to create a conflict of interest if objectivity not compromised</a:t>
            </a:r>
          </a:p>
          <a:p>
            <a:pPr>
              <a:lnSpc>
                <a:spcPct val="100000"/>
              </a:lnSpc>
              <a:spcBef>
                <a:spcPts val="1200"/>
              </a:spcBef>
            </a:pPr>
            <a:r>
              <a:rPr lang="en-US" dirty="0"/>
              <a:t>Having previously disciplined a student or employee is often not enough to create a conflict of interest</a:t>
            </a:r>
          </a:p>
        </p:txBody>
      </p:sp>
      <p:sp>
        <p:nvSpPr>
          <p:cNvPr id="4" name="Slide Number Placeholder 3">
            <a:extLst>
              <a:ext uri="{FF2B5EF4-FFF2-40B4-BE49-F238E27FC236}">
                <a16:creationId xmlns:a16="http://schemas.microsoft.com/office/drawing/2014/main" id="{9B0832CC-7EC0-944F-B8AD-7ADE050F599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000" b="0" i="0" u="none" strike="noStrike" kern="1200" cap="none" spc="0" normalizeH="0" baseline="0" noProof="0" dirty="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36592074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96640-EC1D-7343-AB45-A4C1A8BE024A}"/>
              </a:ext>
            </a:extLst>
          </p:cNvPr>
          <p:cNvSpPr>
            <a:spLocks noGrp="1"/>
          </p:cNvSpPr>
          <p:nvPr>
            <p:ph type="title"/>
          </p:nvPr>
        </p:nvSpPr>
        <p:spPr/>
        <p:txBody>
          <a:bodyPr/>
          <a:lstStyle/>
          <a:p>
            <a:r>
              <a:rPr lang="en-US" cap="all" dirty="0"/>
              <a:t>Recusal</a:t>
            </a:r>
          </a:p>
        </p:txBody>
      </p:sp>
      <p:sp>
        <p:nvSpPr>
          <p:cNvPr id="3" name="Content Placeholder 2">
            <a:extLst>
              <a:ext uri="{FF2B5EF4-FFF2-40B4-BE49-F238E27FC236}">
                <a16:creationId xmlns:a16="http://schemas.microsoft.com/office/drawing/2014/main" id="{47CA9FD3-895D-CB4A-8B9B-1E5D2AE6D721}"/>
              </a:ext>
            </a:extLst>
          </p:cNvPr>
          <p:cNvSpPr>
            <a:spLocks noGrp="1"/>
          </p:cNvSpPr>
          <p:nvPr>
            <p:ph idx="1"/>
          </p:nvPr>
        </p:nvSpPr>
        <p:spPr/>
        <p:txBody>
          <a:bodyPr>
            <a:normAutofit/>
          </a:bodyPr>
          <a:lstStyle/>
          <a:p>
            <a:pPr>
              <a:lnSpc>
                <a:spcPct val="100000"/>
              </a:lnSpc>
              <a:spcBef>
                <a:spcPts val="1200"/>
              </a:spcBef>
            </a:pPr>
            <a:r>
              <a:rPr lang="en-US" dirty="0"/>
              <a:t>A conflict of interest might necessitate recusal, or party may request it</a:t>
            </a:r>
          </a:p>
          <a:p>
            <a:pPr>
              <a:lnSpc>
                <a:spcPct val="100000"/>
              </a:lnSpc>
              <a:spcBef>
                <a:spcPts val="1200"/>
              </a:spcBef>
            </a:pPr>
            <a:r>
              <a:rPr lang="en-US" dirty="0"/>
              <a:t>Identify and train an alternate Decision-maker/Chair</a:t>
            </a:r>
          </a:p>
          <a:p>
            <a:pPr>
              <a:lnSpc>
                <a:spcPct val="100000"/>
              </a:lnSpc>
              <a:spcBef>
                <a:spcPts val="1200"/>
              </a:spcBef>
            </a:pPr>
            <a:r>
              <a:rPr lang="en-US" dirty="0"/>
              <a:t>Procedures should define the process and circumstances by which a party may seek to recuse a Decision-maker </a:t>
            </a:r>
          </a:p>
          <a:p>
            <a:pPr>
              <a:lnSpc>
                <a:spcPct val="100000"/>
              </a:lnSpc>
              <a:spcBef>
                <a:spcPts val="1200"/>
              </a:spcBef>
            </a:pPr>
            <a:r>
              <a:rPr lang="en-US" dirty="0"/>
              <a:t>Typically, the Title IX Coordinator determines whether recusal is necessary</a:t>
            </a:r>
          </a:p>
          <a:p>
            <a:pPr>
              <a:lnSpc>
                <a:spcPct val="100000"/>
              </a:lnSpc>
              <a:spcBef>
                <a:spcPts val="1200"/>
              </a:spcBef>
            </a:pPr>
            <a:r>
              <a:rPr lang="en-US" dirty="0"/>
              <a:t>If you feel you cannot hear a case impartially, notify Title IX Coordinator immediately</a:t>
            </a:r>
          </a:p>
        </p:txBody>
      </p:sp>
      <p:sp>
        <p:nvSpPr>
          <p:cNvPr id="4" name="Slide Number Placeholder 3">
            <a:extLst>
              <a:ext uri="{FF2B5EF4-FFF2-40B4-BE49-F238E27FC236}">
                <a16:creationId xmlns:a16="http://schemas.microsoft.com/office/drawing/2014/main" id="{AA6A899D-62B7-EB40-8E5D-A3FA60B896F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000" b="0" i="0" u="none" strike="noStrike" kern="1200" cap="none" spc="0" normalizeH="0" baseline="0" noProof="0" dirty="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36399390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Preparing for </a:t>
            </a:r>
            <a:br>
              <a:rPr lang="en-US" dirty="0"/>
            </a:br>
            <a:r>
              <a:rPr lang="en-US" dirty="0"/>
              <a:t>the hearing</a:t>
            </a:r>
          </a:p>
        </p:txBody>
      </p:sp>
      <p:sp>
        <p:nvSpPr>
          <p:cNvPr id="4" name="Slide Number Placeholder 3"/>
          <p:cNvSpPr>
            <a:spLocks noGrp="1"/>
          </p:cNvSpPr>
          <p:nvPr>
            <p:ph type="sldNum" sz="quarter" idx="4294967295"/>
          </p:nvPr>
        </p:nvSpPr>
        <p:spPr>
          <a:xfrm>
            <a:off x="7086600" y="6356350"/>
            <a:ext cx="2057400" cy="365125"/>
          </a:xfrm>
        </p:spPr>
        <p:txBody>
          <a:bodyPr/>
          <a:lstStyle/>
          <a:p>
            <a:fld id="{D3E6F73D-5B99-417F-82E5-B90A998CE51F}" type="slidenum">
              <a:rPr lang="en-US" smtClean="0"/>
              <a:t>75</a:t>
            </a:fld>
            <a:endParaRPr lang="en-US"/>
          </a:p>
        </p:txBody>
      </p:sp>
    </p:spTree>
    <p:extLst>
      <p:ext uri="{BB962C8B-B14F-4D97-AF65-F5344CB8AC3E}">
        <p14:creationId xmlns:p14="http://schemas.microsoft.com/office/powerpoint/2010/main" val="199983654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E6587-1F1D-C849-9729-4876AC702FBB}"/>
              </a:ext>
            </a:extLst>
          </p:cNvPr>
          <p:cNvSpPr>
            <a:spLocks noGrp="1"/>
          </p:cNvSpPr>
          <p:nvPr>
            <p:ph type="title"/>
          </p:nvPr>
        </p:nvSpPr>
        <p:spPr/>
        <p:txBody>
          <a:bodyPr/>
          <a:lstStyle/>
          <a:p>
            <a:r>
              <a:rPr lang="en-US" cap="all" dirty="0"/>
              <a:t>Must do: Prep for the hearing</a:t>
            </a:r>
          </a:p>
        </p:txBody>
      </p:sp>
      <p:sp>
        <p:nvSpPr>
          <p:cNvPr id="4" name="Content Placeholder 3">
            <a:extLst>
              <a:ext uri="{FF2B5EF4-FFF2-40B4-BE49-F238E27FC236}">
                <a16:creationId xmlns:a16="http://schemas.microsoft.com/office/drawing/2014/main" id="{44E65743-302E-4A4F-92E2-F76A4D50A8D8}"/>
              </a:ext>
            </a:extLst>
          </p:cNvPr>
          <p:cNvSpPr>
            <a:spLocks noGrp="1"/>
          </p:cNvSpPr>
          <p:nvPr>
            <p:ph idx="1"/>
          </p:nvPr>
        </p:nvSpPr>
        <p:spPr/>
        <p:txBody>
          <a:bodyPr>
            <a:noAutofit/>
          </a:bodyPr>
          <a:lstStyle/>
          <a:p>
            <a:pPr marL="0" indent="0">
              <a:buNone/>
            </a:pPr>
            <a:r>
              <a:rPr lang="en-US" sz="2400" b="1" dirty="0"/>
              <a:t>All Decision-Makers Must Review:</a:t>
            </a:r>
          </a:p>
          <a:p>
            <a:pPr>
              <a:lnSpc>
                <a:spcPct val="100000"/>
              </a:lnSpc>
              <a:spcBef>
                <a:spcPts val="750"/>
              </a:spcBef>
            </a:pPr>
            <a:r>
              <a:rPr lang="en-US" sz="2400" dirty="0"/>
              <a:t>Written Notice of Investigation and Allegations (NOIA)</a:t>
            </a:r>
            <a:endParaRPr lang="en-US" sz="1200" dirty="0"/>
          </a:p>
          <a:p>
            <a:pPr>
              <a:lnSpc>
                <a:spcPct val="100000"/>
              </a:lnSpc>
            </a:pPr>
            <a:r>
              <a:rPr lang="en-US" sz="2400" dirty="0"/>
              <a:t>Policy (policies) alleged to have been violated</a:t>
            </a:r>
          </a:p>
          <a:p>
            <a:pPr lvl="1">
              <a:lnSpc>
                <a:spcPct val="100000"/>
              </a:lnSpc>
              <a:spcBef>
                <a:spcPts val="0"/>
              </a:spcBef>
            </a:pPr>
            <a:r>
              <a:rPr lang="en-US" dirty="0"/>
              <a:t>What does it take to establish a policy violation?</a:t>
            </a:r>
          </a:p>
          <a:p>
            <a:pPr lvl="1">
              <a:lnSpc>
                <a:spcPct val="100000"/>
              </a:lnSpc>
              <a:spcBef>
                <a:spcPts val="0"/>
              </a:spcBef>
            </a:pPr>
            <a:r>
              <a:rPr lang="en-US" dirty="0"/>
              <a:t>Identify the elements of each alleged offense</a:t>
            </a:r>
          </a:p>
          <a:p>
            <a:pPr lvl="1">
              <a:lnSpc>
                <a:spcPct val="100000"/>
              </a:lnSpc>
              <a:spcBef>
                <a:spcPts val="0"/>
              </a:spcBef>
            </a:pPr>
            <a:r>
              <a:rPr lang="en-US" dirty="0"/>
              <a:t>Break down the constituent elements of each relevant policy.</a:t>
            </a:r>
          </a:p>
          <a:p>
            <a:pPr>
              <a:lnSpc>
                <a:spcPct val="100000"/>
              </a:lnSpc>
            </a:pPr>
            <a:r>
              <a:rPr lang="en-US" sz="2400" dirty="0"/>
              <a:t>All the materials carefully and thoroughly</a:t>
            </a:r>
          </a:p>
          <a:p>
            <a:pPr>
              <a:lnSpc>
                <a:spcPct val="100000"/>
              </a:lnSpc>
            </a:pPr>
            <a:r>
              <a:rPr lang="en-US" sz="2400" dirty="0"/>
              <a:t>Review and re-review the investigation report </a:t>
            </a:r>
          </a:p>
        </p:txBody>
      </p:sp>
      <p:sp>
        <p:nvSpPr>
          <p:cNvPr id="7" name="Slide Number Placeholder 6">
            <a:extLst>
              <a:ext uri="{FF2B5EF4-FFF2-40B4-BE49-F238E27FC236}">
                <a16:creationId xmlns:a16="http://schemas.microsoft.com/office/drawing/2014/main" id="{1BBA0A34-28B7-FD4A-95DF-60C5D54D972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000" b="0" i="0" u="none" strike="noStrike" kern="1200" cap="none" spc="0" normalizeH="0" baseline="0" noProof="0" dirty="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146895856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Must do: prep FOR THE HEARING (Cont.)</a:t>
            </a:r>
          </a:p>
        </p:txBody>
      </p:sp>
      <p:sp>
        <p:nvSpPr>
          <p:cNvPr id="3" name="Content Placeholder 2"/>
          <p:cNvSpPr>
            <a:spLocks noGrp="1"/>
          </p:cNvSpPr>
          <p:nvPr>
            <p:ph idx="1"/>
          </p:nvPr>
        </p:nvSpPr>
        <p:spPr/>
        <p:txBody>
          <a:bodyPr>
            <a:normAutofit/>
          </a:bodyPr>
          <a:lstStyle/>
          <a:p>
            <a:pPr marL="0" indent="0">
              <a:lnSpc>
                <a:spcPct val="110000"/>
              </a:lnSpc>
              <a:buNone/>
            </a:pPr>
            <a:r>
              <a:rPr lang="en-US" b="1" dirty="0"/>
              <a:t>Decision-Makers Must Thoroughly Review All Materials : </a:t>
            </a:r>
          </a:p>
          <a:p>
            <a:pPr>
              <a:lnSpc>
                <a:spcPct val="100000"/>
              </a:lnSpc>
              <a:spcBef>
                <a:spcPts val="750"/>
              </a:spcBef>
            </a:pPr>
            <a:r>
              <a:rPr lang="en-US" dirty="0"/>
              <a:t>Recommend you review materials multiple times</a:t>
            </a:r>
          </a:p>
          <a:p>
            <a:pPr lvl="1">
              <a:lnSpc>
                <a:spcPct val="100000"/>
              </a:lnSpc>
              <a:spcBef>
                <a:spcPts val="750"/>
              </a:spcBef>
            </a:pPr>
            <a:r>
              <a:rPr lang="en-US" dirty="0"/>
              <a:t>Note all areas of consistency/undisputed information</a:t>
            </a:r>
          </a:p>
          <a:p>
            <a:pPr lvl="2">
              <a:lnSpc>
                <a:spcPct val="100000"/>
              </a:lnSpc>
            </a:pPr>
            <a:r>
              <a:rPr lang="en-US" dirty="0"/>
              <a:t>Often does not require questions in hearing</a:t>
            </a:r>
          </a:p>
          <a:p>
            <a:pPr lvl="1">
              <a:lnSpc>
                <a:spcPct val="100000"/>
              </a:lnSpc>
              <a:spcBef>
                <a:spcPts val="0"/>
              </a:spcBef>
            </a:pPr>
            <a:r>
              <a:rPr lang="en-US" dirty="0"/>
              <a:t>Note all areas of inconsistency/disputed information</a:t>
            </a:r>
          </a:p>
          <a:p>
            <a:pPr lvl="2">
              <a:lnSpc>
                <a:spcPct val="100000"/>
              </a:lnSpc>
              <a:spcBef>
                <a:spcPts val="0"/>
              </a:spcBef>
            </a:pPr>
            <a:r>
              <a:rPr lang="en-US" dirty="0"/>
              <a:t>These should be the main focus of questioning</a:t>
            </a:r>
          </a:p>
          <a:p>
            <a:pPr>
              <a:lnSpc>
                <a:spcPct val="100000"/>
              </a:lnSpc>
              <a:spcBef>
                <a:spcPts val="0"/>
              </a:spcBef>
            </a:pPr>
            <a:r>
              <a:rPr lang="en-US" dirty="0"/>
              <a:t>Prepare questions in advance</a:t>
            </a:r>
          </a:p>
          <a:p>
            <a:pPr lvl="1">
              <a:lnSpc>
                <a:spcPct val="100000"/>
              </a:lnSpc>
              <a:spcBef>
                <a:spcPts val="0"/>
              </a:spcBef>
            </a:pPr>
            <a:r>
              <a:rPr lang="en-US" dirty="0"/>
              <a:t>Will have more questions arise, but be prepared going in, no matter how experienced you are </a:t>
            </a:r>
          </a:p>
        </p:txBody>
      </p:sp>
      <p:sp>
        <p:nvSpPr>
          <p:cNvPr id="4" name="Slide Number Placeholder 3"/>
          <p:cNvSpPr>
            <a:spLocks noGrp="1"/>
          </p:cNvSpPr>
          <p:nvPr>
            <p:ph type="sldNum" sz="quarter" idx="12"/>
          </p:nvPr>
        </p:nvSpPr>
        <p:spPr/>
        <p:txBody>
          <a:bodyPr/>
          <a:lstStyle/>
          <a:p>
            <a:fld id="{D3E6F73D-5B99-417F-82E5-B90A998CE51F}" type="slidenum">
              <a:rPr lang="en-US" smtClean="0"/>
              <a:t>77</a:t>
            </a:fld>
            <a:endParaRPr lang="en-US"/>
          </a:p>
        </p:txBody>
      </p:sp>
    </p:spTree>
    <p:extLst>
      <p:ext uri="{BB962C8B-B14F-4D97-AF65-F5344CB8AC3E}">
        <p14:creationId xmlns:p14="http://schemas.microsoft.com/office/powerpoint/2010/main" val="6390566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635C8-BFE0-43AE-A407-FE30CEA6822B}"/>
              </a:ext>
            </a:extLst>
          </p:cNvPr>
          <p:cNvSpPr>
            <a:spLocks noGrp="1"/>
          </p:cNvSpPr>
          <p:nvPr>
            <p:ph type="title"/>
          </p:nvPr>
        </p:nvSpPr>
        <p:spPr/>
        <p:txBody>
          <a:bodyPr/>
          <a:lstStyle/>
          <a:p>
            <a:r>
              <a:rPr lang="en-US" dirty="0"/>
              <a:t>Pre-Hearing Meetings</a:t>
            </a:r>
          </a:p>
        </p:txBody>
      </p:sp>
      <p:sp>
        <p:nvSpPr>
          <p:cNvPr id="3" name="Content Placeholder 2">
            <a:extLst>
              <a:ext uri="{FF2B5EF4-FFF2-40B4-BE49-F238E27FC236}">
                <a16:creationId xmlns:a16="http://schemas.microsoft.com/office/drawing/2014/main" id="{16B88228-4AD7-4F98-A7CF-895ECDAD6F36}"/>
              </a:ext>
            </a:extLst>
          </p:cNvPr>
          <p:cNvSpPr>
            <a:spLocks noGrp="1"/>
          </p:cNvSpPr>
          <p:nvPr>
            <p:ph idx="1"/>
          </p:nvPr>
        </p:nvSpPr>
        <p:spPr>
          <a:xfrm>
            <a:off x="628650" y="1371600"/>
            <a:ext cx="7886700" cy="4984753"/>
          </a:xfrm>
        </p:spPr>
        <p:txBody>
          <a:bodyPr>
            <a:normAutofit lnSpcReduction="10000"/>
          </a:bodyPr>
          <a:lstStyle/>
          <a:p>
            <a:pPr>
              <a:lnSpc>
                <a:spcPct val="100000"/>
              </a:lnSpc>
            </a:pPr>
            <a:r>
              <a:rPr lang="en-US" dirty="0"/>
              <a:t>Although not explicitly required or even mentioned in the Title IX regulations, the Chair or Decision-maker may conduct pre-hearing meetings for each party (in writing, or in person)</a:t>
            </a:r>
          </a:p>
          <a:p>
            <a:pPr lvl="1">
              <a:lnSpc>
                <a:spcPct val="100000"/>
              </a:lnSpc>
            </a:pPr>
            <a:r>
              <a:rPr lang="en-US" dirty="0"/>
              <a:t>Answer questions about the hearing and its procedures</a:t>
            </a:r>
          </a:p>
          <a:p>
            <a:pPr marL="629920" lvl="1" indent="-287020">
              <a:lnSpc>
                <a:spcPct val="100000"/>
              </a:lnSpc>
            </a:pPr>
            <a:r>
              <a:rPr lang="en-US" dirty="0">
                <a:latin typeface="Assistant"/>
                <a:cs typeface="Assistant"/>
              </a:rPr>
              <a:t>Clarify expectations regarding logistics, decorum, the role of Advisors, and technology</a:t>
            </a:r>
          </a:p>
          <a:p>
            <a:pPr lvl="1">
              <a:lnSpc>
                <a:spcPct val="100000"/>
              </a:lnSpc>
            </a:pPr>
            <a:r>
              <a:rPr lang="en-US" dirty="0"/>
              <a:t>Discuss witness and party participation and cross-examination</a:t>
            </a:r>
          </a:p>
          <a:p>
            <a:pPr lvl="1">
              <a:lnSpc>
                <a:spcPct val="100000"/>
              </a:lnSpc>
            </a:pPr>
            <a:r>
              <a:rPr lang="en-US" dirty="0"/>
              <a:t>Discern any conflicts of interest/vet recusal requests</a:t>
            </a:r>
          </a:p>
          <a:p>
            <a:pPr lvl="1">
              <a:lnSpc>
                <a:spcPct val="100000"/>
              </a:lnSpc>
            </a:pPr>
            <a:r>
              <a:rPr lang="en-US" dirty="0"/>
              <a:t>Consider any questions regarding relevance of evidence or proposed questions and may make pre-hearing rulings</a:t>
            </a:r>
          </a:p>
        </p:txBody>
      </p:sp>
      <p:sp>
        <p:nvSpPr>
          <p:cNvPr id="4" name="Slide Number Placeholder 3">
            <a:extLst>
              <a:ext uri="{FF2B5EF4-FFF2-40B4-BE49-F238E27FC236}">
                <a16:creationId xmlns:a16="http://schemas.microsoft.com/office/drawing/2014/main" id="{171F1646-FA97-4E9A-B4E9-9964A92D6BF7}"/>
              </a:ext>
            </a:extLst>
          </p:cNvPr>
          <p:cNvSpPr>
            <a:spLocks noGrp="1"/>
          </p:cNvSpPr>
          <p:nvPr>
            <p:ph type="sldNum" sz="quarter" idx="12"/>
          </p:nvPr>
        </p:nvSpPr>
        <p:spPr/>
        <p:txBody>
          <a:bodyPr/>
          <a:lstStyle/>
          <a:p>
            <a:fld id="{D3E6F73D-5B99-417F-82E5-B90A998CE51F}" type="slidenum">
              <a:rPr lang="en-US" smtClean="0"/>
              <a:t>78</a:t>
            </a:fld>
            <a:endParaRPr lang="en-US"/>
          </a:p>
        </p:txBody>
      </p:sp>
    </p:spTree>
    <p:extLst>
      <p:ext uri="{BB962C8B-B14F-4D97-AF65-F5344CB8AC3E}">
        <p14:creationId xmlns:p14="http://schemas.microsoft.com/office/powerpoint/2010/main" val="26290287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657BC-9736-834B-8F9F-591573549708}"/>
              </a:ext>
            </a:extLst>
          </p:cNvPr>
          <p:cNvSpPr>
            <a:spLocks noGrp="1"/>
          </p:cNvSpPr>
          <p:nvPr>
            <p:ph type="title"/>
          </p:nvPr>
        </p:nvSpPr>
        <p:spPr/>
        <p:txBody>
          <a:bodyPr/>
          <a:lstStyle/>
          <a:p>
            <a:r>
              <a:rPr lang="en-US" cap="all" dirty="0"/>
              <a:t>Day of the Hearing</a:t>
            </a:r>
          </a:p>
        </p:txBody>
      </p:sp>
      <p:sp>
        <p:nvSpPr>
          <p:cNvPr id="3" name="Content Placeholder 2">
            <a:extLst>
              <a:ext uri="{FF2B5EF4-FFF2-40B4-BE49-F238E27FC236}">
                <a16:creationId xmlns:a16="http://schemas.microsoft.com/office/drawing/2014/main" id="{DCE5D11D-AA36-2E46-B589-99292A52359B}"/>
              </a:ext>
            </a:extLst>
          </p:cNvPr>
          <p:cNvSpPr>
            <a:spLocks noGrp="1"/>
          </p:cNvSpPr>
          <p:nvPr>
            <p:ph idx="1"/>
          </p:nvPr>
        </p:nvSpPr>
        <p:spPr/>
        <p:txBody>
          <a:bodyPr>
            <a:noAutofit/>
          </a:bodyPr>
          <a:lstStyle/>
          <a:p>
            <a:pPr>
              <a:lnSpc>
                <a:spcPct val="100000"/>
              </a:lnSpc>
            </a:pPr>
            <a:r>
              <a:rPr lang="en-US" dirty="0"/>
              <a:t>Dress professionally; layer if needed</a:t>
            </a:r>
          </a:p>
          <a:p>
            <a:pPr>
              <a:lnSpc>
                <a:spcPct val="100000"/>
              </a:lnSpc>
            </a:pPr>
            <a:r>
              <a:rPr lang="en-US" dirty="0"/>
              <a:t>Arrive prepared and early</a:t>
            </a:r>
          </a:p>
          <a:p>
            <a:pPr>
              <a:lnSpc>
                <a:spcPct val="100000"/>
              </a:lnSpc>
            </a:pPr>
            <a:r>
              <a:rPr lang="en-US" dirty="0"/>
              <a:t>Bring snacks and water/drinks</a:t>
            </a:r>
          </a:p>
          <a:p>
            <a:pPr>
              <a:lnSpc>
                <a:spcPct val="100000"/>
              </a:lnSpc>
            </a:pPr>
            <a:r>
              <a:rPr lang="en-US" dirty="0"/>
              <a:t>Silence or turn off your phone and put it away </a:t>
            </a:r>
          </a:p>
          <a:p>
            <a:pPr>
              <a:lnSpc>
                <a:spcPct val="100000"/>
              </a:lnSpc>
            </a:pPr>
            <a:r>
              <a:rPr lang="en-US" dirty="0"/>
              <a:t>Bring a pen and paper or note-taking device</a:t>
            </a:r>
          </a:p>
          <a:p>
            <a:pPr lvl="1">
              <a:lnSpc>
                <a:spcPct val="100000"/>
              </a:lnSpc>
            </a:pPr>
            <a:r>
              <a:rPr lang="en-US" dirty="0"/>
              <a:t>Less is better; note what you need to make a determination</a:t>
            </a:r>
          </a:p>
          <a:p>
            <a:pPr lvl="1">
              <a:lnSpc>
                <a:spcPct val="100000"/>
              </a:lnSpc>
              <a:spcBef>
                <a:spcPts val="0"/>
              </a:spcBef>
            </a:pPr>
            <a:r>
              <a:rPr lang="en-US" dirty="0"/>
              <a:t>Be clear on policy/expectations for keeping/destroying written notes</a:t>
            </a:r>
          </a:p>
          <a:p>
            <a:pPr>
              <a:lnSpc>
                <a:spcPct val="100000"/>
              </a:lnSpc>
            </a:pPr>
            <a:r>
              <a:rPr lang="en-US" dirty="0"/>
              <a:t>Clear calendar after the hearing – deliberation could take as few as 30 minutes or it could take much longer</a:t>
            </a:r>
          </a:p>
        </p:txBody>
      </p:sp>
      <p:sp>
        <p:nvSpPr>
          <p:cNvPr id="4" name="Slide Number Placeholder 3">
            <a:extLst>
              <a:ext uri="{FF2B5EF4-FFF2-40B4-BE49-F238E27FC236}">
                <a16:creationId xmlns:a16="http://schemas.microsoft.com/office/drawing/2014/main" id="{5E49AAAB-725B-B94A-B25E-8D093BEE74A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72047252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Quick tips on </a:t>
            </a:r>
            <a:br>
              <a:rPr lang="en-US" dirty="0"/>
            </a:br>
            <a:r>
              <a:rPr lang="en-US" dirty="0"/>
              <a:t>hearing logistics</a:t>
            </a:r>
          </a:p>
        </p:txBody>
      </p:sp>
      <p:sp>
        <p:nvSpPr>
          <p:cNvPr id="4" name="Slide Number Placeholder 3"/>
          <p:cNvSpPr>
            <a:spLocks noGrp="1"/>
          </p:cNvSpPr>
          <p:nvPr>
            <p:ph type="sldNum" sz="quarter" idx="4"/>
          </p:nvPr>
        </p:nvSpPr>
        <p:spPr/>
        <p:txBody>
          <a:bodyPr/>
          <a:lstStyle/>
          <a:p>
            <a:fld id="{D3E6F73D-5B99-417F-82E5-B90A998CE51F}" type="slidenum">
              <a:rPr lang="en-US" smtClean="0"/>
              <a:pPr/>
              <a:t>80</a:t>
            </a:fld>
            <a:endParaRPr lang="en-US" dirty="0"/>
          </a:p>
        </p:txBody>
      </p:sp>
    </p:spTree>
    <p:extLst>
      <p:ext uri="{BB962C8B-B14F-4D97-AF65-F5344CB8AC3E}">
        <p14:creationId xmlns:p14="http://schemas.microsoft.com/office/powerpoint/2010/main" val="138651106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E9B6C-818E-894C-912D-CC409E3AA47C}"/>
              </a:ext>
            </a:extLst>
          </p:cNvPr>
          <p:cNvSpPr>
            <a:spLocks noGrp="1"/>
          </p:cNvSpPr>
          <p:nvPr>
            <p:ph type="title"/>
          </p:nvPr>
        </p:nvSpPr>
        <p:spPr/>
        <p:txBody>
          <a:bodyPr/>
          <a:lstStyle/>
          <a:p>
            <a:r>
              <a:rPr lang="en-US" cap="all" dirty="0"/>
              <a:t>The Hearing:  General Logistics</a:t>
            </a:r>
          </a:p>
        </p:txBody>
      </p:sp>
      <p:sp>
        <p:nvSpPr>
          <p:cNvPr id="4" name="Content Placeholder 3">
            <a:extLst>
              <a:ext uri="{FF2B5EF4-FFF2-40B4-BE49-F238E27FC236}">
                <a16:creationId xmlns:a16="http://schemas.microsoft.com/office/drawing/2014/main" id="{FEDF94FC-78F1-8845-9CFD-572777700D64}"/>
              </a:ext>
            </a:extLst>
          </p:cNvPr>
          <p:cNvSpPr>
            <a:spLocks noGrp="1"/>
          </p:cNvSpPr>
          <p:nvPr>
            <p:ph sz="half" idx="2"/>
          </p:nvPr>
        </p:nvSpPr>
        <p:spPr>
          <a:xfrm>
            <a:off x="629842" y="1364776"/>
            <a:ext cx="3868340" cy="4824887"/>
          </a:xfrm>
        </p:spPr>
        <p:txBody>
          <a:bodyPr>
            <a:normAutofit lnSpcReduction="10000"/>
          </a:bodyPr>
          <a:lstStyle/>
          <a:p>
            <a:r>
              <a:rPr lang="en-US" dirty="0"/>
              <a:t>Recording </a:t>
            </a:r>
          </a:p>
          <a:p>
            <a:pPr lvl="1"/>
            <a:r>
              <a:rPr lang="en-US" dirty="0"/>
              <a:t>How, by whom, etc.</a:t>
            </a:r>
          </a:p>
          <a:p>
            <a:pPr lvl="1">
              <a:spcBef>
                <a:spcPts val="0"/>
              </a:spcBef>
              <a:spcAft>
                <a:spcPts val="1200"/>
              </a:spcAft>
            </a:pPr>
            <a:r>
              <a:rPr lang="en-US" dirty="0"/>
              <a:t>Redundant devices?</a:t>
            </a:r>
          </a:p>
          <a:p>
            <a:pPr>
              <a:spcBef>
                <a:spcPts val="0"/>
              </a:spcBef>
              <a:spcAft>
                <a:spcPts val="1200"/>
              </a:spcAft>
            </a:pPr>
            <a:r>
              <a:rPr lang="en-US" dirty="0"/>
              <a:t>Attendance by parties and witnesses</a:t>
            </a:r>
          </a:p>
          <a:p>
            <a:pPr>
              <a:spcBef>
                <a:spcPts val="0"/>
              </a:spcBef>
            </a:pPr>
            <a:r>
              <a:rPr lang="en-US" dirty="0"/>
              <a:t>Location and room set-up</a:t>
            </a:r>
          </a:p>
          <a:p>
            <a:pPr lvl="1"/>
            <a:r>
              <a:rPr lang="en-US" dirty="0"/>
              <a:t>Comfort items (water, tissues, meals if needed)</a:t>
            </a:r>
          </a:p>
          <a:p>
            <a:pPr lvl="1">
              <a:spcBef>
                <a:spcPts val="0"/>
              </a:spcBef>
              <a:spcAft>
                <a:spcPts val="1200"/>
              </a:spcAft>
            </a:pPr>
            <a:r>
              <a:rPr lang="en-US" dirty="0"/>
              <a:t>Privacy concerns; sound machine</a:t>
            </a:r>
          </a:p>
          <a:p>
            <a:pPr>
              <a:spcBef>
                <a:spcPts val="0"/>
              </a:spcBef>
            </a:pPr>
            <a:r>
              <a:rPr lang="en-US" dirty="0"/>
              <a:t>Seating arrangements</a:t>
            </a:r>
          </a:p>
        </p:txBody>
      </p:sp>
      <p:sp>
        <p:nvSpPr>
          <p:cNvPr id="6" name="Content Placeholder 5">
            <a:extLst>
              <a:ext uri="{FF2B5EF4-FFF2-40B4-BE49-F238E27FC236}">
                <a16:creationId xmlns:a16="http://schemas.microsoft.com/office/drawing/2014/main" id="{918069C4-F1A1-F648-9242-A2E186FEB69A}"/>
              </a:ext>
            </a:extLst>
          </p:cNvPr>
          <p:cNvSpPr>
            <a:spLocks noGrp="1"/>
          </p:cNvSpPr>
          <p:nvPr>
            <p:ph sz="quarter" idx="4"/>
          </p:nvPr>
        </p:nvSpPr>
        <p:spPr>
          <a:xfrm>
            <a:off x="4629150" y="1364776"/>
            <a:ext cx="3887391" cy="4824887"/>
          </a:xfrm>
        </p:spPr>
        <p:txBody>
          <a:bodyPr>
            <a:normAutofit lnSpcReduction="10000"/>
          </a:bodyPr>
          <a:lstStyle/>
          <a:p>
            <a:pPr>
              <a:spcBef>
                <a:spcPts val="0"/>
              </a:spcBef>
              <a:spcAft>
                <a:spcPts val="1200"/>
              </a:spcAft>
            </a:pPr>
            <a:r>
              <a:rPr lang="en-US" dirty="0"/>
              <a:t>Materials</a:t>
            </a:r>
          </a:p>
          <a:p>
            <a:pPr>
              <a:spcBef>
                <a:spcPts val="0"/>
              </a:spcBef>
              <a:spcAft>
                <a:spcPts val="1200"/>
              </a:spcAft>
            </a:pPr>
            <a:r>
              <a:rPr lang="en-US" dirty="0"/>
              <a:t>Access to administrative support if needed (phones, copiers, email)</a:t>
            </a:r>
          </a:p>
          <a:p>
            <a:pPr>
              <a:spcBef>
                <a:spcPts val="0"/>
              </a:spcBef>
              <a:spcAft>
                <a:spcPts val="1200"/>
              </a:spcAft>
            </a:pPr>
            <a:r>
              <a:rPr lang="en-US" dirty="0"/>
              <a:t>Advisors</a:t>
            </a:r>
          </a:p>
          <a:p>
            <a:pPr>
              <a:spcBef>
                <a:spcPts val="0"/>
              </a:spcBef>
              <a:spcAft>
                <a:spcPts val="1200"/>
              </a:spcAft>
            </a:pPr>
            <a:r>
              <a:rPr lang="en-US" dirty="0"/>
              <a:t>Parties and witnesses waiting to testify</a:t>
            </a:r>
          </a:p>
          <a:p>
            <a:pPr>
              <a:spcBef>
                <a:spcPts val="0"/>
              </a:spcBef>
              <a:spcAft>
                <a:spcPts val="1200"/>
              </a:spcAft>
            </a:pPr>
            <a:r>
              <a:rPr lang="en-US" dirty="0"/>
              <a:t>Breaks</a:t>
            </a:r>
          </a:p>
          <a:p>
            <a:pPr>
              <a:spcBef>
                <a:spcPts val="0"/>
              </a:spcBef>
              <a:spcAft>
                <a:spcPts val="1200"/>
              </a:spcAft>
            </a:pPr>
            <a:r>
              <a:rPr lang="en-US" dirty="0"/>
              <a:t>Use of A/V</a:t>
            </a:r>
          </a:p>
          <a:p>
            <a:pPr>
              <a:spcBef>
                <a:spcPts val="0"/>
              </a:spcBef>
              <a:spcAft>
                <a:spcPts val="1200"/>
              </a:spcAft>
            </a:pPr>
            <a:r>
              <a:rPr lang="en-US" dirty="0"/>
              <a:t>Waiting for a decision</a:t>
            </a:r>
          </a:p>
        </p:txBody>
      </p:sp>
      <p:sp>
        <p:nvSpPr>
          <p:cNvPr id="7" name="Slide Number Placeholder 6">
            <a:extLst>
              <a:ext uri="{FF2B5EF4-FFF2-40B4-BE49-F238E27FC236}">
                <a16:creationId xmlns:a16="http://schemas.microsoft.com/office/drawing/2014/main" id="{1EBC6899-EBE8-7F4A-A4A2-36568F7253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cxnSp>
        <p:nvCxnSpPr>
          <p:cNvPr id="9" name="Straight Connector 8">
            <a:extLst>
              <a:ext uri="{FF2B5EF4-FFF2-40B4-BE49-F238E27FC236}">
                <a16:creationId xmlns:a16="http://schemas.microsoft.com/office/drawing/2014/main" id="{24BCB63B-6E46-43C0-A447-B895523C9604}"/>
              </a:ext>
            </a:extLst>
          </p:cNvPr>
          <p:cNvCxnSpPr/>
          <p:nvPr/>
        </p:nvCxnSpPr>
        <p:spPr>
          <a:xfrm>
            <a:off x="4514851" y="1364776"/>
            <a:ext cx="0" cy="4824887"/>
          </a:xfrm>
          <a:prstGeom prst="line">
            <a:avLst/>
          </a:prstGeom>
          <a:ln w="19050"/>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255228878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B50F9-38C8-F14C-879A-A20EA18D7479}"/>
              </a:ext>
            </a:extLst>
          </p:cNvPr>
          <p:cNvSpPr>
            <a:spLocks noGrp="1"/>
          </p:cNvSpPr>
          <p:nvPr>
            <p:ph type="title"/>
          </p:nvPr>
        </p:nvSpPr>
        <p:spPr/>
        <p:txBody>
          <a:bodyPr/>
          <a:lstStyle/>
          <a:p>
            <a:r>
              <a:rPr lang="en-US" cap="all" dirty="0"/>
              <a:t>Hearing Decorum</a:t>
            </a:r>
          </a:p>
        </p:txBody>
      </p:sp>
      <p:sp>
        <p:nvSpPr>
          <p:cNvPr id="3" name="Content Placeholder 2">
            <a:extLst>
              <a:ext uri="{FF2B5EF4-FFF2-40B4-BE49-F238E27FC236}">
                <a16:creationId xmlns:a16="http://schemas.microsoft.com/office/drawing/2014/main" id="{DCFD2330-4392-8343-8C49-9F8A013D8E59}"/>
              </a:ext>
            </a:extLst>
          </p:cNvPr>
          <p:cNvSpPr>
            <a:spLocks noGrp="1"/>
          </p:cNvSpPr>
          <p:nvPr>
            <p:ph idx="1"/>
          </p:nvPr>
        </p:nvSpPr>
        <p:spPr>
          <a:xfrm>
            <a:off x="628650" y="1371600"/>
            <a:ext cx="7886700" cy="4984753"/>
          </a:xfrm>
        </p:spPr>
        <p:txBody>
          <a:bodyPr>
            <a:noAutofit/>
          </a:bodyPr>
          <a:lstStyle/>
          <a:p>
            <a:pPr>
              <a:lnSpc>
                <a:spcPct val="100000"/>
              </a:lnSpc>
            </a:pPr>
            <a:r>
              <a:rPr lang="en-US" dirty="0"/>
              <a:t>Be professional, but avoid lawyer-like approach</a:t>
            </a:r>
          </a:p>
          <a:p>
            <a:pPr lvl="1">
              <a:lnSpc>
                <a:spcPct val="100000"/>
              </a:lnSpc>
              <a:spcBef>
                <a:spcPts val="0"/>
              </a:spcBef>
            </a:pPr>
            <a:r>
              <a:rPr lang="en-US" dirty="0"/>
              <a:t>This is not court – this is an administrative process at a school</a:t>
            </a:r>
          </a:p>
          <a:p>
            <a:pPr lvl="1">
              <a:lnSpc>
                <a:spcPct val="100000"/>
              </a:lnSpc>
              <a:spcBef>
                <a:spcPts val="0"/>
              </a:spcBef>
            </a:pPr>
            <a:r>
              <a:rPr lang="en-US" dirty="0"/>
              <a:t>You are not cross-examining or interrogating, you are striving to determine whether the Respondent(s) violated institutional policy</a:t>
            </a:r>
          </a:p>
          <a:p>
            <a:pPr>
              <a:lnSpc>
                <a:spcPct val="100000"/>
              </a:lnSpc>
            </a:pPr>
            <a:r>
              <a:rPr lang="en-US" dirty="0"/>
              <a:t>Be respectful</a:t>
            </a:r>
          </a:p>
          <a:p>
            <a:pPr lvl="1">
              <a:lnSpc>
                <a:spcPct val="100000"/>
              </a:lnSpc>
              <a:spcBef>
                <a:spcPts val="0"/>
              </a:spcBef>
            </a:pPr>
            <a:r>
              <a:rPr lang="en-US" dirty="0"/>
              <a:t>Tone, manner, questioning</a:t>
            </a:r>
          </a:p>
          <a:p>
            <a:pPr lvl="1">
              <a:lnSpc>
                <a:spcPct val="100000"/>
              </a:lnSpc>
              <a:spcBef>
                <a:spcPts val="0"/>
              </a:spcBef>
            </a:pPr>
            <a:r>
              <a:rPr lang="en-US" dirty="0"/>
              <a:t>Sarcasm or being snide is never appropriate</a:t>
            </a:r>
          </a:p>
          <a:p>
            <a:pPr lvl="1">
              <a:lnSpc>
                <a:spcPct val="100000"/>
              </a:lnSpc>
              <a:spcBef>
                <a:spcPts val="0"/>
              </a:spcBef>
            </a:pPr>
            <a:r>
              <a:rPr lang="en-US" dirty="0"/>
              <a:t>Maintain your composure; never allow emotion or frustration to show</a:t>
            </a:r>
          </a:p>
          <a:p>
            <a:pPr lvl="1">
              <a:lnSpc>
                <a:spcPct val="100000"/>
              </a:lnSpc>
              <a:spcBef>
                <a:spcPts val="0"/>
              </a:spcBef>
            </a:pPr>
            <a:r>
              <a:rPr lang="en-US" dirty="0"/>
              <a:t>De-escalate or take breaks if emotions/tensions are running high</a:t>
            </a:r>
          </a:p>
        </p:txBody>
      </p:sp>
      <p:sp>
        <p:nvSpPr>
          <p:cNvPr id="4" name="Slide Number Placeholder 3">
            <a:extLst>
              <a:ext uri="{FF2B5EF4-FFF2-40B4-BE49-F238E27FC236}">
                <a16:creationId xmlns:a16="http://schemas.microsoft.com/office/drawing/2014/main" id="{FC96ACCD-5CE9-DB4C-AF68-FF3BF44133F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364393301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B50F9-38C8-F14C-879A-A20EA18D7479}"/>
              </a:ext>
            </a:extLst>
          </p:cNvPr>
          <p:cNvSpPr>
            <a:spLocks noGrp="1"/>
          </p:cNvSpPr>
          <p:nvPr>
            <p:ph type="title"/>
          </p:nvPr>
        </p:nvSpPr>
        <p:spPr/>
        <p:txBody>
          <a:bodyPr/>
          <a:lstStyle/>
          <a:p>
            <a:r>
              <a:rPr lang="en-US" cap="all" dirty="0"/>
              <a:t>Hearing Decorum (CONT.)</a:t>
            </a:r>
          </a:p>
        </p:txBody>
      </p:sp>
      <p:sp>
        <p:nvSpPr>
          <p:cNvPr id="3" name="Content Placeholder 2">
            <a:extLst>
              <a:ext uri="{FF2B5EF4-FFF2-40B4-BE49-F238E27FC236}">
                <a16:creationId xmlns:a16="http://schemas.microsoft.com/office/drawing/2014/main" id="{DCFD2330-4392-8343-8C49-9F8A013D8E59}"/>
              </a:ext>
            </a:extLst>
          </p:cNvPr>
          <p:cNvSpPr>
            <a:spLocks noGrp="1"/>
          </p:cNvSpPr>
          <p:nvPr>
            <p:ph idx="1"/>
          </p:nvPr>
        </p:nvSpPr>
        <p:spPr>
          <a:xfrm>
            <a:off x="628650" y="1371600"/>
            <a:ext cx="7886700" cy="4984753"/>
          </a:xfrm>
        </p:spPr>
        <p:txBody>
          <a:bodyPr>
            <a:normAutofit fontScale="92500" lnSpcReduction="10000"/>
          </a:bodyPr>
          <a:lstStyle/>
          <a:p>
            <a:pPr>
              <a:lnSpc>
                <a:spcPct val="100000"/>
              </a:lnSpc>
            </a:pPr>
            <a:r>
              <a:rPr lang="en-US" dirty="0"/>
              <a:t>Work to establish a baseline of relaxed conversation for everyone in the room</a:t>
            </a:r>
          </a:p>
          <a:p>
            <a:pPr>
              <a:lnSpc>
                <a:spcPct val="100000"/>
              </a:lnSpc>
            </a:pPr>
            <a:r>
              <a:rPr lang="en-US" dirty="0"/>
              <a:t>Use active listening skills</a:t>
            </a:r>
          </a:p>
          <a:p>
            <a:pPr>
              <a:lnSpc>
                <a:spcPct val="100000"/>
              </a:lnSpc>
            </a:pPr>
            <a:r>
              <a:rPr lang="en-US" dirty="0"/>
              <a:t>Listen carefully to everything that is said</a:t>
            </a:r>
          </a:p>
          <a:p>
            <a:pPr lvl="1">
              <a:lnSpc>
                <a:spcPct val="100000"/>
              </a:lnSpc>
            </a:pPr>
            <a:r>
              <a:rPr lang="en-US" dirty="0"/>
              <a:t>Try not to write too much when people are talking</a:t>
            </a:r>
          </a:p>
          <a:p>
            <a:pPr lvl="1">
              <a:lnSpc>
                <a:spcPct val="100000"/>
              </a:lnSpc>
            </a:pPr>
            <a:r>
              <a:rPr lang="en-US" dirty="0"/>
              <a:t>Track questions/answers to avoid permitting too much repetition, and in case you need to repeat a question back</a:t>
            </a:r>
          </a:p>
          <a:p>
            <a:pPr lvl="1">
              <a:lnSpc>
                <a:spcPct val="110000"/>
              </a:lnSpc>
              <a:spcBef>
                <a:spcPts val="0"/>
              </a:spcBef>
            </a:pPr>
            <a:r>
              <a:rPr lang="en-US" dirty="0"/>
              <a:t>If questioning, focus on the answer, rather than thinking about your next question</a:t>
            </a:r>
          </a:p>
          <a:p>
            <a:pPr>
              <a:lnSpc>
                <a:spcPct val="100000"/>
              </a:lnSpc>
            </a:pPr>
            <a:r>
              <a:rPr lang="en-US" dirty="0"/>
              <a:t>Nod affirmatively</a:t>
            </a:r>
          </a:p>
          <a:p>
            <a:pPr>
              <a:lnSpc>
                <a:spcPct val="100000"/>
              </a:lnSpc>
            </a:pPr>
            <a:r>
              <a:rPr lang="en-US" dirty="0"/>
              <a:t>Do not fidget, roll your eyes, or give a “knowing” look to another panel member</a:t>
            </a:r>
          </a:p>
          <a:p>
            <a:pPr>
              <a:lnSpc>
                <a:spcPct val="100000"/>
              </a:lnSpc>
            </a:pPr>
            <a:r>
              <a:rPr lang="en-US" dirty="0"/>
              <a:t>Do not look shocked, smug, stunned, or accusing</a:t>
            </a:r>
          </a:p>
        </p:txBody>
      </p:sp>
      <p:sp>
        <p:nvSpPr>
          <p:cNvPr id="4" name="Slide Number Placeholder 3">
            <a:extLst>
              <a:ext uri="{FF2B5EF4-FFF2-40B4-BE49-F238E27FC236}">
                <a16:creationId xmlns:a16="http://schemas.microsoft.com/office/drawing/2014/main" id="{FC96ACCD-5CE9-DB4C-AF68-FF3BF44133F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415816596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hearing</a:t>
            </a:r>
          </a:p>
        </p:txBody>
      </p:sp>
      <p:sp>
        <p:nvSpPr>
          <p:cNvPr id="3" name="Content Placeholder 2"/>
          <p:cNvSpPr>
            <a:spLocks noGrp="1"/>
          </p:cNvSpPr>
          <p:nvPr>
            <p:ph idx="1"/>
          </p:nvPr>
        </p:nvSpPr>
        <p:spPr>
          <a:xfrm>
            <a:off x="628650" y="1371600"/>
            <a:ext cx="7886700" cy="4984753"/>
          </a:xfrm>
        </p:spPr>
        <p:txBody>
          <a:bodyPr>
            <a:noAutofit/>
          </a:bodyPr>
          <a:lstStyle/>
          <a:p>
            <a:pPr marL="0" indent="0">
              <a:buNone/>
            </a:pPr>
            <a:r>
              <a:rPr lang="en-US" sz="2200" b="1" dirty="0"/>
              <a:t>Tips for Hearing Officers/Decision-Makers:</a:t>
            </a:r>
          </a:p>
          <a:p>
            <a:pPr>
              <a:lnSpc>
                <a:spcPct val="100000"/>
              </a:lnSpc>
              <a:spcBef>
                <a:spcPts val="750"/>
              </a:spcBef>
            </a:pPr>
            <a:r>
              <a:rPr lang="en-US" dirty="0"/>
              <a:t>Recognize the need for flexibility with the order of statements and questioning, depending on the circumstances.</a:t>
            </a:r>
          </a:p>
          <a:p>
            <a:pPr>
              <a:lnSpc>
                <a:spcPct val="100000"/>
              </a:lnSpc>
            </a:pPr>
            <a:r>
              <a:rPr lang="en-US" dirty="0"/>
              <a:t>Be familiar with your institution’s hearing procedures; review again before each hearing.</a:t>
            </a:r>
          </a:p>
          <a:p>
            <a:pPr>
              <a:lnSpc>
                <a:spcPct val="100000"/>
              </a:lnSpc>
            </a:pPr>
            <a:r>
              <a:rPr lang="en-US" dirty="0"/>
              <a:t>If a procedural question arises that must be addressed immediately, take a short break to seek clarification.</a:t>
            </a:r>
          </a:p>
          <a:p>
            <a:pPr>
              <a:lnSpc>
                <a:spcPct val="100000"/>
              </a:lnSpc>
            </a:pPr>
            <a:r>
              <a:rPr lang="en-US" dirty="0"/>
              <a:t>Will you have legal counsel available by phone/text/in person?</a:t>
            </a:r>
          </a:p>
          <a:p>
            <a:pPr>
              <a:lnSpc>
                <a:spcPct val="100000"/>
              </a:lnSpc>
            </a:pPr>
            <a:r>
              <a:rPr lang="en-US" dirty="0"/>
              <a:t>Apply all appropriate institutional policies, procedures, and standards.</a:t>
            </a:r>
          </a:p>
        </p:txBody>
      </p:sp>
      <p:sp>
        <p:nvSpPr>
          <p:cNvPr id="4" name="Slide Number Placeholder 3"/>
          <p:cNvSpPr>
            <a:spLocks noGrp="1"/>
          </p:cNvSpPr>
          <p:nvPr>
            <p:ph type="sldNum" sz="quarter" idx="12"/>
          </p:nvPr>
        </p:nvSpPr>
        <p:spPr/>
        <p:txBody>
          <a:bodyPr/>
          <a:lstStyle/>
          <a:p>
            <a:fld id="{D3E6F73D-5B99-417F-82E5-B90A998CE51F}" type="slidenum">
              <a:rPr lang="en-US" smtClean="0"/>
              <a:t>84</a:t>
            </a:fld>
            <a:endParaRPr lang="en-US"/>
          </a:p>
        </p:txBody>
      </p:sp>
    </p:spTree>
    <p:extLst>
      <p:ext uri="{BB962C8B-B14F-4D97-AF65-F5344CB8AC3E}">
        <p14:creationId xmlns:p14="http://schemas.microsoft.com/office/powerpoint/2010/main" val="293574655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hearing</a:t>
            </a:r>
          </a:p>
        </p:txBody>
      </p:sp>
      <p:sp>
        <p:nvSpPr>
          <p:cNvPr id="3" name="Content Placeholder 2"/>
          <p:cNvSpPr>
            <a:spLocks noGrp="1"/>
          </p:cNvSpPr>
          <p:nvPr>
            <p:ph idx="1"/>
          </p:nvPr>
        </p:nvSpPr>
        <p:spPr>
          <a:xfrm>
            <a:off x="628650" y="1371600"/>
            <a:ext cx="7886700" cy="4984753"/>
          </a:xfrm>
        </p:spPr>
        <p:txBody>
          <a:bodyPr>
            <a:noAutofit/>
          </a:bodyPr>
          <a:lstStyle/>
          <a:p>
            <a:pPr marL="0" indent="0">
              <a:buNone/>
            </a:pPr>
            <a:r>
              <a:rPr lang="en-US" sz="2300" b="1" dirty="0"/>
              <a:t>Hearing Testimony: The Role of the Chair/Decision-Maker</a:t>
            </a:r>
          </a:p>
          <a:p>
            <a:pPr>
              <a:lnSpc>
                <a:spcPct val="100000"/>
              </a:lnSpc>
              <a:spcBef>
                <a:spcPts val="750"/>
              </a:spcBef>
            </a:pPr>
            <a:r>
              <a:rPr lang="en-US" sz="2300" dirty="0"/>
              <a:t>Determine the relevance and appropriateness of questions. Pause after each question to “rule” on relevance. Must state rationale for the record. </a:t>
            </a:r>
          </a:p>
          <a:p>
            <a:pPr>
              <a:lnSpc>
                <a:spcPct val="100000"/>
              </a:lnSpc>
            </a:pPr>
            <a:r>
              <a:rPr lang="en-US" sz="2300" dirty="0"/>
              <a:t>When necessary, the Chair provides directives to disregard a question or information deemed irrelevant, abusive, or unduly repetitive.</a:t>
            </a:r>
          </a:p>
          <a:p>
            <a:pPr>
              <a:lnSpc>
                <a:spcPct val="100000"/>
              </a:lnSpc>
            </a:pPr>
            <a:r>
              <a:rPr lang="en-US" sz="2300" dirty="0"/>
              <a:t>Manage Advisors as necessary, including cross-examination.</a:t>
            </a:r>
          </a:p>
          <a:p>
            <a:pPr>
              <a:lnSpc>
                <a:spcPct val="100000"/>
              </a:lnSpc>
            </a:pPr>
            <a:r>
              <a:rPr lang="en-US" sz="2300" dirty="0"/>
              <a:t>Maintain the professionalism of all Decision-Makers.</a:t>
            </a:r>
          </a:p>
          <a:p>
            <a:pPr>
              <a:lnSpc>
                <a:spcPct val="100000"/>
              </a:lnSpc>
            </a:pPr>
            <a:r>
              <a:rPr lang="en-US" sz="2300" dirty="0"/>
              <a:t>Recognize positional authority.</a:t>
            </a:r>
          </a:p>
        </p:txBody>
      </p:sp>
      <p:sp>
        <p:nvSpPr>
          <p:cNvPr id="4" name="Slide Number Placeholder 3"/>
          <p:cNvSpPr>
            <a:spLocks noGrp="1"/>
          </p:cNvSpPr>
          <p:nvPr>
            <p:ph type="sldNum" sz="quarter" idx="12"/>
          </p:nvPr>
        </p:nvSpPr>
        <p:spPr/>
        <p:txBody>
          <a:bodyPr/>
          <a:lstStyle/>
          <a:p>
            <a:fld id="{D3E6F73D-5B99-417F-82E5-B90A998CE51F}" type="slidenum">
              <a:rPr lang="en-US" smtClean="0"/>
              <a:t>85</a:t>
            </a:fld>
            <a:endParaRPr lang="en-US"/>
          </a:p>
        </p:txBody>
      </p:sp>
    </p:spTree>
    <p:extLst>
      <p:ext uri="{BB962C8B-B14F-4D97-AF65-F5344CB8AC3E}">
        <p14:creationId xmlns:p14="http://schemas.microsoft.com/office/powerpoint/2010/main" val="35892926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DECISION-MAKING SKILLS, </a:t>
            </a:r>
            <a:br>
              <a:rPr lang="en-US" dirty="0"/>
            </a:br>
            <a:r>
              <a:rPr lang="en-US" dirty="0"/>
              <a:t>Part One</a:t>
            </a:r>
          </a:p>
        </p:txBody>
      </p:sp>
      <p:sp>
        <p:nvSpPr>
          <p:cNvPr id="3" name="Text Placeholder 2"/>
          <p:cNvSpPr>
            <a:spLocks noGrp="1"/>
          </p:cNvSpPr>
          <p:nvPr>
            <p:ph type="body" idx="1"/>
          </p:nvPr>
        </p:nvSpPr>
        <p:spPr/>
        <p:txBody>
          <a:bodyPr/>
          <a:lstStyle/>
          <a:p>
            <a:pPr marL="342900" indent="-342900">
              <a:spcBef>
                <a:spcPts val="0"/>
              </a:spcBef>
              <a:buFont typeface="Wingdings" panose="05000000000000000000" pitchFamily="2" charset="2"/>
              <a:buChar char="§"/>
            </a:pPr>
            <a:r>
              <a:rPr lang="en-US" dirty="0"/>
              <a:t>Understanding Evidence</a:t>
            </a:r>
          </a:p>
          <a:p>
            <a:pPr marL="342900" indent="-342900">
              <a:spcBef>
                <a:spcPts val="0"/>
              </a:spcBef>
              <a:buFont typeface="Wingdings" panose="05000000000000000000" pitchFamily="2" charset="2"/>
              <a:buChar char="§"/>
            </a:pPr>
            <a:r>
              <a:rPr lang="en-US" dirty="0"/>
              <a:t>Relevance</a:t>
            </a:r>
          </a:p>
        </p:txBody>
      </p:sp>
      <p:sp>
        <p:nvSpPr>
          <p:cNvPr id="4" name="Slide Number Placeholder 3"/>
          <p:cNvSpPr>
            <a:spLocks noGrp="1"/>
          </p:cNvSpPr>
          <p:nvPr>
            <p:ph type="sldNum" sz="quarter" idx="4"/>
          </p:nvPr>
        </p:nvSpPr>
        <p:spPr/>
        <p:txBody>
          <a:bodyPr/>
          <a:lstStyle/>
          <a:p>
            <a:fld id="{D3E6F73D-5B99-417F-82E5-B90A998CE51F}" type="slidenum">
              <a:rPr lang="en-US" smtClean="0"/>
              <a:pPr/>
              <a:t>86</a:t>
            </a:fld>
            <a:endParaRPr lang="en-US" dirty="0"/>
          </a:p>
        </p:txBody>
      </p:sp>
    </p:spTree>
    <p:extLst>
      <p:ext uri="{BB962C8B-B14F-4D97-AF65-F5344CB8AC3E}">
        <p14:creationId xmlns:p14="http://schemas.microsoft.com/office/powerpoint/2010/main" val="170366487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Evidence</a:t>
            </a:r>
          </a:p>
        </p:txBody>
      </p:sp>
      <p:sp>
        <p:nvSpPr>
          <p:cNvPr id="3" name="Content Placeholder 2"/>
          <p:cNvSpPr>
            <a:spLocks noGrp="1"/>
          </p:cNvSpPr>
          <p:nvPr>
            <p:ph idx="1"/>
          </p:nvPr>
        </p:nvSpPr>
        <p:spPr>
          <a:xfrm>
            <a:off x="628650" y="1371600"/>
            <a:ext cx="8037678" cy="4984753"/>
          </a:xfrm>
        </p:spPr>
        <p:txBody>
          <a:bodyPr>
            <a:noAutofit/>
          </a:bodyPr>
          <a:lstStyle/>
          <a:p>
            <a:pPr>
              <a:lnSpc>
                <a:spcPct val="100000"/>
              </a:lnSpc>
            </a:pPr>
            <a:r>
              <a:rPr lang="en-US" sz="2300" dirty="0"/>
              <a:t>No restriction on parties discussing case or gathering evidence</a:t>
            </a:r>
          </a:p>
          <a:p>
            <a:pPr>
              <a:lnSpc>
                <a:spcPct val="100000"/>
              </a:lnSpc>
            </a:pPr>
            <a:r>
              <a:rPr lang="en-US" sz="2300" dirty="0"/>
              <a:t>Equal opportunity to: </a:t>
            </a:r>
          </a:p>
          <a:p>
            <a:pPr lvl="1">
              <a:lnSpc>
                <a:spcPct val="100000"/>
              </a:lnSpc>
            </a:pPr>
            <a:r>
              <a:rPr lang="en-US" sz="2300" dirty="0"/>
              <a:t>Present witnesses, including experts</a:t>
            </a:r>
          </a:p>
          <a:p>
            <a:pPr lvl="1">
              <a:lnSpc>
                <a:spcPct val="100000"/>
              </a:lnSpc>
            </a:pPr>
            <a:r>
              <a:rPr lang="en-US" sz="2300" dirty="0"/>
              <a:t>Present evidence</a:t>
            </a:r>
          </a:p>
          <a:p>
            <a:pPr lvl="1">
              <a:lnSpc>
                <a:spcPct val="100000"/>
              </a:lnSpc>
            </a:pPr>
            <a:r>
              <a:rPr lang="en-US" sz="2300" dirty="0"/>
              <a:t>Inspect all evidence, including evidence not used to support determination</a:t>
            </a:r>
          </a:p>
          <a:p>
            <a:pPr>
              <a:lnSpc>
                <a:spcPct val="100000"/>
              </a:lnSpc>
            </a:pPr>
            <a:r>
              <a:rPr lang="en-US" sz="2300" dirty="0"/>
              <a:t>Institution cannot limit types/amount of evidence that may be offered except that it must be relevant</a:t>
            </a:r>
          </a:p>
          <a:p>
            <a:pPr>
              <a:lnSpc>
                <a:spcPct val="100000"/>
              </a:lnSpc>
            </a:pPr>
            <a:r>
              <a:rPr lang="en-US" sz="2300" dirty="0"/>
              <a:t>Parties may have access to all gathered evidence that “directly relates” to the allegations available for reference and use at the hearing, but they must make the case for its relevance</a:t>
            </a:r>
          </a:p>
        </p:txBody>
      </p:sp>
      <p:sp>
        <p:nvSpPr>
          <p:cNvPr id="4" name="Slide Number Placeholder 3"/>
          <p:cNvSpPr>
            <a:spLocks noGrp="1"/>
          </p:cNvSpPr>
          <p:nvPr>
            <p:ph type="sldNum" sz="quarter" idx="12"/>
          </p:nvPr>
        </p:nvSpPr>
        <p:spPr/>
        <p:txBody>
          <a:bodyPr/>
          <a:lstStyle/>
          <a:p>
            <a:fld id="{D3E6F73D-5B99-417F-82E5-B90A998CE51F}" type="slidenum">
              <a:rPr lang="en-US" smtClean="0"/>
              <a:t>87</a:t>
            </a:fld>
            <a:endParaRPr lang="en-US"/>
          </a:p>
        </p:txBody>
      </p:sp>
    </p:spTree>
    <p:extLst>
      <p:ext uri="{BB962C8B-B14F-4D97-AF65-F5344CB8AC3E}">
        <p14:creationId xmlns:p14="http://schemas.microsoft.com/office/powerpoint/2010/main" val="248701017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E49E76C-D00E-47E9-BF36-3AF3F1025671}"/>
              </a:ext>
            </a:extLst>
          </p:cNvPr>
          <p:cNvSpPr>
            <a:spLocks noGrp="1"/>
          </p:cNvSpPr>
          <p:nvPr>
            <p:ph type="body" sz="quarter" idx="12"/>
          </p:nvPr>
        </p:nvSpPr>
        <p:spPr/>
        <p:txBody>
          <a:bodyPr/>
          <a:lstStyle/>
          <a:p>
            <a:endParaRPr lang="en-US"/>
          </a:p>
        </p:txBody>
      </p:sp>
      <p:sp>
        <p:nvSpPr>
          <p:cNvPr id="6" name="Text Placeholder 5">
            <a:extLst>
              <a:ext uri="{FF2B5EF4-FFF2-40B4-BE49-F238E27FC236}">
                <a16:creationId xmlns:a16="http://schemas.microsoft.com/office/drawing/2014/main" id="{0EC2BE83-AD63-4FC0-A036-9C5301B3C923}"/>
              </a:ext>
            </a:extLst>
          </p:cNvPr>
          <p:cNvSpPr>
            <a:spLocks noGrp="1"/>
          </p:cNvSpPr>
          <p:nvPr>
            <p:ph type="body" sz="quarter" idx="14"/>
          </p:nvPr>
        </p:nvSpPr>
        <p:spPr/>
        <p:txBody>
          <a:bodyPr/>
          <a:lstStyle/>
          <a:p>
            <a:endParaRPr lang="en-US"/>
          </a:p>
        </p:txBody>
      </p:sp>
      <p:sp>
        <p:nvSpPr>
          <p:cNvPr id="11" name="Text Placeholder 10">
            <a:extLst>
              <a:ext uri="{FF2B5EF4-FFF2-40B4-BE49-F238E27FC236}">
                <a16:creationId xmlns:a16="http://schemas.microsoft.com/office/drawing/2014/main" id="{78DD130C-EF7C-4E00-ABFD-9F43867C12C1}"/>
              </a:ext>
            </a:extLst>
          </p:cNvPr>
          <p:cNvSpPr>
            <a:spLocks noGrp="1"/>
          </p:cNvSpPr>
          <p:nvPr>
            <p:ph type="body" sz="quarter" idx="16"/>
          </p:nvPr>
        </p:nvSpPr>
        <p:spPr/>
        <p:txBody>
          <a:bodyPr/>
          <a:lstStyle/>
          <a:p>
            <a:endParaRPr lang="en-US"/>
          </a:p>
        </p:txBody>
      </p:sp>
      <p:sp>
        <p:nvSpPr>
          <p:cNvPr id="2" name="Title 1">
            <a:extLst>
              <a:ext uri="{FF2B5EF4-FFF2-40B4-BE49-F238E27FC236}">
                <a16:creationId xmlns:a16="http://schemas.microsoft.com/office/drawing/2014/main" id="{1C1390DF-C907-4144-8E4D-D3E2C5FFC8B4}"/>
              </a:ext>
            </a:extLst>
          </p:cNvPr>
          <p:cNvSpPr>
            <a:spLocks noGrp="1"/>
          </p:cNvSpPr>
          <p:nvPr>
            <p:ph type="title"/>
          </p:nvPr>
        </p:nvSpPr>
        <p:spPr/>
        <p:txBody>
          <a:bodyPr/>
          <a:lstStyle/>
          <a:p>
            <a:r>
              <a:rPr lang="en-US" cap="all" dirty="0"/>
              <a:t>Ask yourself</a:t>
            </a:r>
          </a:p>
        </p:txBody>
      </p:sp>
      <p:sp>
        <p:nvSpPr>
          <p:cNvPr id="3" name="Slide Number Placeholder 2">
            <a:extLst>
              <a:ext uri="{FF2B5EF4-FFF2-40B4-BE49-F238E27FC236}">
                <a16:creationId xmlns:a16="http://schemas.microsoft.com/office/drawing/2014/main" id="{2674F05B-92C2-9546-8471-C6B0682AEBD4}"/>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000" b="0" i="0" u="none" strike="noStrike" kern="1200" cap="none" spc="0" normalizeH="0" baseline="0" noProof="0" dirty="0">
              <a:ln>
                <a:noFill/>
              </a:ln>
              <a:solidFill>
                <a:srgbClr val="00256D">
                  <a:tint val="75000"/>
                </a:srgbClr>
              </a:solidFill>
              <a:effectLst/>
              <a:uLnTx/>
              <a:uFillTx/>
              <a:latin typeface="Assistant"/>
              <a:ea typeface="+mn-ea"/>
              <a:cs typeface="+mn-cs"/>
            </a:endParaRPr>
          </a:p>
        </p:txBody>
      </p:sp>
      <p:sp>
        <p:nvSpPr>
          <p:cNvPr id="4" name="Text Placeholder 4">
            <a:extLst>
              <a:ext uri="{FF2B5EF4-FFF2-40B4-BE49-F238E27FC236}">
                <a16:creationId xmlns:a16="http://schemas.microsoft.com/office/drawing/2014/main" id="{F77B8869-E432-604A-B4E2-CC8326EB41D6}"/>
              </a:ext>
            </a:extLst>
          </p:cNvPr>
          <p:cNvSpPr txBox="1">
            <a:spLocks/>
          </p:cNvSpPr>
          <p:nvPr/>
        </p:nvSpPr>
        <p:spPr>
          <a:xfrm>
            <a:off x="285750" y="2439423"/>
            <a:ext cx="2489195" cy="2048436"/>
          </a:xfrm>
          <a:prstGeom prst="rect">
            <a:avLst/>
          </a:prstGeom>
          <a:solidFill>
            <a:schemeClr val="accent2">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lstStyle>
            <a:defPPr>
              <a:defRPr lang="en-US"/>
            </a:defPPr>
            <a:lvl1pPr marL="0" algn="r" defTabSz="914400" rtl="0" eaLnBrk="1" latinLnBrk="0" hangingPunct="1">
              <a:defRPr sz="1000" kern="1200">
                <a:solidFill>
                  <a:schemeClr val="tx1"/>
                </a:solidFill>
                <a:latin typeface="Assistant" panose="020B0604020202020204" charset="-79"/>
                <a:ea typeface="+mn-ea"/>
                <a:cs typeface="Assistant" panose="020B0604020202020204" charset="-79"/>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ssistant" panose="020B0604020202020204" charset="-79"/>
                <a:ea typeface="+mn-ea"/>
                <a:cs typeface="Assistant" panose="020B0604020202020204" charset="-79"/>
              </a:rPr>
              <a:t>Is it </a:t>
            </a:r>
            <a:r>
              <a:rPr kumimoji="0" lang="en-US" sz="2000" b="1" i="0" u="sng" strike="noStrike" kern="1200" cap="none" spc="0" normalizeH="0" baseline="0" noProof="0" dirty="0">
                <a:ln>
                  <a:noFill/>
                </a:ln>
                <a:solidFill>
                  <a:prstClr val="white"/>
                </a:solidFill>
                <a:effectLst/>
                <a:uLnTx/>
                <a:uFillTx/>
                <a:latin typeface="Assistant" panose="020B0604020202020204" charset="-79"/>
                <a:ea typeface="+mn-ea"/>
                <a:cs typeface="Assistant" panose="020B0604020202020204" charset="-79"/>
              </a:rPr>
              <a:t>relevant</a:t>
            </a:r>
            <a:r>
              <a:rPr kumimoji="0" lang="en-US" sz="2000" b="0" i="0" u="none" strike="noStrike" kern="1200" cap="none" spc="0" normalizeH="0" baseline="0" noProof="0" dirty="0">
                <a:ln>
                  <a:noFill/>
                </a:ln>
                <a:solidFill>
                  <a:prstClr val="white"/>
                </a:solidFill>
                <a:effectLst/>
                <a:uLnTx/>
                <a:uFillTx/>
                <a:latin typeface="Assistant" panose="020B0604020202020204" charset="-79"/>
                <a:ea typeface="+mn-ea"/>
                <a:cs typeface="Assistant" panose="020B0604020202020204" charset="-79"/>
              </a:rPr>
              <a:t>?</a:t>
            </a:r>
          </a:p>
        </p:txBody>
      </p:sp>
      <p:sp>
        <p:nvSpPr>
          <p:cNvPr id="7" name="Text Placeholder 4">
            <a:extLst>
              <a:ext uri="{FF2B5EF4-FFF2-40B4-BE49-F238E27FC236}">
                <a16:creationId xmlns:a16="http://schemas.microsoft.com/office/drawing/2014/main" id="{85921EA5-3413-FB4C-B197-5D2DB648DDED}"/>
              </a:ext>
            </a:extLst>
          </p:cNvPr>
          <p:cNvSpPr txBox="1">
            <a:spLocks/>
          </p:cNvSpPr>
          <p:nvPr/>
        </p:nvSpPr>
        <p:spPr>
          <a:xfrm>
            <a:off x="3327402" y="2439423"/>
            <a:ext cx="2489195" cy="2048436"/>
          </a:xfrm>
          <a:prstGeom prst="rect">
            <a:avLst/>
          </a:prstGeom>
          <a:solidFill>
            <a:schemeClr val="accent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lstStyle>
            <a:defPPr>
              <a:defRPr lang="en-US"/>
            </a:defPPr>
            <a:lvl1pPr marL="0" algn="r" defTabSz="914400" rtl="0" eaLnBrk="1" latinLnBrk="0" hangingPunct="1">
              <a:defRPr sz="1000" kern="1200">
                <a:solidFill>
                  <a:schemeClr val="tx1"/>
                </a:solidFill>
                <a:latin typeface="Assistant" panose="020B0604020202020204" charset="-79"/>
                <a:ea typeface="+mn-ea"/>
                <a:cs typeface="Assistant" panose="020B0604020202020204" charset="-79"/>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ssistant" panose="020B0604020202020204" charset="-79"/>
                <a:ea typeface="+mn-ea"/>
                <a:cs typeface="Assistant" panose="020B0604020202020204" charset="-79"/>
              </a:rPr>
              <a:t>Is it </a:t>
            </a:r>
            <a:r>
              <a:rPr kumimoji="0" lang="en-US" sz="2000" b="1" i="0" u="sng" strike="noStrike" kern="1200" cap="none" spc="0" normalizeH="0" baseline="0" noProof="0" dirty="0">
                <a:ln>
                  <a:noFill/>
                </a:ln>
                <a:solidFill>
                  <a:prstClr val="white"/>
                </a:solidFill>
                <a:effectLst/>
                <a:uLnTx/>
                <a:uFillTx/>
                <a:latin typeface="Assistant" panose="020B0604020202020204" charset="-79"/>
                <a:ea typeface="+mn-ea"/>
                <a:cs typeface="Assistant" panose="020B0604020202020204" charset="-79"/>
              </a:rPr>
              <a:t>reliable</a:t>
            </a:r>
            <a:r>
              <a:rPr kumimoji="0" lang="en-US" sz="2000" b="0" i="0" u="none" strike="noStrike" kern="1200" cap="none" spc="0" normalizeH="0" baseline="0" noProof="0" dirty="0">
                <a:ln>
                  <a:noFill/>
                </a:ln>
                <a:solidFill>
                  <a:prstClr val="white"/>
                </a:solidFill>
                <a:effectLst/>
                <a:uLnTx/>
                <a:uFillTx/>
                <a:latin typeface="Assistant" panose="020B0604020202020204" charset="-79"/>
                <a:ea typeface="+mn-ea"/>
                <a:cs typeface="Assistant" panose="020B0604020202020204" charset="-79"/>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ssistant" panose="020B0604020202020204" charset="-79"/>
                <a:ea typeface="+mn-ea"/>
                <a:cs typeface="Assistant" panose="020B0604020202020204" charset="-79"/>
              </a:rPr>
              <a:t>(Is it credible?)</a:t>
            </a:r>
          </a:p>
        </p:txBody>
      </p:sp>
      <p:sp>
        <p:nvSpPr>
          <p:cNvPr id="8" name="Text Placeholder 4">
            <a:extLst>
              <a:ext uri="{FF2B5EF4-FFF2-40B4-BE49-F238E27FC236}">
                <a16:creationId xmlns:a16="http://schemas.microsoft.com/office/drawing/2014/main" id="{B2CAF0F3-9166-A743-84CF-A926287221E2}"/>
              </a:ext>
            </a:extLst>
          </p:cNvPr>
          <p:cNvSpPr txBox="1">
            <a:spLocks/>
          </p:cNvSpPr>
          <p:nvPr/>
        </p:nvSpPr>
        <p:spPr>
          <a:xfrm>
            <a:off x="6369054" y="2439423"/>
            <a:ext cx="2489195" cy="2048436"/>
          </a:xfrm>
          <a:prstGeom prst="rect">
            <a:avLst/>
          </a:prstGeom>
          <a:solidFill>
            <a:schemeClr val="bg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lstStyle>
            <a:defPPr>
              <a:defRPr lang="en-US"/>
            </a:defPPr>
            <a:lvl1pPr marL="0" algn="r" defTabSz="914400" rtl="0" eaLnBrk="1" latinLnBrk="0" hangingPunct="1">
              <a:defRPr sz="1000" kern="1200">
                <a:solidFill>
                  <a:schemeClr val="tx1"/>
                </a:solidFill>
                <a:latin typeface="Assistant" panose="020B0604020202020204" charset="-79"/>
                <a:ea typeface="+mn-ea"/>
                <a:cs typeface="Assistant" panose="020B0604020202020204" charset="-79"/>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effectLst/>
                <a:uLnTx/>
                <a:uFillTx/>
                <a:latin typeface="Assistant" panose="020B0604020202020204" charset="-79"/>
                <a:ea typeface="+mn-ea"/>
                <a:cs typeface="Assistant" panose="020B0604020202020204" charset="-79"/>
              </a:rPr>
              <a:t>Will we </a:t>
            </a:r>
            <a:r>
              <a:rPr kumimoji="0" lang="en-US" sz="2000" b="1" i="0" u="sng" strike="noStrike" kern="1200" cap="none" spc="0" normalizeH="0" baseline="0" noProof="0" dirty="0">
                <a:ln>
                  <a:noFill/>
                </a:ln>
                <a:effectLst/>
                <a:uLnTx/>
                <a:uFillTx/>
                <a:latin typeface="Assistant" panose="020B0604020202020204" charset="-79"/>
                <a:ea typeface="+mn-ea"/>
                <a:cs typeface="Assistant" panose="020B0604020202020204" charset="-79"/>
              </a:rPr>
              <a:t>rely</a:t>
            </a:r>
            <a:r>
              <a:rPr kumimoji="0" lang="en-US" sz="2000" b="0" i="0" u="none" strike="noStrike" kern="1200" cap="none" spc="0" normalizeH="0" baseline="0" noProof="0" dirty="0">
                <a:ln>
                  <a:noFill/>
                </a:ln>
                <a:effectLst/>
                <a:uLnTx/>
                <a:uFillTx/>
                <a:latin typeface="Assistant" panose="020B0604020202020204" charset="-79"/>
                <a:ea typeface="+mn-ea"/>
                <a:cs typeface="Assistant" panose="020B0604020202020204" charset="-79"/>
              </a:rPr>
              <a:t> upon it as evidence supporting a rationale/the written determination?</a:t>
            </a:r>
          </a:p>
        </p:txBody>
      </p:sp>
      <p:sp>
        <p:nvSpPr>
          <p:cNvPr id="9" name="Triangle 8">
            <a:extLst>
              <a:ext uri="{FF2B5EF4-FFF2-40B4-BE49-F238E27FC236}">
                <a16:creationId xmlns:a16="http://schemas.microsoft.com/office/drawing/2014/main" id="{837523DA-6C19-1C48-B680-2119D2D2E5B4}"/>
              </a:ext>
            </a:extLst>
          </p:cNvPr>
          <p:cNvSpPr/>
          <p:nvPr/>
        </p:nvSpPr>
        <p:spPr>
          <a:xfrm rot="5400000">
            <a:off x="2848524" y="3279768"/>
            <a:ext cx="405298" cy="367747"/>
          </a:xfrm>
          <a:prstGeom prst="triangle">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ssistant"/>
              <a:ea typeface="+mn-ea"/>
              <a:cs typeface="+mn-cs"/>
            </a:endParaRPr>
          </a:p>
        </p:txBody>
      </p:sp>
      <p:sp>
        <p:nvSpPr>
          <p:cNvPr id="10" name="Triangle 9">
            <a:extLst>
              <a:ext uri="{FF2B5EF4-FFF2-40B4-BE49-F238E27FC236}">
                <a16:creationId xmlns:a16="http://schemas.microsoft.com/office/drawing/2014/main" id="{F14DF2DD-5E01-4E4D-B695-703AE141B767}"/>
              </a:ext>
            </a:extLst>
          </p:cNvPr>
          <p:cNvSpPr/>
          <p:nvPr/>
        </p:nvSpPr>
        <p:spPr>
          <a:xfrm rot="5400000">
            <a:off x="5890176" y="3279769"/>
            <a:ext cx="405298" cy="367747"/>
          </a:xfrm>
          <a:prstGeom prst="triangle">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ssistant"/>
              <a:ea typeface="+mn-ea"/>
              <a:cs typeface="+mn-cs"/>
            </a:endParaRPr>
          </a:p>
        </p:txBody>
      </p:sp>
    </p:spTree>
    <p:extLst>
      <p:ext uri="{BB962C8B-B14F-4D97-AF65-F5344CB8AC3E}">
        <p14:creationId xmlns:p14="http://schemas.microsoft.com/office/powerpoint/2010/main" val="425407342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Understanding evidence</a:t>
            </a:r>
          </a:p>
        </p:txBody>
      </p:sp>
      <p:sp>
        <p:nvSpPr>
          <p:cNvPr id="3" name="Content Placeholder 2"/>
          <p:cNvSpPr>
            <a:spLocks noGrp="1"/>
          </p:cNvSpPr>
          <p:nvPr>
            <p:ph idx="1"/>
          </p:nvPr>
        </p:nvSpPr>
        <p:spPr>
          <a:xfrm>
            <a:off x="628650" y="1371600"/>
            <a:ext cx="7886700" cy="4984753"/>
          </a:xfrm>
        </p:spPr>
        <p:txBody>
          <a:bodyPr>
            <a:normAutofit fontScale="92500"/>
          </a:bodyPr>
          <a:lstStyle/>
          <a:p>
            <a:pPr>
              <a:lnSpc>
                <a:spcPct val="100000"/>
              </a:lnSpc>
              <a:spcAft>
                <a:spcPts val="100"/>
              </a:spcAft>
            </a:pPr>
            <a:r>
              <a:rPr lang="en-US" dirty="0"/>
              <a:t>The formal federal rules of evidence do not apply in Title IX hearings, but rules crafted by OCR for Title IX complaints do </a:t>
            </a:r>
          </a:p>
          <a:p>
            <a:pPr>
              <a:lnSpc>
                <a:spcPct val="100000"/>
              </a:lnSpc>
            </a:pPr>
            <a:r>
              <a:rPr lang="en-US" dirty="0"/>
              <a:t>If the information helps to prove or disprove a fact at issue, it should be admitted because it is relevant</a:t>
            </a:r>
          </a:p>
          <a:p>
            <a:pPr>
              <a:lnSpc>
                <a:spcPct val="100000"/>
              </a:lnSpc>
            </a:pPr>
            <a:r>
              <a:rPr lang="en-US" dirty="0"/>
              <a:t>If credible, it should be considered</a:t>
            </a:r>
          </a:p>
          <a:p>
            <a:pPr lvl="1">
              <a:lnSpc>
                <a:spcPct val="100000"/>
              </a:lnSpc>
              <a:spcBef>
                <a:spcPts val="0"/>
              </a:spcBef>
            </a:pPr>
            <a:r>
              <a:rPr lang="en-US" dirty="0"/>
              <a:t>Evidence is any kind of information presented with the intent to prove what took place</a:t>
            </a:r>
          </a:p>
          <a:p>
            <a:pPr lvl="1">
              <a:lnSpc>
                <a:spcPct val="100000"/>
              </a:lnSpc>
              <a:spcBef>
                <a:spcPts val="0"/>
              </a:spcBef>
            </a:pPr>
            <a:r>
              <a:rPr lang="en-US" dirty="0"/>
              <a:t>Certain types of evidence may be relevant to the credibility of the witness, but not to the alleged policy violation directly</a:t>
            </a:r>
          </a:p>
          <a:p>
            <a:pPr>
              <a:lnSpc>
                <a:spcPct val="100000"/>
              </a:lnSpc>
            </a:pPr>
            <a:r>
              <a:rPr lang="en-US" b="1" dirty="0"/>
              <a:t>Relevance </a:t>
            </a:r>
            <a:r>
              <a:rPr lang="en-US" b="1" dirty="0">
                <a:sym typeface="Wingdings" panose="05000000000000000000" pitchFamily="2" charset="2"/>
              </a:rPr>
              <a:t> </a:t>
            </a:r>
            <a:r>
              <a:rPr lang="en-US" b="1" dirty="0"/>
              <a:t>admissibility of the evidence</a:t>
            </a:r>
          </a:p>
          <a:p>
            <a:pPr>
              <a:lnSpc>
                <a:spcPct val="100000"/>
              </a:lnSpc>
            </a:pPr>
            <a:r>
              <a:rPr lang="en-US" b="1" dirty="0"/>
              <a:t>Credibility </a:t>
            </a:r>
            <a:r>
              <a:rPr lang="en-US" b="1" dirty="0">
                <a:sym typeface="Wingdings" panose="05000000000000000000" pitchFamily="2" charset="2"/>
              </a:rPr>
              <a:t> </a:t>
            </a:r>
            <a:r>
              <a:rPr lang="en-US" b="1" dirty="0"/>
              <a:t>how much weight admissible evidence is given</a:t>
            </a:r>
            <a:endParaRPr lang="en-US" dirty="0"/>
          </a:p>
          <a:p>
            <a:endParaRPr lang="en-US" dirty="0"/>
          </a:p>
        </p:txBody>
      </p:sp>
      <p:sp>
        <p:nvSpPr>
          <p:cNvPr id="4" name="Slide Number Placeholder 3"/>
          <p:cNvSpPr>
            <a:spLocks noGrp="1"/>
          </p:cNvSpPr>
          <p:nvPr>
            <p:ph type="sldNum" sz="quarter" idx="12"/>
          </p:nvPr>
        </p:nvSpPr>
        <p:spPr/>
        <p:txBody>
          <a:bodyPr/>
          <a:lstStyle/>
          <a:p>
            <a:fld id="{D3E6F73D-5B99-417F-82E5-B90A998CE51F}" type="slidenum">
              <a:rPr lang="en-US" smtClean="0"/>
              <a:t>89</a:t>
            </a:fld>
            <a:endParaRPr lang="en-US"/>
          </a:p>
        </p:txBody>
      </p:sp>
    </p:spTree>
    <p:extLst>
      <p:ext uri="{BB962C8B-B14F-4D97-AF65-F5344CB8AC3E}">
        <p14:creationId xmlns:p14="http://schemas.microsoft.com/office/powerpoint/2010/main" val="176567773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D98D0-BE6C-2E4E-AD2E-CE1ECF7AB9A1}"/>
              </a:ext>
            </a:extLst>
          </p:cNvPr>
          <p:cNvSpPr>
            <a:spLocks noGrp="1"/>
          </p:cNvSpPr>
          <p:nvPr>
            <p:ph type="title"/>
          </p:nvPr>
        </p:nvSpPr>
        <p:spPr/>
        <p:txBody>
          <a:bodyPr>
            <a:normAutofit/>
          </a:bodyPr>
          <a:lstStyle/>
          <a:p>
            <a:r>
              <a:rPr lang="en-US" dirty="0"/>
              <a:t>Understanding Evidence</a:t>
            </a:r>
          </a:p>
        </p:txBody>
      </p:sp>
      <p:graphicFrame>
        <p:nvGraphicFramePr>
          <p:cNvPr id="5" name="Content Placeholder 4">
            <a:extLst>
              <a:ext uri="{FF2B5EF4-FFF2-40B4-BE49-F238E27FC236}">
                <a16:creationId xmlns:a16="http://schemas.microsoft.com/office/drawing/2014/main" id="{5CAEAC05-AF82-0349-977A-B7F0DA50EB63}"/>
              </a:ext>
            </a:extLst>
          </p:cNvPr>
          <p:cNvGraphicFramePr>
            <a:graphicFrameLocks noGrp="1"/>
          </p:cNvGraphicFramePr>
          <p:nvPr>
            <p:ph idx="1"/>
            <p:extLst>
              <p:ext uri="{D42A27DB-BD31-4B8C-83A1-F6EECF244321}">
                <p14:modId xmlns:p14="http://schemas.microsoft.com/office/powerpoint/2010/main" val="3499534523"/>
              </p:ext>
            </p:extLst>
          </p:nvPr>
        </p:nvGraphicFramePr>
        <p:xfrm>
          <a:off x="818821" y="1629103"/>
          <a:ext cx="7506357" cy="43796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E94F5817-6B8F-AD4C-B96B-81E2D6623F67}"/>
              </a:ext>
            </a:extLst>
          </p:cNvPr>
          <p:cNvSpPr>
            <a:spLocks noGrp="1"/>
          </p:cNvSpPr>
          <p:nvPr>
            <p:ph type="sldNum" sz="quarter" idx="12"/>
          </p:nvPr>
        </p:nvSpPr>
        <p:spPr/>
        <p:txBody>
          <a:bodyPr/>
          <a:lstStyle/>
          <a:p>
            <a:fld id="{D3E6F73D-5B99-417F-82E5-B90A998CE51F}" type="slidenum">
              <a:rPr lang="en-US" smtClean="0"/>
              <a:t>90</a:t>
            </a:fld>
            <a:endParaRPr lang="en-US"/>
          </a:p>
        </p:txBody>
      </p:sp>
      <p:graphicFrame>
        <p:nvGraphicFramePr>
          <p:cNvPr id="11" name="Diagram 10">
            <a:extLst>
              <a:ext uri="{FF2B5EF4-FFF2-40B4-BE49-F238E27FC236}">
                <a16:creationId xmlns:a16="http://schemas.microsoft.com/office/drawing/2014/main" id="{EF6D2425-20DD-D14D-A5AD-B77AAAEA7F9D}"/>
              </a:ext>
            </a:extLst>
          </p:cNvPr>
          <p:cNvGraphicFramePr/>
          <p:nvPr>
            <p:extLst>
              <p:ext uri="{D42A27DB-BD31-4B8C-83A1-F6EECF244321}">
                <p14:modId xmlns:p14="http://schemas.microsoft.com/office/powerpoint/2010/main" val="990943283"/>
              </p:ext>
            </p:extLst>
          </p:nvPr>
        </p:nvGraphicFramePr>
        <p:xfrm>
          <a:off x="551629" y="2062599"/>
          <a:ext cx="6096000" cy="4064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2" name="TextBox 11">
            <a:extLst>
              <a:ext uri="{FF2B5EF4-FFF2-40B4-BE49-F238E27FC236}">
                <a16:creationId xmlns:a16="http://schemas.microsoft.com/office/drawing/2014/main" id="{358D4887-66EC-C84E-95E3-238066CEF58D}"/>
              </a:ext>
            </a:extLst>
          </p:cNvPr>
          <p:cNvSpPr txBox="1"/>
          <p:nvPr/>
        </p:nvSpPr>
        <p:spPr>
          <a:xfrm>
            <a:off x="5256240" y="1730351"/>
            <a:ext cx="2230164" cy="461665"/>
          </a:xfrm>
          <a:prstGeom prst="rect">
            <a:avLst/>
          </a:prstGeom>
          <a:noFill/>
        </p:spPr>
        <p:txBody>
          <a:bodyPr wrap="square" rtlCol="0">
            <a:spAutoFit/>
          </a:bodyPr>
          <a:lstStyle/>
          <a:p>
            <a:r>
              <a:rPr lang="en-US" sz="2400" dirty="0"/>
              <a:t>Directly Related</a:t>
            </a:r>
          </a:p>
        </p:txBody>
      </p:sp>
      <p:cxnSp>
        <p:nvCxnSpPr>
          <p:cNvPr id="14" name="Straight Connector 13">
            <a:extLst>
              <a:ext uri="{FF2B5EF4-FFF2-40B4-BE49-F238E27FC236}">
                <a16:creationId xmlns:a16="http://schemas.microsoft.com/office/drawing/2014/main" id="{012DAE3C-4375-BE43-AF60-44DAC520FD20}"/>
              </a:ext>
            </a:extLst>
          </p:cNvPr>
          <p:cNvCxnSpPr>
            <a:cxnSpLocks/>
          </p:cNvCxnSpPr>
          <p:nvPr/>
        </p:nvCxnSpPr>
        <p:spPr>
          <a:xfrm flipH="1">
            <a:off x="5013434" y="2131061"/>
            <a:ext cx="1145629" cy="622649"/>
          </a:xfrm>
          <a:prstGeom prst="line">
            <a:avLst/>
          </a:prstGeom>
          <a:ln w="4127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0BFE2D99-D478-964D-8893-CC3922955C66}"/>
              </a:ext>
            </a:extLst>
          </p:cNvPr>
          <p:cNvSpPr/>
          <p:nvPr/>
        </p:nvSpPr>
        <p:spPr>
          <a:xfrm>
            <a:off x="7220607" y="3983421"/>
            <a:ext cx="777765" cy="777765"/>
          </a:xfrm>
          <a:prstGeom prst="ellipse">
            <a:avLst/>
          </a:prstGeom>
          <a:solidFill>
            <a:schemeClr val="accent6">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4A36D282-FF02-1248-BA3F-852FBA6DFD88}"/>
              </a:ext>
            </a:extLst>
          </p:cNvPr>
          <p:cNvCxnSpPr>
            <a:cxnSpLocks/>
          </p:cNvCxnSpPr>
          <p:nvPr/>
        </p:nvCxnSpPr>
        <p:spPr>
          <a:xfrm flipH="1" flipV="1">
            <a:off x="7097522" y="3327983"/>
            <a:ext cx="388882" cy="766616"/>
          </a:xfrm>
          <a:prstGeom prst="line">
            <a:avLst/>
          </a:prstGeom>
          <a:ln w="41275">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CA2C3FF5-5DBE-9D4C-8A94-04BB1DB4A68D}"/>
              </a:ext>
            </a:extLst>
          </p:cNvPr>
          <p:cNvSpPr txBox="1"/>
          <p:nvPr/>
        </p:nvSpPr>
        <p:spPr>
          <a:xfrm>
            <a:off x="6228148" y="2559989"/>
            <a:ext cx="2516511" cy="830997"/>
          </a:xfrm>
          <a:prstGeom prst="rect">
            <a:avLst/>
          </a:prstGeom>
          <a:noFill/>
        </p:spPr>
        <p:txBody>
          <a:bodyPr wrap="square" rtlCol="0">
            <a:spAutoFit/>
          </a:bodyPr>
          <a:lstStyle/>
          <a:p>
            <a:r>
              <a:rPr lang="en-US" sz="2400" dirty="0"/>
              <a:t>Not Relevant or Directly Related</a:t>
            </a:r>
          </a:p>
        </p:txBody>
      </p:sp>
    </p:spTree>
    <p:extLst>
      <p:ext uri="{BB962C8B-B14F-4D97-AF65-F5344CB8AC3E}">
        <p14:creationId xmlns:p14="http://schemas.microsoft.com/office/powerpoint/2010/main" val="406587874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Content Placeholder 17" descr="Icon&#10;&#10;Description automatically generated">
            <a:extLst>
              <a:ext uri="{FF2B5EF4-FFF2-40B4-BE49-F238E27FC236}">
                <a16:creationId xmlns:a16="http://schemas.microsoft.com/office/drawing/2014/main" id="{40058DAC-E1EC-40FD-87F8-C71E11A04B10}"/>
              </a:ext>
            </a:extLst>
          </p:cNvPr>
          <p:cNvPicPr>
            <a:picLocks noGrp="1" noChangeAspect="1"/>
          </p:cNvPicPr>
          <p:nvPr>
            <p:ph sz="quarter" idx="13"/>
          </p:nvPr>
        </p:nvPicPr>
        <p:blipFill>
          <a:blip r:embed="rId3">
            <a:extLst>
              <a:ext uri="{BEBA8EAE-BF5A-486C-A8C5-ECC9F3942E4B}">
                <a14:imgProps xmlns:a14="http://schemas.microsoft.com/office/drawing/2010/main">
                  <a14:imgLayer r:embed="rId4">
                    <a14:imgEffect>
                      <a14:colorTemperature colorTemp="5300"/>
                    </a14:imgEffect>
                  </a14:imgLayer>
                </a14:imgProps>
              </a:ext>
              <a:ext uri="{28A0092B-C50C-407E-A947-70E740481C1C}">
                <a14:useLocalDpi xmlns:a14="http://schemas.microsoft.com/office/drawing/2010/main" val="0"/>
              </a:ext>
            </a:extLst>
          </a:blip>
          <a:stretch>
            <a:fillRect/>
          </a:stretch>
        </p:blipFill>
        <p:spPr>
          <a:xfrm>
            <a:off x="285750" y="1712119"/>
            <a:ext cx="4114800" cy="4114800"/>
          </a:xfrm>
        </p:spPr>
      </p:pic>
      <p:sp>
        <p:nvSpPr>
          <p:cNvPr id="10" name="Content Placeholder 9">
            <a:extLst>
              <a:ext uri="{FF2B5EF4-FFF2-40B4-BE49-F238E27FC236}">
                <a16:creationId xmlns:a16="http://schemas.microsoft.com/office/drawing/2014/main" id="{C659BF10-FE4D-458E-9049-B2C9B855DE3B}"/>
              </a:ext>
            </a:extLst>
          </p:cNvPr>
          <p:cNvSpPr>
            <a:spLocks noGrp="1"/>
          </p:cNvSpPr>
          <p:nvPr>
            <p:ph sz="quarter" idx="14"/>
          </p:nvPr>
        </p:nvSpPr>
        <p:spPr/>
        <p:txBody>
          <a:bodyPr>
            <a:normAutofit/>
          </a:bodyPr>
          <a:lstStyle/>
          <a:p>
            <a:pPr marL="342900" indent="-342900" algn="l">
              <a:lnSpc>
                <a:spcPct val="100000"/>
              </a:lnSpc>
              <a:buFont typeface="Wingdings" panose="05000000000000000000" pitchFamily="2" charset="2"/>
              <a:buChar char="§"/>
            </a:pPr>
            <a:r>
              <a:rPr lang="en-US" sz="2200" dirty="0">
                <a:solidFill>
                  <a:schemeClr val="tx1"/>
                </a:solidFill>
              </a:rPr>
              <a:t>Evidence is relevant when it tends to prove or disprove an issue in the complaint</a:t>
            </a:r>
          </a:p>
          <a:p>
            <a:pPr marL="342900" indent="-342900" algn="l">
              <a:lnSpc>
                <a:spcPct val="100000"/>
              </a:lnSpc>
              <a:buFont typeface="Wingdings" panose="05000000000000000000" pitchFamily="2" charset="2"/>
              <a:buChar char="§"/>
            </a:pPr>
            <a:r>
              <a:rPr lang="en-US" sz="2200" dirty="0">
                <a:solidFill>
                  <a:schemeClr val="tx1"/>
                </a:solidFill>
              </a:rPr>
              <a:t>Parties may make case to Investigators/Decision-makers that this evidence should be shifted to Bucket 2 or 3</a:t>
            </a:r>
          </a:p>
          <a:p>
            <a:pPr marL="342900" indent="-342900" algn="l">
              <a:lnSpc>
                <a:spcPct val="100000"/>
              </a:lnSpc>
              <a:buFont typeface="Wingdings" panose="05000000000000000000" pitchFamily="2" charset="2"/>
              <a:buChar char="§"/>
            </a:pPr>
            <a:r>
              <a:rPr lang="en-US" sz="2200" dirty="0">
                <a:solidFill>
                  <a:schemeClr val="tx1"/>
                </a:solidFill>
              </a:rPr>
              <a:t>Once finalized, this evidence should be provided to the parties/Advisors/Decision-makers within the investigation report via secure technology</a:t>
            </a:r>
          </a:p>
        </p:txBody>
      </p:sp>
      <p:sp>
        <p:nvSpPr>
          <p:cNvPr id="8" name="Title 7">
            <a:extLst>
              <a:ext uri="{FF2B5EF4-FFF2-40B4-BE49-F238E27FC236}">
                <a16:creationId xmlns:a16="http://schemas.microsoft.com/office/drawing/2014/main" id="{9BB0B0D9-8C7C-4D33-8E83-7DF411FC4DCB}"/>
              </a:ext>
            </a:extLst>
          </p:cNvPr>
          <p:cNvSpPr>
            <a:spLocks noGrp="1"/>
          </p:cNvSpPr>
          <p:nvPr>
            <p:ph type="title"/>
          </p:nvPr>
        </p:nvSpPr>
        <p:spPr/>
        <p:txBody>
          <a:bodyPr/>
          <a:lstStyle/>
          <a:p>
            <a:r>
              <a:rPr lang="en-US" dirty="0"/>
              <a:t>BUCKET 1:  RELEVANT EVIDENCE</a:t>
            </a:r>
          </a:p>
        </p:txBody>
      </p:sp>
      <p:sp>
        <p:nvSpPr>
          <p:cNvPr id="3" name="Slide Number Placeholder 2">
            <a:extLst>
              <a:ext uri="{FF2B5EF4-FFF2-40B4-BE49-F238E27FC236}">
                <a16:creationId xmlns:a16="http://schemas.microsoft.com/office/drawing/2014/main" id="{2235A02D-3E31-4A11-A0BF-B0F7E8DC2CCC}"/>
              </a:ext>
            </a:extLst>
          </p:cNvPr>
          <p:cNvSpPr>
            <a:spLocks noGrp="1"/>
          </p:cNvSpPr>
          <p:nvPr>
            <p:ph type="sldNum" sz="quarter" idx="18"/>
          </p:nvPr>
        </p:nvSpPr>
        <p:spPr/>
        <p:txBody>
          <a:bodyPr/>
          <a:lstStyle/>
          <a:p>
            <a:fld id="{D3E6F73D-5B99-417F-82E5-B90A998CE51F}" type="slidenum">
              <a:rPr lang="en-US" smtClean="0"/>
              <a:t>91</a:t>
            </a:fld>
            <a:endParaRPr lang="en-US" dirty="0"/>
          </a:p>
        </p:txBody>
      </p:sp>
      <p:sp>
        <p:nvSpPr>
          <p:cNvPr id="15" name="Oval 14">
            <a:extLst>
              <a:ext uri="{FF2B5EF4-FFF2-40B4-BE49-F238E27FC236}">
                <a16:creationId xmlns:a16="http://schemas.microsoft.com/office/drawing/2014/main" id="{E33571A6-1DFB-4226-B702-F6C52E99C9AB}"/>
              </a:ext>
            </a:extLst>
          </p:cNvPr>
          <p:cNvSpPr/>
          <p:nvPr/>
        </p:nvSpPr>
        <p:spPr>
          <a:xfrm>
            <a:off x="2007871" y="2098765"/>
            <a:ext cx="670560" cy="661851"/>
          </a:xfrm>
          <a:prstGeom prst="ellipse">
            <a:avLst/>
          </a:prstGeom>
          <a:ln w="57150">
            <a:solidFill>
              <a:schemeClr val="tx2"/>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2800" b="1" dirty="0">
                <a:solidFill>
                  <a:schemeClr val="accent1"/>
                </a:solidFill>
              </a:rPr>
              <a:t>1</a:t>
            </a:r>
          </a:p>
        </p:txBody>
      </p:sp>
      <p:sp>
        <p:nvSpPr>
          <p:cNvPr id="19" name="TextBox 18">
            <a:extLst>
              <a:ext uri="{FF2B5EF4-FFF2-40B4-BE49-F238E27FC236}">
                <a16:creationId xmlns:a16="http://schemas.microsoft.com/office/drawing/2014/main" id="{480D6E3E-E9BC-430A-BD85-E66A6207D78B}"/>
              </a:ext>
            </a:extLst>
          </p:cNvPr>
          <p:cNvSpPr txBox="1"/>
          <p:nvPr/>
        </p:nvSpPr>
        <p:spPr>
          <a:xfrm>
            <a:off x="1293768" y="3559460"/>
            <a:ext cx="2098766" cy="1200329"/>
          </a:xfrm>
          <a:prstGeom prst="rect">
            <a:avLst/>
          </a:prstGeom>
          <a:noFill/>
        </p:spPr>
        <p:txBody>
          <a:bodyPr wrap="square" rtlCol="0">
            <a:spAutoFit/>
          </a:bodyPr>
          <a:lstStyle/>
          <a:p>
            <a:pPr algn="ctr"/>
            <a:r>
              <a:rPr lang="en-US" sz="2400" dirty="0"/>
              <a:t>All Evidence Relevant to the Complaint</a:t>
            </a:r>
          </a:p>
        </p:txBody>
      </p:sp>
    </p:spTree>
    <p:extLst>
      <p:ext uri="{BB962C8B-B14F-4D97-AF65-F5344CB8AC3E}">
        <p14:creationId xmlns:p14="http://schemas.microsoft.com/office/powerpoint/2010/main" val="13514976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2E652-C8A8-BB49-ADA7-1FAF71693B86}"/>
              </a:ext>
            </a:extLst>
          </p:cNvPr>
          <p:cNvSpPr>
            <a:spLocks noGrp="1"/>
          </p:cNvSpPr>
          <p:nvPr>
            <p:ph type="title"/>
          </p:nvPr>
        </p:nvSpPr>
        <p:spPr/>
        <p:txBody>
          <a:bodyPr/>
          <a:lstStyle/>
          <a:p>
            <a:r>
              <a:rPr lang="en-US" cap="all" dirty="0"/>
              <a:t>Relevance</a:t>
            </a:r>
          </a:p>
        </p:txBody>
      </p:sp>
      <p:sp>
        <p:nvSpPr>
          <p:cNvPr id="3" name="Content Placeholder 2">
            <a:extLst>
              <a:ext uri="{FF2B5EF4-FFF2-40B4-BE49-F238E27FC236}">
                <a16:creationId xmlns:a16="http://schemas.microsoft.com/office/drawing/2014/main" id="{B30588C0-9AFB-AC44-9107-9D079FAA3C37}"/>
              </a:ext>
            </a:extLst>
          </p:cNvPr>
          <p:cNvSpPr>
            <a:spLocks noGrp="1"/>
          </p:cNvSpPr>
          <p:nvPr>
            <p:ph idx="1"/>
          </p:nvPr>
        </p:nvSpPr>
        <p:spPr/>
        <p:txBody>
          <a:bodyPr>
            <a:normAutofit lnSpcReduction="10000"/>
          </a:bodyPr>
          <a:lstStyle/>
          <a:p>
            <a:pPr>
              <a:lnSpc>
                <a:spcPct val="110000"/>
              </a:lnSpc>
              <a:spcBef>
                <a:spcPts val="1200"/>
              </a:spcBef>
            </a:pPr>
            <a:r>
              <a:rPr lang="en-US" dirty="0"/>
              <a:t>Evidence is generally considered </a:t>
            </a:r>
            <a:r>
              <a:rPr lang="en-US" b="1" u="sng" dirty="0"/>
              <a:t>relevant</a:t>
            </a:r>
            <a:r>
              <a:rPr lang="en-US" dirty="0"/>
              <a:t> if it has value in proving or disproving a fact at issue, and relevance means the evidence may be relied upon by the Decision-maker</a:t>
            </a:r>
          </a:p>
          <a:p>
            <a:pPr lvl="1">
              <a:lnSpc>
                <a:spcPct val="110000"/>
              </a:lnSpc>
              <a:spcBef>
                <a:spcPts val="0"/>
              </a:spcBef>
            </a:pPr>
            <a:r>
              <a:rPr lang="en-US" dirty="0"/>
              <a:t>Regarding alleged policy violation and/or</a:t>
            </a:r>
          </a:p>
          <a:p>
            <a:pPr lvl="1">
              <a:lnSpc>
                <a:spcPct val="110000"/>
              </a:lnSpc>
              <a:spcBef>
                <a:spcPts val="0"/>
              </a:spcBef>
            </a:pPr>
            <a:r>
              <a:rPr lang="en-US" dirty="0"/>
              <a:t>Regarding a party or witness’s credibility</a:t>
            </a:r>
          </a:p>
          <a:p>
            <a:pPr>
              <a:lnSpc>
                <a:spcPct val="100000"/>
              </a:lnSpc>
              <a:spcBef>
                <a:spcPts val="1200"/>
              </a:spcBef>
            </a:pPr>
            <a:r>
              <a:rPr lang="en-US" dirty="0"/>
              <a:t>The Investigator will have made initial relevance “decisions” by including evidence in the investigation report</a:t>
            </a:r>
          </a:p>
          <a:p>
            <a:pPr>
              <a:lnSpc>
                <a:spcPct val="100000"/>
              </a:lnSpc>
              <a:spcBef>
                <a:spcPts val="1200"/>
              </a:spcBef>
            </a:pPr>
            <a:r>
              <a:rPr lang="en-US" dirty="0"/>
              <a:t>Relevance is ultimately up to the Decision-maker, </a:t>
            </a:r>
            <a:r>
              <a:rPr lang="en-US" b="1" u="sng" dirty="0"/>
              <a:t>who is not bound by the Investigator’s judgment</a:t>
            </a:r>
            <a:endParaRPr lang="en-US" b="1" dirty="0"/>
          </a:p>
          <a:p>
            <a:pPr>
              <a:lnSpc>
                <a:spcPct val="100000"/>
              </a:lnSpc>
              <a:spcBef>
                <a:spcPts val="1200"/>
              </a:spcBef>
            </a:pPr>
            <a:r>
              <a:rPr lang="en-US" b="1" u="sng" dirty="0"/>
              <a:t>All</a:t>
            </a:r>
            <a:r>
              <a:rPr lang="en-US" dirty="0"/>
              <a:t> relevant evidence must be objectively evaluated and considered – both inculpatory and exculpatory</a:t>
            </a:r>
          </a:p>
        </p:txBody>
      </p:sp>
      <p:sp>
        <p:nvSpPr>
          <p:cNvPr id="4" name="Slide Number Placeholder 3">
            <a:extLst>
              <a:ext uri="{FF2B5EF4-FFF2-40B4-BE49-F238E27FC236}">
                <a16:creationId xmlns:a16="http://schemas.microsoft.com/office/drawing/2014/main" id="{97BD4484-0CB7-8840-B422-DB8C07FE4C47}"/>
              </a:ext>
            </a:extLst>
          </p:cNvPr>
          <p:cNvSpPr>
            <a:spLocks noGrp="1"/>
          </p:cNvSpPr>
          <p:nvPr>
            <p:ph type="sldNum" sz="quarter" idx="12"/>
          </p:nvPr>
        </p:nvSpPr>
        <p:spPr/>
        <p:txBody>
          <a:bodyPr/>
          <a:lstStyle/>
          <a:p>
            <a:fld id="{D3E6F73D-5B99-417F-82E5-B90A998CE51F}" type="slidenum">
              <a:rPr lang="en-US" smtClean="0"/>
              <a:t>92</a:t>
            </a:fld>
            <a:endParaRPr lang="en-US"/>
          </a:p>
        </p:txBody>
      </p:sp>
    </p:spTree>
    <p:extLst>
      <p:ext uri="{BB962C8B-B14F-4D97-AF65-F5344CB8AC3E}">
        <p14:creationId xmlns:p14="http://schemas.microsoft.com/office/powerpoint/2010/main" val="30990194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Content Placeholder 17" descr="Icon&#10;&#10;Description automatically generated">
            <a:extLst>
              <a:ext uri="{FF2B5EF4-FFF2-40B4-BE49-F238E27FC236}">
                <a16:creationId xmlns:a16="http://schemas.microsoft.com/office/drawing/2014/main" id="{40058DAC-E1EC-40FD-87F8-C71E11A04B10}"/>
              </a:ext>
            </a:extLst>
          </p:cNvPr>
          <p:cNvPicPr>
            <a:picLocks noGrp="1" noChangeAspect="1"/>
          </p:cNvPicPr>
          <p:nvPr>
            <p:ph sz="quarter" idx="13"/>
          </p:nvPr>
        </p:nvPicPr>
        <p:blipFill>
          <a:blip r:embed="rId3">
            <a:extLst>
              <a:ext uri="{BEBA8EAE-BF5A-486C-A8C5-ECC9F3942E4B}">
                <a14:imgProps xmlns:a14="http://schemas.microsoft.com/office/drawing/2010/main">
                  <a14:imgLayer r:embed="rId4">
                    <a14:imgEffect>
                      <a14:colorTemperature colorTemp="5300"/>
                    </a14:imgEffect>
                  </a14:imgLayer>
                </a14:imgProps>
              </a:ext>
              <a:ext uri="{28A0092B-C50C-407E-A947-70E740481C1C}">
                <a14:useLocalDpi xmlns:a14="http://schemas.microsoft.com/office/drawing/2010/main" val="0"/>
              </a:ext>
            </a:extLst>
          </a:blip>
          <a:stretch>
            <a:fillRect/>
          </a:stretch>
        </p:blipFill>
        <p:spPr>
          <a:xfrm>
            <a:off x="285750" y="1712119"/>
            <a:ext cx="4114800" cy="4114800"/>
          </a:xfrm>
        </p:spPr>
      </p:pic>
      <p:sp>
        <p:nvSpPr>
          <p:cNvPr id="10" name="Content Placeholder 9">
            <a:extLst>
              <a:ext uri="{FF2B5EF4-FFF2-40B4-BE49-F238E27FC236}">
                <a16:creationId xmlns:a16="http://schemas.microsoft.com/office/drawing/2014/main" id="{C659BF10-FE4D-458E-9049-B2C9B855DE3B}"/>
              </a:ext>
            </a:extLst>
          </p:cNvPr>
          <p:cNvSpPr>
            <a:spLocks noGrp="1"/>
          </p:cNvSpPr>
          <p:nvPr>
            <p:ph sz="quarter" idx="14"/>
          </p:nvPr>
        </p:nvSpPr>
        <p:spPr>
          <a:xfrm>
            <a:off x="4743450" y="1371599"/>
            <a:ext cx="4114800" cy="4984753"/>
          </a:xfrm>
        </p:spPr>
        <p:txBody>
          <a:bodyPr>
            <a:normAutofit fontScale="92500" lnSpcReduction="10000"/>
          </a:bodyPr>
          <a:lstStyle/>
          <a:p>
            <a:pPr marL="342900" indent="-342900" algn="l">
              <a:lnSpc>
                <a:spcPct val="110000"/>
              </a:lnSpc>
              <a:buFont typeface="Wingdings" panose="05000000000000000000" pitchFamily="2" charset="2"/>
              <a:buChar char="§"/>
            </a:pPr>
            <a:r>
              <a:rPr lang="en-US" sz="2200" dirty="0">
                <a:solidFill>
                  <a:schemeClr val="tx1"/>
                </a:solidFill>
              </a:rPr>
              <a:t>Evidence is directly related when it is connected to the complaint but is neither inculpatory nor exculpatory and will not be relied upon in the investigation report</a:t>
            </a:r>
          </a:p>
          <a:p>
            <a:pPr marL="342900" indent="-342900" algn="l">
              <a:lnSpc>
                <a:spcPct val="110000"/>
              </a:lnSpc>
              <a:buFont typeface="Wingdings" panose="05000000000000000000" pitchFamily="2" charset="2"/>
              <a:buChar char="§"/>
            </a:pPr>
            <a:r>
              <a:rPr lang="en-US" sz="2200" dirty="0">
                <a:solidFill>
                  <a:schemeClr val="tx1"/>
                </a:solidFill>
              </a:rPr>
              <a:t>Parties may make case to Investigators/Decision-makers that this evidence should be shifted to Bucket 1 or 3</a:t>
            </a:r>
          </a:p>
          <a:p>
            <a:pPr marL="342900" indent="-342900" algn="l">
              <a:lnSpc>
                <a:spcPct val="110000"/>
              </a:lnSpc>
              <a:buFont typeface="Wingdings" panose="05000000000000000000" pitchFamily="2" charset="2"/>
              <a:buChar char="§"/>
            </a:pPr>
            <a:r>
              <a:rPr lang="en-US" sz="2200" dirty="0">
                <a:solidFill>
                  <a:schemeClr val="tx1"/>
                </a:solidFill>
              </a:rPr>
              <a:t>Once finalized, this evidence should be provided to the parties/Advisors/Decision-makers in a separate file via secure technology</a:t>
            </a:r>
          </a:p>
        </p:txBody>
      </p:sp>
      <p:sp>
        <p:nvSpPr>
          <p:cNvPr id="8" name="Title 7">
            <a:extLst>
              <a:ext uri="{FF2B5EF4-FFF2-40B4-BE49-F238E27FC236}">
                <a16:creationId xmlns:a16="http://schemas.microsoft.com/office/drawing/2014/main" id="{9BB0B0D9-8C7C-4D33-8E83-7DF411FC4DCB}"/>
              </a:ext>
            </a:extLst>
          </p:cNvPr>
          <p:cNvSpPr>
            <a:spLocks noGrp="1"/>
          </p:cNvSpPr>
          <p:nvPr>
            <p:ph type="title"/>
          </p:nvPr>
        </p:nvSpPr>
        <p:spPr>
          <a:xfrm>
            <a:off x="628650" y="0"/>
            <a:ext cx="7886700" cy="1183135"/>
          </a:xfrm>
        </p:spPr>
        <p:txBody>
          <a:bodyPr>
            <a:noAutofit/>
          </a:bodyPr>
          <a:lstStyle/>
          <a:p>
            <a:r>
              <a:rPr lang="en-US" dirty="0"/>
              <a:t>BUCKET 2:  DIRECTLY RELATED, BUT NOT RELEVANT  EVIDENCE</a:t>
            </a:r>
          </a:p>
        </p:txBody>
      </p:sp>
      <p:sp>
        <p:nvSpPr>
          <p:cNvPr id="3" name="Slide Number Placeholder 2">
            <a:extLst>
              <a:ext uri="{FF2B5EF4-FFF2-40B4-BE49-F238E27FC236}">
                <a16:creationId xmlns:a16="http://schemas.microsoft.com/office/drawing/2014/main" id="{2235A02D-3E31-4A11-A0BF-B0F7E8DC2CCC}"/>
              </a:ext>
            </a:extLst>
          </p:cNvPr>
          <p:cNvSpPr>
            <a:spLocks noGrp="1"/>
          </p:cNvSpPr>
          <p:nvPr>
            <p:ph type="sldNum" sz="quarter" idx="18"/>
          </p:nvPr>
        </p:nvSpPr>
        <p:spPr/>
        <p:txBody>
          <a:bodyPr/>
          <a:lstStyle/>
          <a:p>
            <a:fld id="{D3E6F73D-5B99-417F-82E5-B90A998CE51F}" type="slidenum">
              <a:rPr lang="en-US" smtClean="0"/>
              <a:t>93</a:t>
            </a:fld>
            <a:endParaRPr lang="en-US" dirty="0"/>
          </a:p>
        </p:txBody>
      </p:sp>
      <p:sp>
        <p:nvSpPr>
          <p:cNvPr id="15" name="Oval 14">
            <a:extLst>
              <a:ext uri="{FF2B5EF4-FFF2-40B4-BE49-F238E27FC236}">
                <a16:creationId xmlns:a16="http://schemas.microsoft.com/office/drawing/2014/main" id="{E33571A6-1DFB-4226-B702-F6C52E99C9AB}"/>
              </a:ext>
            </a:extLst>
          </p:cNvPr>
          <p:cNvSpPr/>
          <p:nvPr/>
        </p:nvSpPr>
        <p:spPr>
          <a:xfrm>
            <a:off x="2007871" y="2098765"/>
            <a:ext cx="670560" cy="661851"/>
          </a:xfrm>
          <a:prstGeom prst="ellipse">
            <a:avLst/>
          </a:prstGeom>
          <a:ln w="57150">
            <a:solidFill>
              <a:schemeClr val="tx2"/>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2800" b="1" dirty="0">
                <a:solidFill>
                  <a:schemeClr val="accent1"/>
                </a:solidFill>
              </a:rPr>
              <a:t>2</a:t>
            </a:r>
          </a:p>
        </p:txBody>
      </p:sp>
      <p:sp>
        <p:nvSpPr>
          <p:cNvPr id="19" name="TextBox 18">
            <a:extLst>
              <a:ext uri="{FF2B5EF4-FFF2-40B4-BE49-F238E27FC236}">
                <a16:creationId xmlns:a16="http://schemas.microsoft.com/office/drawing/2014/main" id="{480D6E3E-E9BC-430A-BD85-E66A6207D78B}"/>
              </a:ext>
            </a:extLst>
          </p:cNvPr>
          <p:cNvSpPr txBox="1"/>
          <p:nvPr/>
        </p:nvSpPr>
        <p:spPr>
          <a:xfrm>
            <a:off x="1293768" y="3559460"/>
            <a:ext cx="2098766" cy="1569660"/>
          </a:xfrm>
          <a:prstGeom prst="rect">
            <a:avLst/>
          </a:prstGeom>
          <a:noFill/>
        </p:spPr>
        <p:txBody>
          <a:bodyPr wrap="square" rtlCol="0">
            <a:spAutoFit/>
          </a:bodyPr>
          <a:lstStyle/>
          <a:p>
            <a:pPr algn="ctr"/>
            <a:r>
              <a:rPr lang="en-US" sz="2400" dirty="0"/>
              <a:t>Directly Related, but not Relevant Evidence</a:t>
            </a:r>
          </a:p>
        </p:txBody>
      </p:sp>
    </p:spTree>
    <p:extLst>
      <p:ext uri="{BB962C8B-B14F-4D97-AF65-F5344CB8AC3E}">
        <p14:creationId xmlns:p14="http://schemas.microsoft.com/office/powerpoint/2010/main" val="373691727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8D32C-391A-3F44-A47C-F90B14C676D2}"/>
              </a:ext>
            </a:extLst>
          </p:cNvPr>
          <p:cNvSpPr>
            <a:spLocks noGrp="1"/>
          </p:cNvSpPr>
          <p:nvPr>
            <p:ph type="title"/>
          </p:nvPr>
        </p:nvSpPr>
        <p:spPr>
          <a:xfrm>
            <a:off x="628650" y="0"/>
            <a:ext cx="7886700" cy="1201783"/>
          </a:xfrm>
        </p:spPr>
        <p:txBody>
          <a:bodyPr>
            <a:noAutofit/>
          </a:bodyPr>
          <a:lstStyle/>
          <a:p>
            <a:r>
              <a:rPr lang="en-US" cap="all" dirty="0"/>
              <a:t>Other evidence may be directly related</a:t>
            </a:r>
          </a:p>
        </p:txBody>
      </p:sp>
      <p:sp>
        <p:nvSpPr>
          <p:cNvPr id="4" name="Slide Number Placeholder 3">
            <a:extLst>
              <a:ext uri="{FF2B5EF4-FFF2-40B4-BE49-F238E27FC236}">
                <a16:creationId xmlns:a16="http://schemas.microsoft.com/office/drawing/2014/main" id="{329F596D-AE81-5B41-A179-4F5CAEB293B4}"/>
              </a:ext>
            </a:extLst>
          </p:cNvPr>
          <p:cNvSpPr>
            <a:spLocks noGrp="1"/>
          </p:cNvSpPr>
          <p:nvPr>
            <p:ph type="sldNum" sz="quarter" idx="12"/>
          </p:nvPr>
        </p:nvSpPr>
        <p:spPr/>
        <p:txBody>
          <a:bodyPr/>
          <a:lstStyle/>
          <a:p>
            <a:fld id="{D3E6F73D-5B99-417F-82E5-B90A998CE51F}" type="slidenum">
              <a:rPr lang="en-US" smtClean="0"/>
              <a:t>94</a:t>
            </a:fld>
            <a:endParaRPr lang="en-US" dirty="0"/>
          </a:p>
        </p:txBody>
      </p:sp>
      <p:sp>
        <p:nvSpPr>
          <p:cNvPr id="3" name="Content Placeholder 2">
            <a:extLst>
              <a:ext uri="{FF2B5EF4-FFF2-40B4-BE49-F238E27FC236}">
                <a16:creationId xmlns:a16="http://schemas.microsoft.com/office/drawing/2014/main" id="{12CDB2CF-CB5D-4944-A3DB-2DA9BE48DBFD}"/>
              </a:ext>
            </a:extLst>
          </p:cNvPr>
          <p:cNvSpPr>
            <a:spLocks noGrp="1"/>
          </p:cNvSpPr>
          <p:nvPr>
            <p:ph idx="4294967295"/>
          </p:nvPr>
        </p:nvSpPr>
        <p:spPr>
          <a:xfrm>
            <a:off x="628650" y="1380308"/>
            <a:ext cx="8091487" cy="5070475"/>
          </a:xfrm>
        </p:spPr>
        <p:txBody>
          <a:bodyPr>
            <a:noAutofit/>
          </a:bodyPr>
          <a:lstStyle/>
          <a:p>
            <a:pPr marL="0" indent="0">
              <a:lnSpc>
                <a:spcPct val="100000"/>
              </a:lnSpc>
              <a:buNone/>
            </a:pPr>
            <a:r>
              <a:rPr lang="en-US" sz="2300" b="1" dirty="0"/>
              <a:t>Directly Related Evidence: </a:t>
            </a:r>
          </a:p>
          <a:p>
            <a:pPr>
              <a:lnSpc>
                <a:spcPct val="100000"/>
              </a:lnSpc>
            </a:pPr>
            <a:r>
              <a:rPr lang="en-US" sz="2300" dirty="0"/>
              <a:t>Connected to the complaint but is neither inculpatory nor exculpatory and will not be included within the investigation report</a:t>
            </a:r>
          </a:p>
          <a:p>
            <a:pPr>
              <a:lnSpc>
                <a:spcPct val="100000"/>
              </a:lnSpc>
              <a:spcBef>
                <a:spcPts val="1200"/>
              </a:spcBef>
            </a:pPr>
            <a:r>
              <a:rPr lang="en-US" sz="2300" dirty="0"/>
              <a:t>Comes to Decision-maker(s) pre-hearing via: </a:t>
            </a:r>
          </a:p>
          <a:p>
            <a:pPr lvl="1">
              <a:lnSpc>
                <a:spcPct val="100000"/>
              </a:lnSpc>
              <a:spcBef>
                <a:spcPts val="0"/>
              </a:spcBef>
            </a:pPr>
            <a:r>
              <a:rPr lang="en-US" sz="2300" dirty="0"/>
              <a:t>Bucket 1: (the investigation report); or </a:t>
            </a:r>
          </a:p>
          <a:p>
            <a:pPr lvl="1">
              <a:lnSpc>
                <a:spcPct val="100000"/>
              </a:lnSpc>
              <a:spcBef>
                <a:spcPts val="0"/>
              </a:spcBef>
            </a:pPr>
            <a:r>
              <a:rPr lang="en-US" sz="2300" dirty="0"/>
              <a:t>Bucket 2: evidence file of what is considered directly related</a:t>
            </a:r>
          </a:p>
          <a:p>
            <a:pPr>
              <a:lnSpc>
                <a:spcPct val="100000"/>
              </a:lnSpc>
              <a:spcBef>
                <a:spcPts val="1200"/>
              </a:spcBef>
            </a:pPr>
            <a:r>
              <a:rPr lang="en-US" sz="2300" dirty="0"/>
              <a:t>How do you handle records that combine elements of both relevant and directly related evidence? </a:t>
            </a:r>
          </a:p>
          <a:p>
            <a:pPr>
              <a:lnSpc>
                <a:spcPct val="100000"/>
              </a:lnSpc>
              <a:spcBef>
                <a:spcPts val="1200"/>
              </a:spcBef>
            </a:pPr>
            <a:r>
              <a:rPr lang="en-US" sz="2300" dirty="0"/>
              <a:t>While the Investigator has initially sorted the evidence into these buckets, the Decision-maker makes the final allocation of what evidence will be relied upon and what will not.</a:t>
            </a:r>
          </a:p>
        </p:txBody>
      </p:sp>
    </p:spTree>
    <p:extLst>
      <p:ext uri="{BB962C8B-B14F-4D97-AF65-F5344CB8AC3E}">
        <p14:creationId xmlns:p14="http://schemas.microsoft.com/office/powerpoint/2010/main" val="397893790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Content Placeholder 17" descr="Icon&#10;&#10;Description automatically generated">
            <a:extLst>
              <a:ext uri="{FF2B5EF4-FFF2-40B4-BE49-F238E27FC236}">
                <a16:creationId xmlns:a16="http://schemas.microsoft.com/office/drawing/2014/main" id="{40058DAC-E1EC-40FD-87F8-C71E11A04B10}"/>
              </a:ext>
            </a:extLst>
          </p:cNvPr>
          <p:cNvPicPr>
            <a:picLocks noGrp="1" noChangeAspect="1"/>
          </p:cNvPicPr>
          <p:nvPr>
            <p:ph sz="quarter" idx="13"/>
          </p:nvPr>
        </p:nvPicPr>
        <p:blipFill>
          <a:blip r:embed="rId2">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val="0"/>
              </a:ext>
            </a:extLst>
          </a:blip>
          <a:stretch>
            <a:fillRect/>
          </a:stretch>
        </p:blipFill>
        <p:spPr>
          <a:xfrm>
            <a:off x="285750" y="1712119"/>
            <a:ext cx="4114800" cy="4114800"/>
          </a:xfrm>
        </p:spPr>
      </p:pic>
      <p:sp>
        <p:nvSpPr>
          <p:cNvPr id="10" name="Content Placeholder 9">
            <a:extLst>
              <a:ext uri="{FF2B5EF4-FFF2-40B4-BE49-F238E27FC236}">
                <a16:creationId xmlns:a16="http://schemas.microsoft.com/office/drawing/2014/main" id="{C659BF10-FE4D-458E-9049-B2C9B855DE3B}"/>
              </a:ext>
            </a:extLst>
          </p:cNvPr>
          <p:cNvSpPr>
            <a:spLocks noGrp="1"/>
          </p:cNvSpPr>
          <p:nvPr>
            <p:ph sz="quarter" idx="14"/>
          </p:nvPr>
        </p:nvSpPr>
        <p:spPr/>
        <p:txBody>
          <a:bodyPr>
            <a:normAutofit/>
          </a:bodyPr>
          <a:lstStyle/>
          <a:p>
            <a:pPr marL="342900" indent="-342900" algn="l">
              <a:lnSpc>
                <a:spcPct val="100000"/>
              </a:lnSpc>
              <a:spcBef>
                <a:spcPts val="1200"/>
              </a:spcBef>
              <a:buFont typeface="Wingdings" panose="05000000000000000000" pitchFamily="2" charset="2"/>
              <a:buChar char="§"/>
            </a:pPr>
            <a:r>
              <a:rPr lang="en-US" sz="2200" dirty="0">
                <a:solidFill>
                  <a:schemeClr val="tx1"/>
                </a:solidFill>
              </a:rPr>
              <a:t>Evidence should be maintained by the Investigator(s) but disregarded for purposes of the process</a:t>
            </a:r>
          </a:p>
          <a:p>
            <a:pPr marL="342900" indent="-342900" algn="l">
              <a:lnSpc>
                <a:spcPct val="100000"/>
              </a:lnSpc>
              <a:spcBef>
                <a:spcPts val="1200"/>
              </a:spcBef>
              <a:buFont typeface="Wingdings" panose="05000000000000000000" pitchFamily="2" charset="2"/>
              <a:buChar char="§"/>
            </a:pPr>
            <a:r>
              <a:rPr lang="en-US" sz="2200" dirty="0">
                <a:solidFill>
                  <a:schemeClr val="tx1"/>
                </a:solidFill>
              </a:rPr>
              <a:t>Parties/Advisors/Decision-makers don’t get to know about it</a:t>
            </a:r>
          </a:p>
          <a:p>
            <a:pPr marL="342900" indent="-342900" algn="l">
              <a:lnSpc>
                <a:spcPct val="100000"/>
              </a:lnSpc>
              <a:spcBef>
                <a:spcPts val="1200"/>
              </a:spcBef>
              <a:buFont typeface="Wingdings" panose="05000000000000000000" pitchFamily="2" charset="2"/>
              <a:buChar char="§"/>
            </a:pPr>
            <a:r>
              <a:rPr lang="en-US" sz="2200" dirty="0">
                <a:solidFill>
                  <a:schemeClr val="tx2"/>
                </a:solidFill>
              </a:rPr>
              <a:t>Redact from evidence files shared with the parties/Advisors/Decision-makers</a:t>
            </a:r>
          </a:p>
        </p:txBody>
      </p:sp>
      <p:sp>
        <p:nvSpPr>
          <p:cNvPr id="8" name="Title 7">
            <a:extLst>
              <a:ext uri="{FF2B5EF4-FFF2-40B4-BE49-F238E27FC236}">
                <a16:creationId xmlns:a16="http://schemas.microsoft.com/office/drawing/2014/main" id="{9BB0B0D9-8C7C-4D33-8E83-7DF411FC4DCB}"/>
              </a:ext>
            </a:extLst>
          </p:cNvPr>
          <p:cNvSpPr>
            <a:spLocks noGrp="1"/>
          </p:cNvSpPr>
          <p:nvPr>
            <p:ph type="title"/>
          </p:nvPr>
        </p:nvSpPr>
        <p:spPr>
          <a:xfrm>
            <a:off x="628650" y="0"/>
            <a:ext cx="7886700" cy="1183135"/>
          </a:xfrm>
        </p:spPr>
        <p:txBody>
          <a:bodyPr>
            <a:noAutofit/>
          </a:bodyPr>
          <a:lstStyle/>
          <a:p>
            <a:r>
              <a:rPr lang="en-US" dirty="0"/>
              <a:t>BUCKET 3:  NEITHER RELEVANT NOR DIRECTLY RELATED EVIDENCE</a:t>
            </a:r>
          </a:p>
        </p:txBody>
      </p:sp>
      <p:sp>
        <p:nvSpPr>
          <p:cNvPr id="3" name="Slide Number Placeholder 2">
            <a:extLst>
              <a:ext uri="{FF2B5EF4-FFF2-40B4-BE49-F238E27FC236}">
                <a16:creationId xmlns:a16="http://schemas.microsoft.com/office/drawing/2014/main" id="{2235A02D-3E31-4A11-A0BF-B0F7E8DC2CCC}"/>
              </a:ext>
            </a:extLst>
          </p:cNvPr>
          <p:cNvSpPr>
            <a:spLocks noGrp="1"/>
          </p:cNvSpPr>
          <p:nvPr>
            <p:ph type="sldNum" sz="quarter" idx="18"/>
          </p:nvPr>
        </p:nvSpPr>
        <p:spPr/>
        <p:txBody>
          <a:bodyPr/>
          <a:lstStyle/>
          <a:p>
            <a:fld id="{D3E6F73D-5B99-417F-82E5-B90A998CE51F}" type="slidenum">
              <a:rPr lang="en-US" smtClean="0"/>
              <a:t>95</a:t>
            </a:fld>
            <a:endParaRPr lang="en-US" dirty="0"/>
          </a:p>
        </p:txBody>
      </p:sp>
      <p:sp>
        <p:nvSpPr>
          <p:cNvPr id="15" name="Oval 14">
            <a:extLst>
              <a:ext uri="{FF2B5EF4-FFF2-40B4-BE49-F238E27FC236}">
                <a16:creationId xmlns:a16="http://schemas.microsoft.com/office/drawing/2014/main" id="{E33571A6-1DFB-4226-B702-F6C52E99C9AB}"/>
              </a:ext>
            </a:extLst>
          </p:cNvPr>
          <p:cNvSpPr/>
          <p:nvPr/>
        </p:nvSpPr>
        <p:spPr>
          <a:xfrm>
            <a:off x="2007871" y="2098765"/>
            <a:ext cx="670560" cy="661851"/>
          </a:xfrm>
          <a:prstGeom prst="ellipse">
            <a:avLst/>
          </a:prstGeom>
          <a:ln w="57150">
            <a:solidFill>
              <a:schemeClr val="tx2"/>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2800" b="1" dirty="0">
                <a:solidFill>
                  <a:schemeClr val="accent1"/>
                </a:solidFill>
              </a:rPr>
              <a:t>3</a:t>
            </a:r>
          </a:p>
        </p:txBody>
      </p:sp>
      <p:sp>
        <p:nvSpPr>
          <p:cNvPr id="19" name="TextBox 18">
            <a:extLst>
              <a:ext uri="{FF2B5EF4-FFF2-40B4-BE49-F238E27FC236}">
                <a16:creationId xmlns:a16="http://schemas.microsoft.com/office/drawing/2014/main" id="{480D6E3E-E9BC-430A-BD85-E66A6207D78B}"/>
              </a:ext>
            </a:extLst>
          </p:cNvPr>
          <p:cNvSpPr txBox="1"/>
          <p:nvPr/>
        </p:nvSpPr>
        <p:spPr>
          <a:xfrm>
            <a:off x="1293767" y="3437789"/>
            <a:ext cx="2098766" cy="2308324"/>
          </a:xfrm>
          <a:prstGeom prst="rect">
            <a:avLst/>
          </a:prstGeom>
          <a:noFill/>
        </p:spPr>
        <p:txBody>
          <a:bodyPr wrap="square" rtlCol="0">
            <a:spAutoFit/>
          </a:bodyPr>
          <a:lstStyle/>
          <a:p>
            <a:pPr algn="ctr"/>
            <a:r>
              <a:rPr lang="en-US" sz="2400" dirty="0"/>
              <a:t>Evidence Neither  Relevant nor Directly</a:t>
            </a:r>
          </a:p>
          <a:p>
            <a:pPr algn="ctr"/>
            <a:r>
              <a:rPr lang="en-US" sz="2400" dirty="0"/>
              <a:t>Related to the Complaint</a:t>
            </a:r>
          </a:p>
        </p:txBody>
      </p:sp>
    </p:spTree>
    <p:extLst>
      <p:ext uri="{BB962C8B-B14F-4D97-AF65-F5344CB8AC3E}">
        <p14:creationId xmlns:p14="http://schemas.microsoft.com/office/powerpoint/2010/main" val="267428850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044D5-CC0F-F94B-A979-0FBD78D6A963}"/>
              </a:ext>
            </a:extLst>
          </p:cNvPr>
          <p:cNvSpPr>
            <a:spLocks noGrp="1"/>
          </p:cNvSpPr>
          <p:nvPr>
            <p:ph type="title"/>
          </p:nvPr>
        </p:nvSpPr>
        <p:spPr/>
        <p:txBody>
          <a:bodyPr>
            <a:normAutofit/>
          </a:bodyPr>
          <a:lstStyle/>
          <a:p>
            <a:r>
              <a:rPr lang="en-US" cap="all" dirty="0"/>
              <a:t>Weighting Evidence</a:t>
            </a:r>
          </a:p>
        </p:txBody>
      </p:sp>
      <p:sp>
        <p:nvSpPr>
          <p:cNvPr id="3" name="Content Placeholder 2">
            <a:extLst>
              <a:ext uri="{FF2B5EF4-FFF2-40B4-BE49-F238E27FC236}">
                <a16:creationId xmlns:a16="http://schemas.microsoft.com/office/drawing/2014/main" id="{2FE79D80-0B18-C148-BD19-4632B393F317}"/>
              </a:ext>
            </a:extLst>
          </p:cNvPr>
          <p:cNvSpPr>
            <a:spLocks noGrp="1"/>
          </p:cNvSpPr>
          <p:nvPr>
            <p:ph idx="1"/>
          </p:nvPr>
        </p:nvSpPr>
        <p:spPr/>
        <p:txBody>
          <a:bodyPr>
            <a:noAutofit/>
          </a:bodyPr>
          <a:lstStyle/>
          <a:p>
            <a:pPr>
              <a:lnSpc>
                <a:spcPct val="100000"/>
              </a:lnSpc>
              <a:spcBef>
                <a:spcPts val="1200"/>
              </a:spcBef>
            </a:pPr>
            <a:r>
              <a:rPr lang="en-US" sz="2400" dirty="0"/>
              <a:t>Decision-maker may consider and assign weight to different types of evidence, when relevant and credible (see next slide)</a:t>
            </a:r>
          </a:p>
          <a:p>
            <a:pPr>
              <a:lnSpc>
                <a:spcPct val="100000"/>
              </a:lnSpc>
              <a:spcBef>
                <a:spcPts val="1200"/>
              </a:spcBef>
            </a:pPr>
            <a:r>
              <a:rPr lang="en-US" dirty="0"/>
              <a:t>Decision-makers should typically only consider impact statements during sanctioning</a:t>
            </a:r>
          </a:p>
          <a:p>
            <a:pPr marL="0" indent="0">
              <a:buNone/>
            </a:pPr>
            <a:endParaRPr lang="en-US" sz="2400" dirty="0"/>
          </a:p>
        </p:txBody>
      </p:sp>
      <p:sp>
        <p:nvSpPr>
          <p:cNvPr id="4" name="Slide Number Placeholder 3">
            <a:extLst>
              <a:ext uri="{FF2B5EF4-FFF2-40B4-BE49-F238E27FC236}">
                <a16:creationId xmlns:a16="http://schemas.microsoft.com/office/drawing/2014/main" id="{DE98C1FE-2EEC-7A49-9FF5-B69D79803A3C}"/>
              </a:ext>
            </a:extLst>
          </p:cNvPr>
          <p:cNvSpPr>
            <a:spLocks noGrp="1"/>
          </p:cNvSpPr>
          <p:nvPr>
            <p:ph type="sldNum" sz="quarter" idx="12"/>
          </p:nvPr>
        </p:nvSpPr>
        <p:spPr/>
        <p:txBody>
          <a:bodyPr/>
          <a:lstStyle/>
          <a:p>
            <a:fld id="{D3E6F73D-5B99-417F-82E5-B90A998CE51F}" type="slidenum">
              <a:rPr lang="en-US" smtClean="0"/>
              <a:t>96</a:t>
            </a:fld>
            <a:endParaRPr lang="en-US"/>
          </a:p>
        </p:txBody>
      </p:sp>
    </p:spTree>
    <p:extLst>
      <p:ext uri="{BB962C8B-B14F-4D97-AF65-F5344CB8AC3E}">
        <p14:creationId xmlns:p14="http://schemas.microsoft.com/office/powerpoint/2010/main" val="121104269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653FD1-5DC5-481A-92CE-C6D0EEC3BC33}"/>
              </a:ext>
            </a:extLst>
          </p:cNvPr>
          <p:cNvSpPr>
            <a:spLocks noGrp="1"/>
          </p:cNvSpPr>
          <p:nvPr>
            <p:ph type="sldNum" sz="quarter" idx="12"/>
          </p:nvPr>
        </p:nvSpPr>
        <p:spPr/>
        <p:txBody>
          <a:bodyPr/>
          <a:lstStyle/>
          <a:p>
            <a:fld id="{D3E6F73D-5B99-417F-82E5-B90A998CE51F}" type="slidenum">
              <a:rPr lang="en-US" smtClean="0"/>
              <a:t>97</a:t>
            </a:fld>
            <a:endParaRPr lang="en-US"/>
          </a:p>
        </p:txBody>
      </p:sp>
      <p:graphicFrame>
        <p:nvGraphicFramePr>
          <p:cNvPr id="5" name="Content Placeholder 4">
            <a:extLst>
              <a:ext uri="{FF2B5EF4-FFF2-40B4-BE49-F238E27FC236}">
                <a16:creationId xmlns:a16="http://schemas.microsoft.com/office/drawing/2014/main" id="{3347EAF7-D9EE-4441-8C2C-4FF4BCC89898}"/>
              </a:ext>
            </a:extLst>
          </p:cNvPr>
          <p:cNvGraphicFramePr>
            <a:graphicFrameLocks noGrp="1"/>
          </p:cNvGraphicFramePr>
          <p:nvPr>
            <p:ph idx="4294967295"/>
            <p:extLst>
              <p:ext uri="{D42A27DB-BD31-4B8C-83A1-F6EECF244321}">
                <p14:modId xmlns:p14="http://schemas.microsoft.com/office/powerpoint/2010/main" val="630764582"/>
              </p:ext>
            </p:extLst>
          </p:nvPr>
        </p:nvGraphicFramePr>
        <p:xfrm>
          <a:off x="750627" y="269878"/>
          <a:ext cx="7886700" cy="60864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7764455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FB5A2-EF0B-C344-A51C-96FA25E00A88}"/>
              </a:ext>
            </a:extLst>
          </p:cNvPr>
          <p:cNvSpPr>
            <a:spLocks noGrp="1"/>
          </p:cNvSpPr>
          <p:nvPr>
            <p:ph type="title"/>
          </p:nvPr>
        </p:nvSpPr>
        <p:spPr>
          <a:xfrm>
            <a:off x="628650" y="0"/>
            <a:ext cx="7886700" cy="1192210"/>
          </a:xfrm>
        </p:spPr>
        <p:txBody>
          <a:bodyPr>
            <a:noAutofit/>
          </a:bodyPr>
          <a:lstStyle/>
          <a:p>
            <a:r>
              <a:rPr lang="en-US" cap="all" dirty="0"/>
              <a:t>Specific evidence issues under the Title IX Regulations</a:t>
            </a:r>
          </a:p>
        </p:txBody>
      </p:sp>
      <p:sp>
        <p:nvSpPr>
          <p:cNvPr id="3" name="Content Placeholder 2">
            <a:extLst>
              <a:ext uri="{FF2B5EF4-FFF2-40B4-BE49-F238E27FC236}">
                <a16:creationId xmlns:a16="http://schemas.microsoft.com/office/drawing/2014/main" id="{E6C98DFE-0FE4-CF49-8126-547BC96EFD53}"/>
              </a:ext>
            </a:extLst>
          </p:cNvPr>
          <p:cNvSpPr>
            <a:spLocks noGrp="1"/>
          </p:cNvSpPr>
          <p:nvPr>
            <p:ph idx="1"/>
          </p:nvPr>
        </p:nvSpPr>
        <p:spPr>
          <a:xfrm>
            <a:off x="628650" y="1371600"/>
            <a:ext cx="7886700" cy="4984753"/>
          </a:xfrm>
        </p:spPr>
        <p:txBody>
          <a:bodyPr>
            <a:noAutofit/>
          </a:bodyPr>
          <a:lstStyle/>
          <a:p>
            <a:pPr>
              <a:lnSpc>
                <a:spcPct val="100000"/>
              </a:lnSpc>
            </a:pPr>
            <a:r>
              <a:rPr lang="en-US" sz="2300" dirty="0"/>
              <a:t>Evidence of the Complainant’s sexual </a:t>
            </a:r>
            <a:r>
              <a:rPr lang="en-US" sz="2300" b="1" dirty="0"/>
              <a:t>predisposition</a:t>
            </a:r>
            <a:r>
              <a:rPr lang="en-US" sz="2300" dirty="0"/>
              <a:t> is never relevant.</a:t>
            </a:r>
          </a:p>
          <a:p>
            <a:pPr>
              <a:lnSpc>
                <a:spcPct val="100000"/>
              </a:lnSpc>
            </a:pPr>
            <a:r>
              <a:rPr lang="en-US" sz="2300" dirty="0"/>
              <a:t>Evidence about the Complainant’s </a:t>
            </a:r>
            <a:r>
              <a:rPr lang="en-US" sz="2300" b="1" dirty="0"/>
              <a:t>prior sexual behavior </a:t>
            </a:r>
            <a:r>
              <a:rPr lang="en-US" sz="2300" dirty="0"/>
              <a:t>is explicitly and categorically </a:t>
            </a:r>
            <a:r>
              <a:rPr lang="en-US" sz="2300" b="1" dirty="0"/>
              <a:t>not relevant </a:t>
            </a:r>
            <a:r>
              <a:rPr lang="en-US" sz="2300" dirty="0"/>
              <a:t>except for two limited exceptions: </a:t>
            </a:r>
          </a:p>
          <a:p>
            <a:pPr lvl="1">
              <a:lnSpc>
                <a:spcPct val="100000"/>
              </a:lnSpc>
              <a:spcBef>
                <a:spcPts val="0"/>
              </a:spcBef>
            </a:pPr>
            <a:r>
              <a:rPr lang="en-US" sz="2300" dirty="0"/>
              <a:t>Offered to prove that someone other than the Respondent committed the conduct alleged; or </a:t>
            </a:r>
          </a:p>
          <a:p>
            <a:pPr lvl="1">
              <a:lnSpc>
                <a:spcPct val="100000"/>
              </a:lnSpc>
              <a:spcBef>
                <a:spcPts val="0"/>
              </a:spcBef>
            </a:pPr>
            <a:r>
              <a:rPr lang="en-US" sz="2300" dirty="0"/>
              <a:t>Concerns specific incidents of the Complainant’s sexual behavior with respect to the Respondent and is offered to prove consent</a:t>
            </a:r>
          </a:p>
          <a:p>
            <a:pPr>
              <a:lnSpc>
                <a:spcPct val="100000"/>
              </a:lnSpc>
              <a:spcBef>
                <a:spcPts val="1200"/>
              </a:spcBef>
            </a:pPr>
            <a:r>
              <a:rPr lang="en-US" sz="2300" dirty="0"/>
              <a:t>Even if admitted/introduced by the Complainant</a:t>
            </a:r>
          </a:p>
          <a:p>
            <a:pPr>
              <a:lnSpc>
                <a:spcPct val="100000"/>
              </a:lnSpc>
              <a:spcBef>
                <a:spcPts val="1200"/>
              </a:spcBef>
            </a:pPr>
            <a:r>
              <a:rPr lang="en-US" sz="2300" dirty="0"/>
              <a:t>Does not apply to Respondent’s prior sexual behavior or predisposition</a:t>
            </a:r>
          </a:p>
        </p:txBody>
      </p:sp>
      <p:sp>
        <p:nvSpPr>
          <p:cNvPr id="4" name="Slide Number Placeholder 3">
            <a:extLst>
              <a:ext uri="{FF2B5EF4-FFF2-40B4-BE49-F238E27FC236}">
                <a16:creationId xmlns:a16="http://schemas.microsoft.com/office/drawing/2014/main" id="{BB9CA089-5D19-9B4E-B53F-FD9BA488F16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154855675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B2F5A-5548-AD4A-BF48-77BE81B43E2D}"/>
              </a:ext>
            </a:extLst>
          </p:cNvPr>
          <p:cNvSpPr>
            <a:spLocks noGrp="1"/>
          </p:cNvSpPr>
          <p:nvPr>
            <p:ph type="title"/>
          </p:nvPr>
        </p:nvSpPr>
        <p:spPr>
          <a:xfrm>
            <a:off x="628650" y="0"/>
            <a:ext cx="7886700" cy="1192210"/>
          </a:xfrm>
        </p:spPr>
        <p:txBody>
          <a:bodyPr>
            <a:noAutofit/>
          </a:bodyPr>
          <a:lstStyle/>
          <a:p>
            <a:r>
              <a:rPr lang="en-US" cap="all" dirty="0"/>
              <a:t>Additional evidence restrictions in Title IX Regulations</a:t>
            </a:r>
          </a:p>
        </p:txBody>
      </p:sp>
      <p:sp>
        <p:nvSpPr>
          <p:cNvPr id="3" name="Content Placeholder 2">
            <a:extLst>
              <a:ext uri="{FF2B5EF4-FFF2-40B4-BE49-F238E27FC236}">
                <a16:creationId xmlns:a16="http://schemas.microsoft.com/office/drawing/2014/main" id="{6017ECFB-24A7-D948-AF19-D885BD089022}"/>
              </a:ext>
            </a:extLst>
          </p:cNvPr>
          <p:cNvSpPr>
            <a:spLocks noGrp="1"/>
          </p:cNvSpPr>
          <p:nvPr>
            <p:ph idx="1"/>
          </p:nvPr>
        </p:nvSpPr>
        <p:spPr/>
        <p:txBody>
          <a:bodyPr>
            <a:normAutofit/>
          </a:bodyPr>
          <a:lstStyle/>
          <a:p>
            <a:pPr marL="0" indent="0">
              <a:lnSpc>
                <a:spcPct val="100000"/>
              </a:lnSpc>
              <a:spcBef>
                <a:spcPts val="0"/>
              </a:spcBef>
              <a:buNone/>
            </a:pPr>
            <a:r>
              <a:rPr lang="en-US" b="1" dirty="0"/>
              <a:t>Additional permissions (from the party) required for:</a:t>
            </a:r>
          </a:p>
          <a:p>
            <a:pPr>
              <a:lnSpc>
                <a:spcPct val="100000"/>
              </a:lnSpc>
              <a:spcBef>
                <a:spcPts val="750"/>
              </a:spcBef>
            </a:pPr>
            <a:r>
              <a:rPr lang="en-US" dirty="0"/>
              <a:t>Records made or maintained by a:</a:t>
            </a:r>
          </a:p>
          <a:p>
            <a:pPr lvl="1">
              <a:lnSpc>
                <a:spcPct val="100000"/>
              </a:lnSpc>
            </a:pPr>
            <a:r>
              <a:rPr lang="en-US" dirty="0"/>
              <a:t>Physician</a:t>
            </a:r>
          </a:p>
          <a:p>
            <a:pPr lvl="1">
              <a:lnSpc>
                <a:spcPct val="100000"/>
              </a:lnSpc>
            </a:pPr>
            <a:r>
              <a:rPr lang="en-US" dirty="0"/>
              <a:t>Psychiatrist</a:t>
            </a:r>
          </a:p>
          <a:p>
            <a:pPr lvl="1">
              <a:lnSpc>
                <a:spcPct val="100000"/>
              </a:lnSpc>
            </a:pPr>
            <a:r>
              <a:rPr lang="en-US" dirty="0"/>
              <a:t>Psychologist</a:t>
            </a:r>
          </a:p>
          <a:p>
            <a:pPr>
              <a:lnSpc>
                <a:spcPct val="100000"/>
              </a:lnSpc>
              <a:spcBef>
                <a:spcPts val="1200"/>
              </a:spcBef>
            </a:pPr>
            <a:r>
              <a:rPr lang="en-US" dirty="0"/>
              <a:t>Questions or evidence that seek disclosure of information protected under a legally recognized privilege must not be asked without permission</a:t>
            </a:r>
          </a:p>
          <a:p>
            <a:pPr lvl="1">
              <a:lnSpc>
                <a:spcPct val="100000"/>
              </a:lnSpc>
            </a:pPr>
            <a:r>
              <a:rPr lang="en-US" dirty="0"/>
              <a:t>This is complex in practice because you won’t know to ask for permission unless you ask about the records first</a:t>
            </a:r>
          </a:p>
        </p:txBody>
      </p:sp>
      <p:sp>
        <p:nvSpPr>
          <p:cNvPr id="4" name="Slide Number Placeholder 3">
            <a:extLst>
              <a:ext uri="{FF2B5EF4-FFF2-40B4-BE49-F238E27FC236}">
                <a16:creationId xmlns:a16="http://schemas.microsoft.com/office/drawing/2014/main" id="{5426BE9D-C422-F046-AB4F-4C873A575B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390932819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BA1CC-9C79-0840-B5D4-FDEA26AD176F}"/>
              </a:ext>
            </a:extLst>
          </p:cNvPr>
          <p:cNvSpPr>
            <a:spLocks noGrp="1"/>
          </p:cNvSpPr>
          <p:nvPr>
            <p:ph type="title"/>
          </p:nvPr>
        </p:nvSpPr>
        <p:spPr>
          <a:xfrm>
            <a:off x="628650" y="0"/>
            <a:ext cx="7886700" cy="1192210"/>
          </a:xfrm>
        </p:spPr>
        <p:txBody>
          <a:bodyPr>
            <a:noAutofit/>
          </a:bodyPr>
          <a:lstStyle/>
          <a:p>
            <a:r>
              <a:rPr lang="en-US" cap="all" dirty="0"/>
              <a:t>Additional evidence considerations in hearings</a:t>
            </a:r>
          </a:p>
        </p:txBody>
      </p:sp>
      <p:sp>
        <p:nvSpPr>
          <p:cNvPr id="3" name="Content Placeholder 2">
            <a:extLst>
              <a:ext uri="{FF2B5EF4-FFF2-40B4-BE49-F238E27FC236}">
                <a16:creationId xmlns:a16="http://schemas.microsoft.com/office/drawing/2014/main" id="{FB087419-ED90-8140-99A9-E1F9D880A636}"/>
              </a:ext>
            </a:extLst>
          </p:cNvPr>
          <p:cNvSpPr>
            <a:spLocks noGrp="1"/>
          </p:cNvSpPr>
          <p:nvPr>
            <p:ph idx="1"/>
          </p:nvPr>
        </p:nvSpPr>
        <p:spPr/>
        <p:txBody>
          <a:bodyPr>
            <a:normAutofit fontScale="92500"/>
          </a:bodyPr>
          <a:lstStyle/>
          <a:p>
            <a:pPr>
              <a:lnSpc>
                <a:spcPct val="100000"/>
              </a:lnSpc>
              <a:spcBef>
                <a:spcPts val="1200"/>
              </a:spcBef>
            </a:pPr>
            <a:r>
              <a:rPr lang="en-US" sz="2400" dirty="0"/>
              <a:t>In the Title IX hearing, Relevant and Directly Related evidence is often “admitted” in the sense that it is not excluded and/or Decision-makers are not shielded from hearing/knowing it</a:t>
            </a:r>
            <a:endParaRPr lang="en-US" sz="1200" dirty="0"/>
          </a:p>
          <a:p>
            <a:pPr>
              <a:lnSpc>
                <a:spcPct val="100000"/>
              </a:lnSpc>
              <a:spcBef>
                <a:spcPts val="1200"/>
              </a:spcBef>
            </a:pPr>
            <a:r>
              <a:rPr lang="en-US" sz="2400" dirty="0"/>
              <a:t>Some evidence can be excluded, or witnesses can be directed not to answer certain questions if not relevant, directly related, or not permissible subject matter (e.g.: Complainant’s sexual history)</a:t>
            </a:r>
            <a:endParaRPr lang="en-US" sz="1200" dirty="0"/>
          </a:p>
          <a:p>
            <a:pPr>
              <a:lnSpc>
                <a:spcPct val="100000"/>
              </a:lnSpc>
              <a:spcBef>
                <a:spcPts val="1200"/>
              </a:spcBef>
            </a:pPr>
            <a:r>
              <a:rPr lang="en-US" sz="2400" dirty="0"/>
              <a:t>However, the Decision-makers and/or Chair need to determine whether the evidence can and will be relied upon if it is introduced</a:t>
            </a:r>
          </a:p>
          <a:p>
            <a:pPr lvl="1">
              <a:lnSpc>
                <a:spcPct val="100000"/>
              </a:lnSpc>
              <a:spcBef>
                <a:spcPts val="0"/>
              </a:spcBef>
            </a:pPr>
            <a:r>
              <a:rPr lang="en-US" dirty="0"/>
              <a:t>There will be a decent amount of trying to “unhear”/disregard what is introduced, because even though you know it, you can’t consider it</a:t>
            </a:r>
          </a:p>
        </p:txBody>
      </p:sp>
      <p:sp>
        <p:nvSpPr>
          <p:cNvPr id="4" name="Slide Number Placeholder 3">
            <a:extLst>
              <a:ext uri="{FF2B5EF4-FFF2-40B4-BE49-F238E27FC236}">
                <a16:creationId xmlns:a16="http://schemas.microsoft.com/office/drawing/2014/main" id="{699FD001-E990-0D45-B2A5-3D4416A3CDA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148595398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Relevance</a:t>
            </a:r>
            <a:br>
              <a:rPr lang="en-US" dirty="0"/>
            </a:br>
            <a:r>
              <a:rPr lang="en-US" dirty="0"/>
              <a:t>exercises</a:t>
            </a:r>
          </a:p>
        </p:txBody>
      </p:sp>
      <p:sp>
        <p:nvSpPr>
          <p:cNvPr id="3" name="Text Placeholder 2">
            <a:extLst>
              <a:ext uri="{FF2B5EF4-FFF2-40B4-BE49-F238E27FC236}">
                <a16:creationId xmlns:a16="http://schemas.microsoft.com/office/drawing/2014/main" id="{4474B7FF-5827-4BA2-B09C-4EA2753119AB}"/>
              </a:ext>
            </a:extLst>
          </p:cNvPr>
          <p:cNvSpPr>
            <a:spLocks noGrp="1"/>
          </p:cNvSpPr>
          <p:nvPr>
            <p:ph type="body" idx="1"/>
          </p:nvPr>
        </p:nvSpPr>
        <p:spPr/>
        <p:txBody>
          <a:bodyPr/>
          <a:lstStyle/>
          <a:p>
            <a:pPr marL="227013" indent="-227013">
              <a:buFont typeface="Wingdings" panose="05000000000000000000" pitchFamily="2" charset="2"/>
              <a:buChar char="§"/>
            </a:pPr>
            <a:r>
              <a:rPr lang="en-US" dirty="0"/>
              <a:t>Ivan and Juanita</a:t>
            </a:r>
          </a:p>
          <a:p>
            <a:pPr marL="227013" indent="-227013">
              <a:buFont typeface="Wingdings" panose="05000000000000000000" pitchFamily="2" charset="2"/>
              <a:buChar char="§"/>
            </a:pPr>
            <a:r>
              <a:rPr lang="en-US" dirty="0"/>
              <a:t>Further Exercises</a:t>
            </a:r>
          </a:p>
          <a:p>
            <a:endParaRPr lang="en-US" dirty="0"/>
          </a:p>
        </p:txBody>
      </p:sp>
      <p:sp>
        <p:nvSpPr>
          <p:cNvPr id="4" name="Slide Number Placeholder 3"/>
          <p:cNvSpPr>
            <a:spLocks noGrp="1"/>
          </p:cNvSpPr>
          <p:nvPr>
            <p:ph type="sldNum" sz="quarter" idx="4"/>
          </p:nvPr>
        </p:nvSpPr>
        <p:spPr/>
        <p:txBody>
          <a:bodyPr/>
          <a:lstStyle/>
          <a:p>
            <a:fld id="{D3E6F73D-5B99-417F-82E5-B90A998CE51F}" type="slidenum">
              <a:rPr lang="en-US" smtClean="0"/>
              <a:pPr/>
              <a:t>101</a:t>
            </a:fld>
            <a:endParaRPr lang="en-US" dirty="0"/>
          </a:p>
        </p:txBody>
      </p:sp>
    </p:spTree>
    <p:extLst>
      <p:ext uri="{BB962C8B-B14F-4D97-AF65-F5344CB8AC3E}">
        <p14:creationId xmlns:p14="http://schemas.microsoft.com/office/powerpoint/2010/main" val="167948152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Ivan &amp; Juanita</a:t>
            </a:r>
          </a:p>
        </p:txBody>
      </p:sp>
      <p:sp>
        <p:nvSpPr>
          <p:cNvPr id="3" name="Content Placeholder 2"/>
          <p:cNvSpPr>
            <a:spLocks noGrp="1"/>
          </p:cNvSpPr>
          <p:nvPr>
            <p:ph idx="1"/>
          </p:nvPr>
        </p:nvSpPr>
        <p:spPr>
          <a:xfrm>
            <a:off x="628650" y="1371600"/>
            <a:ext cx="7886700" cy="4984753"/>
          </a:xfrm>
        </p:spPr>
        <p:txBody>
          <a:bodyPr/>
          <a:lstStyle/>
          <a:p>
            <a:pPr>
              <a:lnSpc>
                <a:spcPct val="100000"/>
              </a:lnSpc>
            </a:pPr>
            <a:r>
              <a:rPr lang="en-US" dirty="0"/>
              <a:t>Juanita, a first-year member of the women’s soccer team, made a Title IX complaint directly to the Title IX Coordinator.</a:t>
            </a:r>
          </a:p>
          <a:p>
            <a:pPr>
              <a:lnSpc>
                <a:spcPct val="100000"/>
              </a:lnSpc>
            </a:pPr>
            <a:r>
              <a:rPr lang="en-US" dirty="0"/>
              <a:t>On the morning of October 11, her teammate, who was checking her email in the computer lab, yelled for Juanita to come and look at something on the computer. </a:t>
            </a:r>
          </a:p>
          <a:p>
            <a:pPr>
              <a:lnSpc>
                <a:spcPct val="100000"/>
              </a:lnSpc>
            </a:pPr>
            <a:r>
              <a:rPr lang="en-US" dirty="0"/>
              <a:t>Juanita saw an email sent from the men’s soccer team email address, menssoccer@school.edu, which said, “Greetings new freshman, meet the girl next door.”</a:t>
            </a:r>
          </a:p>
          <a:p>
            <a:pPr>
              <a:lnSpc>
                <a:spcPct val="100000"/>
              </a:lnSpc>
            </a:pPr>
            <a:r>
              <a:rPr lang="en-US" dirty="0"/>
              <a:t>The email included a photo of Juanita’s face photoshopped onto a naked body with huge breasts. </a:t>
            </a:r>
          </a:p>
        </p:txBody>
      </p:sp>
      <p:sp>
        <p:nvSpPr>
          <p:cNvPr id="4" name="Slide Number Placeholder 3"/>
          <p:cNvSpPr>
            <a:spLocks noGrp="1"/>
          </p:cNvSpPr>
          <p:nvPr>
            <p:ph type="sldNum" sz="quarter" idx="12"/>
          </p:nvPr>
        </p:nvSpPr>
        <p:spPr/>
        <p:txBody>
          <a:bodyPr/>
          <a:lstStyle/>
          <a:p>
            <a:fld id="{D3E6F73D-5B99-417F-82E5-B90A998CE51F}" type="slidenum">
              <a:rPr lang="en-US" smtClean="0"/>
              <a:t>102</a:t>
            </a:fld>
            <a:endParaRPr lang="en-US"/>
          </a:p>
        </p:txBody>
      </p:sp>
    </p:spTree>
    <p:extLst>
      <p:ext uri="{BB962C8B-B14F-4D97-AF65-F5344CB8AC3E}">
        <p14:creationId xmlns:p14="http://schemas.microsoft.com/office/powerpoint/2010/main" val="154843117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Ivan &amp; Juanita</a:t>
            </a:r>
          </a:p>
        </p:txBody>
      </p:sp>
      <p:sp>
        <p:nvSpPr>
          <p:cNvPr id="3" name="Content Placeholder 2"/>
          <p:cNvSpPr>
            <a:spLocks noGrp="1"/>
          </p:cNvSpPr>
          <p:nvPr>
            <p:ph idx="1"/>
          </p:nvPr>
        </p:nvSpPr>
        <p:spPr>
          <a:xfrm>
            <a:off x="628650" y="1371600"/>
            <a:ext cx="7886700" cy="4984753"/>
          </a:xfrm>
        </p:spPr>
        <p:txBody>
          <a:bodyPr>
            <a:normAutofit fontScale="92500"/>
          </a:bodyPr>
          <a:lstStyle/>
          <a:p>
            <a:pPr>
              <a:lnSpc>
                <a:spcPct val="110000"/>
              </a:lnSpc>
            </a:pPr>
            <a:r>
              <a:rPr lang="en-US" dirty="0"/>
              <a:t>Everyone in the lab knew it wasn’t Juanita, but they all laughed anyway. </a:t>
            </a:r>
          </a:p>
          <a:p>
            <a:pPr>
              <a:lnSpc>
                <a:spcPct val="110000"/>
              </a:lnSpc>
            </a:pPr>
            <a:r>
              <a:rPr lang="en-US" dirty="0"/>
              <a:t>Juanita ran from the room crying, embarrassed that others would think it was her.</a:t>
            </a:r>
          </a:p>
          <a:p>
            <a:pPr>
              <a:lnSpc>
                <a:spcPct val="110000"/>
              </a:lnSpc>
            </a:pPr>
            <a:r>
              <a:rPr lang="en-US" dirty="0"/>
              <a:t>She immediately called Ivan, a member of the men’s soccer team, who she believed sent the email.    </a:t>
            </a:r>
          </a:p>
          <a:p>
            <a:pPr>
              <a:lnSpc>
                <a:spcPct val="110000"/>
              </a:lnSpc>
            </a:pPr>
            <a:r>
              <a:rPr lang="en-US" dirty="0"/>
              <a:t>Earlier in the year, Ivan asked Juanita out several times, but she didn’t like him.</a:t>
            </a:r>
          </a:p>
          <a:p>
            <a:pPr>
              <a:lnSpc>
                <a:spcPct val="110000"/>
              </a:lnSpc>
            </a:pPr>
            <a:r>
              <a:rPr lang="en-US" dirty="0"/>
              <a:t>Juanita found Ivan really annoying, and while she knows it wasn’t nice, she called him a total loser in front of his friends. </a:t>
            </a:r>
          </a:p>
          <a:p>
            <a:pPr>
              <a:lnSpc>
                <a:spcPct val="110000"/>
              </a:lnSpc>
            </a:pPr>
            <a:r>
              <a:rPr lang="en-US" dirty="0"/>
              <a:t>She knows that he sent the email to hurt and embarrass her. </a:t>
            </a:r>
          </a:p>
        </p:txBody>
      </p:sp>
      <p:sp>
        <p:nvSpPr>
          <p:cNvPr id="4" name="Slide Number Placeholder 3"/>
          <p:cNvSpPr>
            <a:spLocks noGrp="1"/>
          </p:cNvSpPr>
          <p:nvPr>
            <p:ph type="sldNum" sz="quarter" idx="12"/>
          </p:nvPr>
        </p:nvSpPr>
        <p:spPr/>
        <p:txBody>
          <a:bodyPr/>
          <a:lstStyle/>
          <a:p>
            <a:fld id="{D3E6F73D-5B99-417F-82E5-B90A998CE51F}" type="slidenum">
              <a:rPr lang="en-US" smtClean="0"/>
              <a:t>103</a:t>
            </a:fld>
            <a:endParaRPr lang="en-US"/>
          </a:p>
        </p:txBody>
      </p:sp>
    </p:spTree>
    <p:extLst>
      <p:ext uri="{BB962C8B-B14F-4D97-AF65-F5344CB8AC3E}">
        <p14:creationId xmlns:p14="http://schemas.microsoft.com/office/powerpoint/2010/main" val="43816398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Ivan &amp; Juanita</a:t>
            </a:r>
          </a:p>
        </p:txBody>
      </p:sp>
      <p:sp>
        <p:nvSpPr>
          <p:cNvPr id="3" name="Content Placeholder 2"/>
          <p:cNvSpPr>
            <a:spLocks noGrp="1"/>
          </p:cNvSpPr>
          <p:nvPr>
            <p:ph idx="1"/>
          </p:nvPr>
        </p:nvSpPr>
        <p:spPr>
          <a:xfrm>
            <a:off x="402431" y="1354347"/>
            <a:ext cx="8339138" cy="5002006"/>
          </a:xfrm>
        </p:spPr>
        <p:txBody>
          <a:bodyPr>
            <a:normAutofit fontScale="92500" lnSpcReduction="10000"/>
          </a:bodyPr>
          <a:lstStyle/>
          <a:p>
            <a:pPr>
              <a:lnSpc>
                <a:spcPct val="110000"/>
              </a:lnSpc>
            </a:pPr>
            <a:r>
              <a:rPr lang="en-US" dirty="0"/>
              <a:t>Ivan told the investigator that he believes Juanita is blowing the whole matter out of proportion.</a:t>
            </a:r>
          </a:p>
          <a:p>
            <a:pPr>
              <a:lnSpc>
                <a:spcPct val="110000"/>
              </a:lnSpc>
            </a:pPr>
            <a:r>
              <a:rPr lang="en-US" dirty="0"/>
              <a:t>He admits to creating the photo for a class project. He reports:</a:t>
            </a:r>
          </a:p>
          <a:p>
            <a:pPr lvl="1">
              <a:lnSpc>
                <a:spcPct val="110000"/>
              </a:lnSpc>
            </a:pPr>
            <a:r>
              <a:rPr lang="en-US" dirty="0"/>
              <a:t>“It was only meant to be a joke. I never put her name on it, so what’s the big deal? This is a work of art that I created for my class, not a porn picture or anything. I only showed my artwork, which by the way is protected by the First Amendment, to a few of my teammates. I know my rights very well since my dad is a lawyer. In fact, the First Amendment states that “Congress shall make no law respecting an establishment of religion, or prohibiting the free exercise thereof; or abridging the freedom of speech, or of the press; or the right of the people peaceably to assemble, and to petition the government for a redress of grievances.” </a:t>
            </a:r>
          </a:p>
        </p:txBody>
      </p:sp>
      <p:sp>
        <p:nvSpPr>
          <p:cNvPr id="4" name="Slide Number Placeholder 3"/>
          <p:cNvSpPr>
            <a:spLocks noGrp="1"/>
          </p:cNvSpPr>
          <p:nvPr>
            <p:ph type="sldNum" sz="quarter" idx="12"/>
          </p:nvPr>
        </p:nvSpPr>
        <p:spPr/>
        <p:txBody>
          <a:bodyPr/>
          <a:lstStyle/>
          <a:p>
            <a:fld id="{D3E6F73D-5B99-417F-82E5-B90A998CE51F}" type="slidenum">
              <a:rPr lang="en-US" smtClean="0"/>
              <a:t>104</a:t>
            </a:fld>
            <a:endParaRPr lang="en-US"/>
          </a:p>
        </p:txBody>
      </p:sp>
    </p:spTree>
    <p:extLst>
      <p:ext uri="{BB962C8B-B14F-4D97-AF65-F5344CB8AC3E}">
        <p14:creationId xmlns:p14="http://schemas.microsoft.com/office/powerpoint/2010/main" val="304656252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Ivan &amp; Juanita</a:t>
            </a:r>
          </a:p>
        </p:txBody>
      </p:sp>
      <p:sp>
        <p:nvSpPr>
          <p:cNvPr id="3" name="Content Placeholder 2"/>
          <p:cNvSpPr>
            <a:spLocks noGrp="1"/>
          </p:cNvSpPr>
          <p:nvPr>
            <p:ph idx="1"/>
          </p:nvPr>
        </p:nvSpPr>
        <p:spPr/>
        <p:txBody>
          <a:bodyPr/>
          <a:lstStyle/>
          <a:p>
            <a:pPr>
              <a:lnSpc>
                <a:spcPct val="100000"/>
              </a:lnSpc>
            </a:pPr>
            <a:r>
              <a:rPr lang="en-US" dirty="0"/>
              <a:t>Ivan stated that he showed the photo to a couple of teammates but did not send the email. </a:t>
            </a:r>
          </a:p>
          <a:p>
            <a:pPr>
              <a:lnSpc>
                <a:spcPct val="100000"/>
              </a:lnSpc>
            </a:pPr>
            <a:r>
              <a:rPr lang="en-US" dirty="0"/>
              <a:t>The email account is for official team business. The coaches and captains have the password; one captain has shared it broadly with all the seniors on the team.</a:t>
            </a:r>
          </a:p>
          <a:p>
            <a:pPr>
              <a:lnSpc>
                <a:spcPct val="100000"/>
              </a:lnSpc>
            </a:pPr>
            <a:r>
              <a:rPr lang="en-US" dirty="0"/>
              <a:t>The investigator also consulted with the assistant director of information technology.</a:t>
            </a:r>
          </a:p>
          <a:p>
            <a:pPr>
              <a:lnSpc>
                <a:spcPct val="100000"/>
              </a:lnSpc>
            </a:pPr>
            <a:r>
              <a:rPr lang="en-US" dirty="0"/>
              <a:t>The assistant director was able to confirm that someone using the computer lab computer sent the picture from the men’s soccer team email account. </a:t>
            </a:r>
          </a:p>
        </p:txBody>
      </p:sp>
      <p:sp>
        <p:nvSpPr>
          <p:cNvPr id="4" name="Slide Number Placeholder 3"/>
          <p:cNvSpPr>
            <a:spLocks noGrp="1"/>
          </p:cNvSpPr>
          <p:nvPr>
            <p:ph type="sldNum" sz="quarter" idx="12"/>
          </p:nvPr>
        </p:nvSpPr>
        <p:spPr/>
        <p:txBody>
          <a:bodyPr/>
          <a:lstStyle/>
          <a:p>
            <a:fld id="{D3E6F73D-5B99-417F-82E5-B90A998CE51F}" type="slidenum">
              <a:rPr lang="en-US" smtClean="0"/>
              <a:t>105</a:t>
            </a:fld>
            <a:endParaRPr lang="en-US"/>
          </a:p>
        </p:txBody>
      </p:sp>
    </p:spTree>
    <p:extLst>
      <p:ext uri="{BB962C8B-B14F-4D97-AF65-F5344CB8AC3E}">
        <p14:creationId xmlns:p14="http://schemas.microsoft.com/office/powerpoint/2010/main" val="302665171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Ivan &amp; Juanita</a:t>
            </a:r>
          </a:p>
        </p:txBody>
      </p:sp>
      <p:sp>
        <p:nvSpPr>
          <p:cNvPr id="3" name="Content Placeholder 2"/>
          <p:cNvSpPr>
            <a:spLocks noGrp="1"/>
          </p:cNvSpPr>
          <p:nvPr>
            <p:ph idx="1"/>
          </p:nvPr>
        </p:nvSpPr>
        <p:spPr/>
        <p:txBody>
          <a:bodyPr/>
          <a:lstStyle/>
          <a:p>
            <a:pPr>
              <a:lnSpc>
                <a:spcPct val="100000"/>
              </a:lnSpc>
            </a:pPr>
            <a:r>
              <a:rPr lang="en-US" dirty="0"/>
              <a:t>The picture was inserted into the email via a flash drive, and he was unable to determine which student had logged in to the computer.  </a:t>
            </a:r>
          </a:p>
          <a:p>
            <a:pPr>
              <a:lnSpc>
                <a:spcPct val="100000"/>
              </a:lnSpc>
            </a:pPr>
            <a:r>
              <a:rPr lang="en-US" dirty="0"/>
              <a:t>The assistant director received Ivan’s consent to inspect his laptop. The photo was on his hard drive but was not sent out via email to anyone.  </a:t>
            </a:r>
          </a:p>
          <a:p>
            <a:pPr>
              <a:lnSpc>
                <a:spcPct val="100000"/>
              </a:lnSpc>
            </a:pPr>
            <a:r>
              <a:rPr lang="en-US" dirty="0"/>
              <a:t>Ivan said that when he doesn’t have his laptop with him, it is typically inside his locker. Ivan also told the assistant director that he hasn’t given anyone else his laptop password. </a:t>
            </a:r>
          </a:p>
          <a:p>
            <a:endParaRPr lang="en-US" dirty="0"/>
          </a:p>
          <a:p>
            <a:endParaRPr lang="en-US" dirty="0"/>
          </a:p>
        </p:txBody>
      </p:sp>
      <p:sp>
        <p:nvSpPr>
          <p:cNvPr id="4" name="Slide Number Placeholder 3"/>
          <p:cNvSpPr>
            <a:spLocks noGrp="1"/>
          </p:cNvSpPr>
          <p:nvPr>
            <p:ph type="sldNum" sz="quarter" idx="12"/>
          </p:nvPr>
        </p:nvSpPr>
        <p:spPr/>
        <p:txBody>
          <a:bodyPr/>
          <a:lstStyle/>
          <a:p>
            <a:fld id="{D3E6F73D-5B99-417F-82E5-B90A998CE51F}" type="slidenum">
              <a:rPr lang="en-US" smtClean="0"/>
              <a:t>106</a:t>
            </a:fld>
            <a:endParaRPr lang="en-US"/>
          </a:p>
        </p:txBody>
      </p:sp>
    </p:spTree>
    <p:extLst>
      <p:ext uri="{BB962C8B-B14F-4D97-AF65-F5344CB8AC3E}">
        <p14:creationId xmlns:p14="http://schemas.microsoft.com/office/powerpoint/2010/main" val="27482069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Ivan &amp; Juanita</a:t>
            </a:r>
          </a:p>
        </p:txBody>
      </p:sp>
      <p:sp>
        <p:nvSpPr>
          <p:cNvPr id="3" name="Content Placeholder 2"/>
          <p:cNvSpPr>
            <a:spLocks noGrp="1"/>
          </p:cNvSpPr>
          <p:nvPr>
            <p:ph idx="1"/>
          </p:nvPr>
        </p:nvSpPr>
        <p:spPr>
          <a:xfrm>
            <a:off x="628650" y="1371600"/>
            <a:ext cx="7886700" cy="4984753"/>
          </a:xfrm>
        </p:spPr>
        <p:txBody>
          <a:bodyPr>
            <a:normAutofit lnSpcReduction="10000"/>
          </a:bodyPr>
          <a:lstStyle/>
          <a:p>
            <a:r>
              <a:rPr lang="en-US" dirty="0"/>
              <a:t>Ivan was notified via the institution’s NOIA letter that it is alleged that he violated the institution’s sexual harassment policy, specifically the hostile environment provision.  </a:t>
            </a:r>
          </a:p>
          <a:p>
            <a:r>
              <a:rPr lang="en-US" dirty="0"/>
              <a:t>The definition of Sexual Harassment is conduct on the basis of sex that is:</a:t>
            </a:r>
          </a:p>
          <a:p>
            <a:pPr lvl="1"/>
            <a:r>
              <a:rPr lang="en-US" dirty="0"/>
              <a:t>unwelcome, </a:t>
            </a:r>
          </a:p>
          <a:p>
            <a:pPr lvl="1"/>
            <a:r>
              <a:rPr lang="en-US" dirty="0"/>
              <a:t>determined by a reasonable person,</a:t>
            </a:r>
          </a:p>
          <a:p>
            <a:pPr lvl="1"/>
            <a:r>
              <a:rPr lang="en-US" dirty="0"/>
              <a:t>to be so severe, and</a:t>
            </a:r>
          </a:p>
          <a:p>
            <a:pPr lvl="1"/>
            <a:r>
              <a:rPr lang="en-US" dirty="0"/>
              <a:t>pervasive, and,</a:t>
            </a:r>
          </a:p>
          <a:p>
            <a:pPr lvl="1"/>
            <a:r>
              <a:rPr lang="en-US" dirty="0"/>
              <a:t>objectively offensive, </a:t>
            </a:r>
          </a:p>
          <a:p>
            <a:pPr lvl="1"/>
            <a:r>
              <a:rPr lang="en-US" dirty="0"/>
              <a:t>that it effectively denies a person equal access to the Recipient’s education program or activity.</a:t>
            </a:r>
          </a:p>
          <a:p>
            <a:endParaRPr lang="en-US" dirty="0"/>
          </a:p>
          <a:p>
            <a:endParaRPr lang="en-US" dirty="0"/>
          </a:p>
        </p:txBody>
      </p:sp>
      <p:sp>
        <p:nvSpPr>
          <p:cNvPr id="4" name="Slide Number Placeholder 3"/>
          <p:cNvSpPr>
            <a:spLocks noGrp="1"/>
          </p:cNvSpPr>
          <p:nvPr>
            <p:ph type="sldNum" sz="quarter" idx="12"/>
          </p:nvPr>
        </p:nvSpPr>
        <p:spPr/>
        <p:txBody>
          <a:bodyPr/>
          <a:lstStyle/>
          <a:p>
            <a:fld id="{D3E6F73D-5B99-417F-82E5-B90A998CE51F}" type="slidenum">
              <a:rPr lang="en-US" smtClean="0"/>
              <a:t>107</a:t>
            </a:fld>
            <a:endParaRPr lang="en-US"/>
          </a:p>
        </p:txBody>
      </p:sp>
    </p:spTree>
    <p:extLst>
      <p:ext uri="{BB962C8B-B14F-4D97-AF65-F5344CB8AC3E}">
        <p14:creationId xmlns:p14="http://schemas.microsoft.com/office/powerpoint/2010/main" val="232005969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Ivan &amp; Juanita</a:t>
            </a:r>
          </a:p>
        </p:txBody>
      </p:sp>
      <p:sp>
        <p:nvSpPr>
          <p:cNvPr id="3" name="Content Placeholder 2"/>
          <p:cNvSpPr>
            <a:spLocks noGrp="1"/>
          </p:cNvSpPr>
          <p:nvPr>
            <p:ph idx="1"/>
          </p:nvPr>
        </p:nvSpPr>
        <p:spPr>
          <a:xfrm>
            <a:off x="628650" y="1371600"/>
            <a:ext cx="7886700" cy="4984753"/>
          </a:xfrm>
        </p:spPr>
        <p:txBody>
          <a:bodyPr>
            <a:normAutofit fontScale="85000" lnSpcReduction="20000"/>
          </a:bodyPr>
          <a:lstStyle/>
          <a:p>
            <a:pPr marL="0" indent="0">
              <a:buNone/>
            </a:pPr>
            <a:r>
              <a:rPr lang="en-US" sz="2600" b="1" dirty="0"/>
              <a:t>You are the Chair of the Hearing Panel. You must determine whether each specific piece of evidence is relevant.</a:t>
            </a:r>
          </a:p>
          <a:p>
            <a:pPr marL="0" indent="0">
              <a:buNone/>
            </a:pPr>
            <a:r>
              <a:rPr lang="en-US" sz="2600" dirty="0"/>
              <a:t>Starting with evidence from the investigation report. Is it relevant that:</a:t>
            </a:r>
          </a:p>
          <a:p>
            <a:pPr marL="457200" indent="-457200">
              <a:buFont typeface="+mj-lt"/>
              <a:buAutoNum type="arabicPeriod"/>
            </a:pPr>
            <a:r>
              <a:rPr lang="en-US" sz="2600" dirty="0"/>
              <a:t>Ivan is a member of the men’s soccer team</a:t>
            </a:r>
          </a:p>
          <a:p>
            <a:pPr marL="457200" indent="-457200">
              <a:buFont typeface="+mj-lt"/>
              <a:buAutoNum type="arabicPeriod"/>
            </a:pPr>
            <a:r>
              <a:rPr lang="en-US" sz="2600" dirty="0"/>
              <a:t>Juanita is a member of the women’s soccer team</a:t>
            </a:r>
          </a:p>
          <a:p>
            <a:pPr marL="457200" indent="-457200">
              <a:buFont typeface="+mj-lt"/>
              <a:buAutoNum type="arabicPeriod"/>
            </a:pPr>
            <a:r>
              <a:rPr lang="en-US" sz="2600" dirty="0"/>
              <a:t>There was “history” between Ivan and Juanita</a:t>
            </a:r>
          </a:p>
          <a:p>
            <a:pPr marL="457200" indent="-457200">
              <a:buFont typeface="+mj-lt"/>
              <a:buAutoNum type="arabicPeriod"/>
            </a:pPr>
            <a:r>
              <a:rPr lang="en-US" sz="2600" dirty="0"/>
              <a:t>Juanita called Ivan “a loser” earlier in the year in front of his friends</a:t>
            </a:r>
          </a:p>
          <a:p>
            <a:pPr marL="457200" indent="-457200">
              <a:buFont typeface="+mj-lt"/>
              <a:buAutoNum type="arabicPeriod"/>
            </a:pPr>
            <a:r>
              <a:rPr lang="en-US" sz="2600" dirty="0"/>
              <a:t>Ivan admitted to creating the image for his class</a:t>
            </a:r>
          </a:p>
          <a:p>
            <a:pPr marL="457200" indent="-457200">
              <a:buFont typeface="+mj-lt"/>
              <a:buAutoNum type="arabicPeriod"/>
            </a:pPr>
            <a:r>
              <a:rPr lang="en-US" sz="2600" dirty="0"/>
              <a:t>Ivan showed the image to a few teammates</a:t>
            </a:r>
          </a:p>
          <a:p>
            <a:pPr marL="457200" indent="-457200">
              <a:buFont typeface="+mj-lt"/>
              <a:buAutoNum type="arabicPeriod"/>
            </a:pPr>
            <a:r>
              <a:rPr lang="en-US" sz="2600" dirty="0"/>
              <a:t>The image was sent from a computer lab computer</a:t>
            </a:r>
          </a:p>
          <a:p>
            <a:pPr marL="457200" indent="-457200">
              <a:buFont typeface="+mj-lt"/>
              <a:buAutoNum type="arabicPeriod"/>
            </a:pPr>
            <a:r>
              <a:rPr lang="en-US" sz="2600" dirty="0"/>
              <a:t>Ivan consented to letting IT staff inspect his laptop</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D3E6F73D-5B99-417F-82E5-B90A998CE51F}" type="slidenum">
              <a:rPr lang="en-US" smtClean="0"/>
              <a:t>108</a:t>
            </a:fld>
            <a:endParaRPr lang="en-US"/>
          </a:p>
        </p:txBody>
      </p:sp>
    </p:spTree>
    <p:extLst>
      <p:ext uri="{BB962C8B-B14F-4D97-AF65-F5344CB8AC3E}">
        <p14:creationId xmlns:p14="http://schemas.microsoft.com/office/powerpoint/2010/main" val="34083737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Ivan &amp; Juanita</a:t>
            </a:r>
          </a:p>
        </p:txBody>
      </p:sp>
      <p:sp>
        <p:nvSpPr>
          <p:cNvPr id="3" name="Content Placeholder 2"/>
          <p:cNvSpPr>
            <a:spLocks noGrp="1"/>
          </p:cNvSpPr>
          <p:nvPr>
            <p:ph idx="1"/>
          </p:nvPr>
        </p:nvSpPr>
        <p:spPr>
          <a:xfrm>
            <a:off x="628650" y="1371600"/>
            <a:ext cx="7886700" cy="4984753"/>
          </a:xfrm>
        </p:spPr>
        <p:txBody>
          <a:bodyPr/>
          <a:lstStyle/>
          <a:p>
            <a:pPr marL="0" indent="0">
              <a:lnSpc>
                <a:spcPct val="100000"/>
              </a:lnSpc>
              <a:buNone/>
            </a:pPr>
            <a:r>
              <a:rPr lang="en-US" b="1" dirty="0"/>
              <a:t>Consider whether the following pieces of evidence, if part of the fact pattern originally provided from the investigation report, would be relevant:</a:t>
            </a:r>
          </a:p>
          <a:p>
            <a:pPr marL="457200" indent="-457200">
              <a:lnSpc>
                <a:spcPct val="100000"/>
              </a:lnSpc>
              <a:buFont typeface="+mj-lt"/>
              <a:buAutoNum type="arabicPeriod"/>
            </a:pPr>
            <a:r>
              <a:rPr lang="en-US" dirty="0"/>
              <a:t>Juanita’s Advisor’s daughter is in the same art class with Ivan and stated that she never had an assignment like that for class.</a:t>
            </a:r>
          </a:p>
          <a:p>
            <a:pPr marL="457200" indent="-457200">
              <a:lnSpc>
                <a:spcPct val="100000"/>
              </a:lnSpc>
              <a:buFont typeface="+mj-lt"/>
              <a:buAutoNum type="arabicPeriod"/>
            </a:pPr>
            <a:r>
              <a:rPr lang="en-US" dirty="0"/>
              <a:t>Ivan’s friend, Alan, states that Juanita is really not bothered by the photo because he has observed occasions where Juanita flashed her breasts at Ivan a few times before. Juanita also told Ivan and Alan that she wanted breast implants. </a:t>
            </a:r>
          </a:p>
          <a:p>
            <a:endParaRPr lang="en-US" dirty="0"/>
          </a:p>
        </p:txBody>
      </p:sp>
      <p:sp>
        <p:nvSpPr>
          <p:cNvPr id="4" name="Slide Number Placeholder 3"/>
          <p:cNvSpPr>
            <a:spLocks noGrp="1"/>
          </p:cNvSpPr>
          <p:nvPr>
            <p:ph type="sldNum" sz="quarter" idx="12"/>
          </p:nvPr>
        </p:nvSpPr>
        <p:spPr/>
        <p:txBody>
          <a:bodyPr/>
          <a:lstStyle/>
          <a:p>
            <a:fld id="{D3E6F73D-5B99-417F-82E5-B90A998CE51F}" type="slidenum">
              <a:rPr lang="en-US" smtClean="0"/>
              <a:t>109</a:t>
            </a:fld>
            <a:endParaRPr lang="en-US"/>
          </a:p>
        </p:txBody>
      </p:sp>
    </p:spTree>
    <p:extLst>
      <p:ext uri="{BB962C8B-B14F-4D97-AF65-F5344CB8AC3E}">
        <p14:creationId xmlns:p14="http://schemas.microsoft.com/office/powerpoint/2010/main" val="231804515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Ivan &amp; Juanita</a:t>
            </a:r>
          </a:p>
        </p:txBody>
      </p:sp>
      <p:sp>
        <p:nvSpPr>
          <p:cNvPr id="3" name="Content Placeholder 2"/>
          <p:cNvSpPr>
            <a:spLocks noGrp="1"/>
          </p:cNvSpPr>
          <p:nvPr>
            <p:ph idx="1"/>
          </p:nvPr>
        </p:nvSpPr>
        <p:spPr>
          <a:xfrm>
            <a:off x="628650" y="1371600"/>
            <a:ext cx="7886700" cy="4984753"/>
          </a:xfrm>
        </p:spPr>
        <p:txBody>
          <a:bodyPr>
            <a:noAutofit/>
          </a:bodyPr>
          <a:lstStyle/>
          <a:p>
            <a:pPr marL="457200" indent="-457200">
              <a:lnSpc>
                <a:spcPct val="120000"/>
              </a:lnSpc>
              <a:buFont typeface="+mj-lt"/>
              <a:buAutoNum type="arabicPeriod" startAt="3"/>
            </a:pPr>
            <a:r>
              <a:rPr lang="en-US" sz="2000" dirty="0"/>
              <a:t>Ivan’s high school soccer coach has prepared a written character reference for Ivan, stating that he was an upstanding member of his high school team and community, a four-year leader on the squad, and volunteered many times at the local YMCA youth program.</a:t>
            </a:r>
          </a:p>
          <a:p>
            <a:pPr marL="457200" indent="-457200">
              <a:lnSpc>
                <a:spcPct val="120000"/>
              </a:lnSpc>
              <a:buFont typeface="+mj-lt"/>
              <a:buAutoNum type="arabicPeriod" startAt="3"/>
            </a:pPr>
            <a:r>
              <a:rPr lang="en-US" sz="2000" dirty="0"/>
              <a:t>Ivan stated that at the time that the email was sent, he was attending his political science class, which had an in-class exam that day.</a:t>
            </a:r>
          </a:p>
          <a:p>
            <a:pPr marL="457200" indent="-457200">
              <a:lnSpc>
                <a:spcPct val="120000"/>
              </a:lnSpc>
              <a:buFont typeface="+mj-lt"/>
              <a:buAutoNum type="arabicPeriod" startAt="3"/>
            </a:pPr>
            <a:r>
              <a:rPr lang="en-US" sz="2000" dirty="0"/>
              <a:t>Juanita provided a screenshot of Ivan’s Twitter feed, which showed that he retweeted an announcement from his favorite band just two minutes prior to the precise time that the email was sent.</a:t>
            </a:r>
          </a:p>
          <a:p>
            <a:pPr marL="457200" indent="-457200">
              <a:lnSpc>
                <a:spcPct val="120000"/>
              </a:lnSpc>
              <a:buFont typeface="+mj-lt"/>
              <a:buAutoNum type="arabicPeriod" startAt="3"/>
            </a:pPr>
            <a:r>
              <a:rPr lang="en-US" sz="2000" dirty="0"/>
              <a:t>Ivan’s Advisor wants to ask Juanita about her academic progress during the fall term. Ivan and his Advisor believe that Juanita was in danger of failing her chemistry course.</a:t>
            </a:r>
          </a:p>
        </p:txBody>
      </p:sp>
      <p:sp>
        <p:nvSpPr>
          <p:cNvPr id="4" name="Slide Number Placeholder 3"/>
          <p:cNvSpPr>
            <a:spLocks noGrp="1"/>
          </p:cNvSpPr>
          <p:nvPr>
            <p:ph type="sldNum" sz="quarter" idx="12"/>
          </p:nvPr>
        </p:nvSpPr>
        <p:spPr/>
        <p:txBody>
          <a:bodyPr/>
          <a:lstStyle/>
          <a:p>
            <a:fld id="{D3E6F73D-5B99-417F-82E5-B90A998CE51F}" type="slidenum">
              <a:rPr lang="en-US" smtClean="0"/>
              <a:t>110</a:t>
            </a:fld>
            <a:endParaRPr lang="en-US"/>
          </a:p>
        </p:txBody>
      </p:sp>
    </p:spTree>
    <p:extLst>
      <p:ext uri="{BB962C8B-B14F-4D97-AF65-F5344CB8AC3E}">
        <p14:creationId xmlns:p14="http://schemas.microsoft.com/office/powerpoint/2010/main" val="82077842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98C6C-9DC2-B846-B281-6E712C769573}"/>
              </a:ext>
            </a:extLst>
          </p:cNvPr>
          <p:cNvSpPr>
            <a:spLocks noGrp="1"/>
          </p:cNvSpPr>
          <p:nvPr>
            <p:ph type="title"/>
          </p:nvPr>
        </p:nvSpPr>
        <p:spPr/>
        <p:txBody>
          <a:bodyPr/>
          <a:lstStyle/>
          <a:p>
            <a:r>
              <a:rPr lang="en-US" cap="all" dirty="0"/>
              <a:t>Relevant or directly related?</a:t>
            </a:r>
          </a:p>
        </p:txBody>
      </p:sp>
      <p:sp>
        <p:nvSpPr>
          <p:cNvPr id="3" name="Content Placeholder 2">
            <a:extLst>
              <a:ext uri="{FF2B5EF4-FFF2-40B4-BE49-F238E27FC236}">
                <a16:creationId xmlns:a16="http://schemas.microsoft.com/office/drawing/2014/main" id="{8AD90397-5892-2644-8B14-CE432A209A63}"/>
              </a:ext>
            </a:extLst>
          </p:cNvPr>
          <p:cNvSpPr>
            <a:spLocks noGrp="1"/>
          </p:cNvSpPr>
          <p:nvPr>
            <p:ph idx="1"/>
          </p:nvPr>
        </p:nvSpPr>
        <p:spPr/>
        <p:txBody>
          <a:bodyPr/>
          <a:lstStyle/>
          <a:p>
            <a:pPr marL="0" indent="0">
              <a:lnSpc>
                <a:spcPct val="100000"/>
              </a:lnSpc>
              <a:buNone/>
            </a:pPr>
            <a:r>
              <a:rPr lang="en-US" dirty="0"/>
              <a:t>A Complainant writes in their formal complaint that they have been experiencing significant mental health issues since being sexually assaulted, including PTSD (self-diagnosis). Respondent mentions this at the hearing, to argue that one of the reasons Complainant likely misperceived the incident as non-consensual is because they have a self-admitted history of serious mental health concerns.</a:t>
            </a:r>
          </a:p>
          <a:p>
            <a:pPr marL="0" indent="0">
              <a:lnSpc>
                <a:spcPct val="100000"/>
              </a:lnSpc>
              <a:buNone/>
            </a:pPr>
            <a:endParaRPr lang="en-US" dirty="0"/>
          </a:p>
          <a:p>
            <a:pPr marL="228600" lvl="1" indent="0" algn="ctr">
              <a:lnSpc>
                <a:spcPct val="100000"/>
              </a:lnSpc>
              <a:buNone/>
            </a:pPr>
            <a:r>
              <a:rPr lang="en-US" sz="2400" b="1" dirty="0"/>
              <a:t>RELEVANT? DIRECTLY RELATED? NEITHER?</a:t>
            </a:r>
          </a:p>
          <a:p>
            <a:pPr marL="228600" lvl="1" indent="0" algn="ctr">
              <a:lnSpc>
                <a:spcPct val="100000"/>
              </a:lnSpc>
              <a:buNone/>
            </a:pPr>
            <a:r>
              <a:rPr lang="en-US" sz="2400" b="1" dirty="0"/>
              <a:t>WHICH AND WHY?</a:t>
            </a:r>
            <a:endParaRPr lang="en-US" sz="2400" dirty="0"/>
          </a:p>
        </p:txBody>
      </p:sp>
      <p:sp>
        <p:nvSpPr>
          <p:cNvPr id="4" name="Slide Number Placeholder 3">
            <a:extLst>
              <a:ext uri="{FF2B5EF4-FFF2-40B4-BE49-F238E27FC236}">
                <a16:creationId xmlns:a16="http://schemas.microsoft.com/office/drawing/2014/main" id="{20F5A8F1-BBB1-F748-8CAC-8B0139517B26}"/>
              </a:ext>
            </a:extLst>
          </p:cNvPr>
          <p:cNvSpPr>
            <a:spLocks noGrp="1"/>
          </p:cNvSpPr>
          <p:nvPr>
            <p:ph type="sldNum" sz="quarter" idx="12"/>
          </p:nvPr>
        </p:nvSpPr>
        <p:spPr/>
        <p:txBody>
          <a:bodyPr/>
          <a:lstStyle/>
          <a:p>
            <a:fld id="{D3E6F73D-5B99-417F-82E5-B90A998CE51F}" type="slidenum">
              <a:rPr lang="en-US" smtClean="0"/>
              <a:t>111</a:t>
            </a:fld>
            <a:endParaRPr lang="en-US"/>
          </a:p>
        </p:txBody>
      </p:sp>
    </p:spTree>
    <p:extLst>
      <p:ext uri="{BB962C8B-B14F-4D97-AF65-F5344CB8AC3E}">
        <p14:creationId xmlns:p14="http://schemas.microsoft.com/office/powerpoint/2010/main" val="357120447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98C6C-9DC2-B846-B281-6E712C769573}"/>
              </a:ext>
            </a:extLst>
          </p:cNvPr>
          <p:cNvSpPr>
            <a:spLocks noGrp="1"/>
          </p:cNvSpPr>
          <p:nvPr>
            <p:ph type="title"/>
          </p:nvPr>
        </p:nvSpPr>
        <p:spPr/>
        <p:txBody>
          <a:bodyPr/>
          <a:lstStyle/>
          <a:p>
            <a:r>
              <a:rPr lang="en-US" cap="all" dirty="0"/>
              <a:t>Relevant or directly related?</a:t>
            </a:r>
          </a:p>
        </p:txBody>
      </p:sp>
      <p:sp>
        <p:nvSpPr>
          <p:cNvPr id="3" name="Content Placeholder 2">
            <a:extLst>
              <a:ext uri="{FF2B5EF4-FFF2-40B4-BE49-F238E27FC236}">
                <a16:creationId xmlns:a16="http://schemas.microsoft.com/office/drawing/2014/main" id="{8AD90397-5892-2644-8B14-CE432A209A63}"/>
              </a:ext>
            </a:extLst>
          </p:cNvPr>
          <p:cNvSpPr>
            <a:spLocks noGrp="1"/>
          </p:cNvSpPr>
          <p:nvPr>
            <p:ph idx="1"/>
          </p:nvPr>
        </p:nvSpPr>
        <p:spPr/>
        <p:txBody>
          <a:bodyPr/>
          <a:lstStyle/>
          <a:p>
            <a:pPr marL="0" indent="0">
              <a:lnSpc>
                <a:spcPct val="100000"/>
              </a:lnSpc>
              <a:buNone/>
            </a:pPr>
            <a:r>
              <a:rPr lang="en-US" dirty="0"/>
              <a:t>A Complainant states in her opening statement at the hearing that she did not consent to sex with Respondent. She adds that one of the reasons why she did not consent and would not have consented is because prior to the incident, she was a virgin and had never had sex before. </a:t>
            </a:r>
          </a:p>
          <a:p>
            <a:pPr marL="0" indent="0">
              <a:lnSpc>
                <a:spcPct val="100000"/>
              </a:lnSpc>
              <a:buNone/>
            </a:pPr>
            <a:endParaRPr lang="en-US" dirty="0"/>
          </a:p>
          <a:p>
            <a:pPr marL="228600" lvl="1" indent="0" algn="ctr">
              <a:lnSpc>
                <a:spcPct val="100000"/>
              </a:lnSpc>
              <a:buNone/>
            </a:pPr>
            <a:r>
              <a:rPr lang="en-US" sz="2400" b="1" dirty="0"/>
              <a:t>RELEVANT? DIRECTLY RELATED? NEITHER? </a:t>
            </a:r>
          </a:p>
          <a:p>
            <a:pPr marL="228600" lvl="1" indent="0" algn="ctr">
              <a:lnSpc>
                <a:spcPct val="100000"/>
              </a:lnSpc>
              <a:buNone/>
            </a:pPr>
            <a:r>
              <a:rPr lang="en-US" sz="2400" b="1" dirty="0"/>
              <a:t>WHICH AND WHY?</a:t>
            </a:r>
            <a:endParaRPr lang="en-US" sz="2400" dirty="0"/>
          </a:p>
        </p:txBody>
      </p:sp>
      <p:sp>
        <p:nvSpPr>
          <p:cNvPr id="4" name="Slide Number Placeholder 3">
            <a:extLst>
              <a:ext uri="{FF2B5EF4-FFF2-40B4-BE49-F238E27FC236}">
                <a16:creationId xmlns:a16="http://schemas.microsoft.com/office/drawing/2014/main" id="{20F5A8F1-BBB1-F748-8CAC-8B0139517B26}"/>
              </a:ext>
            </a:extLst>
          </p:cNvPr>
          <p:cNvSpPr>
            <a:spLocks noGrp="1"/>
          </p:cNvSpPr>
          <p:nvPr>
            <p:ph type="sldNum" sz="quarter" idx="12"/>
          </p:nvPr>
        </p:nvSpPr>
        <p:spPr/>
        <p:txBody>
          <a:bodyPr/>
          <a:lstStyle/>
          <a:p>
            <a:fld id="{D3E6F73D-5B99-417F-82E5-B90A998CE51F}" type="slidenum">
              <a:rPr lang="en-US" smtClean="0"/>
              <a:t>112</a:t>
            </a:fld>
            <a:endParaRPr lang="en-US"/>
          </a:p>
        </p:txBody>
      </p:sp>
    </p:spTree>
    <p:extLst>
      <p:ext uri="{BB962C8B-B14F-4D97-AF65-F5344CB8AC3E}">
        <p14:creationId xmlns:p14="http://schemas.microsoft.com/office/powerpoint/2010/main" val="282173250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Questioning &amp;</a:t>
            </a:r>
            <a:br>
              <a:rPr lang="en-US" dirty="0"/>
            </a:br>
            <a:r>
              <a:rPr lang="en-US" dirty="0"/>
              <a:t>DECISION-MAKING SKILLS, </a:t>
            </a:r>
            <a:br>
              <a:rPr lang="en-US" dirty="0"/>
            </a:br>
            <a:r>
              <a:rPr lang="en-US" dirty="0"/>
              <a:t>Part two</a:t>
            </a:r>
          </a:p>
        </p:txBody>
      </p:sp>
      <p:sp>
        <p:nvSpPr>
          <p:cNvPr id="3" name="Text Placeholder 2"/>
          <p:cNvSpPr>
            <a:spLocks noGrp="1"/>
          </p:cNvSpPr>
          <p:nvPr>
            <p:ph type="body" idx="1"/>
          </p:nvPr>
        </p:nvSpPr>
        <p:spPr/>
        <p:txBody>
          <a:bodyPr/>
          <a:lstStyle/>
          <a:p>
            <a:pPr marL="342900" indent="-342900">
              <a:spcBef>
                <a:spcPts val="0"/>
              </a:spcBef>
              <a:buFont typeface="Wingdings" panose="05000000000000000000" pitchFamily="2" charset="2"/>
              <a:buChar char="§"/>
            </a:pPr>
            <a:r>
              <a:rPr lang="en-US" dirty="0"/>
              <a:t>Questioning</a:t>
            </a:r>
          </a:p>
          <a:p>
            <a:pPr marL="342900" indent="-342900">
              <a:spcBef>
                <a:spcPts val="0"/>
              </a:spcBef>
              <a:buFont typeface="Wingdings" panose="05000000000000000000" pitchFamily="2" charset="2"/>
              <a:buChar char="§"/>
            </a:pPr>
            <a:r>
              <a:rPr lang="en-US" dirty="0"/>
              <a:t>Reliability/Credibility</a:t>
            </a:r>
          </a:p>
          <a:p>
            <a:pPr marL="342900" indent="-342900">
              <a:spcBef>
                <a:spcPts val="0"/>
              </a:spcBef>
              <a:buFont typeface="Wingdings" panose="05000000000000000000" pitchFamily="2" charset="2"/>
              <a:buChar char="§"/>
            </a:pPr>
            <a:r>
              <a:rPr lang="en-US" dirty="0"/>
              <a:t>Cross-Examination</a:t>
            </a:r>
          </a:p>
          <a:p>
            <a:pPr marL="342900" indent="-342900">
              <a:spcBef>
                <a:spcPts val="0"/>
              </a:spcBef>
              <a:buFont typeface="Wingdings" panose="05000000000000000000" pitchFamily="2" charset="2"/>
              <a:buChar char="§"/>
            </a:pPr>
            <a:r>
              <a:rPr lang="en-US" dirty="0"/>
              <a:t>Analyzing the Information</a:t>
            </a:r>
          </a:p>
        </p:txBody>
      </p:sp>
      <p:sp>
        <p:nvSpPr>
          <p:cNvPr id="4" name="Slide Number Placeholder 3"/>
          <p:cNvSpPr>
            <a:spLocks noGrp="1"/>
          </p:cNvSpPr>
          <p:nvPr>
            <p:ph type="sldNum" sz="quarter" idx="4"/>
          </p:nvPr>
        </p:nvSpPr>
        <p:spPr/>
        <p:txBody>
          <a:bodyPr/>
          <a:lstStyle/>
          <a:p>
            <a:fld id="{D3E6F73D-5B99-417F-82E5-B90A998CE51F}" type="slidenum">
              <a:rPr lang="en-US" smtClean="0"/>
              <a:pPr/>
              <a:t>113</a:t>
            </a:fld>
            <a:endParaRPr lang="en-US" dirty="0"/>
          </a:p>
        </p:txBody>
      </p:sp>
    </p:spTree>
    <p:extLst>
      <p:ext uri="{BB962C8B-B14F-4D97-AF65-F5344CB8AC3E}">
        <p14:creationId xmlns:p14="http://schemas.microsoft.com/office/powerpoint/2010/main" val="256662231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Questioning</a:t>
            </a:r>
          </a:p>
        </p:txBody>
      </p:sp>
      <p:sp>
        <p:nvSpPr>
          <p:cNvPr id="6" name="Content Placeholder 5"/>
          <p:cNvSpPr>
            <a:spLocks noGrp="1"/>
          </p:cNvSpPr>
          <p:nvPr>
            <p:ph idx="1"/>
          </p:nvPr>
        </p:nvSpPr>
        <p:spPr/>
        <p:txBody>
          <a:bodyPr>
            <a:normAutofit fontScale="92500" lnSpcReduction="10000"/>
          </a:bodyPr>
          <a:lstStyle/>
          <a:p>
            <a:r>
              <a:rPr lang="en-US" dirty="0"/>
              <a:t>The goal of questioning in the hearing is to ensure that as Decision-maker, you understand information and evidence contained in the report: </a:t>
            </a:r>
          </a:p>
          <a:p>
            <a:pPr lvl="1"/>
            <a:r>
              <a:rPr lang="en-US" dirty="0"/>
              <a:t>Relevant evidence about what happened during the incident</a:t>
            </a:r>
          </a:p>
          <a:p>
            <a:pPr lvl="1"/>
            <a:r>
              <a:rPr lang="en-US" dirty="0"/>
              <a:t>Any related events</a:t>
            </a:r>
          </a:p>
          <a:p>
            <a:pPr lvl="1"/>
            <a:r>
              <a:rPr lang="en-US" dirty="0"/>
              <a:t>Any corroborating information</a:t>
            </a:r>
          </a:p>
          <a:p>
            <a:r>
              <a:rPr lang="en-US" dirty="0"/>
              <a:t>Use your questions to elicit details, eliminate vagueness, fill in the gaps where information seems to be missing</a:t>
            </a:r>
          </a:p>
          <a:p>
            <a:r>
              <a:rPr lang="en-US" dirty="0"/>
              <a:t>Your goal is not:</a:t>
            </a:r>
          </a:p>
          <a:p>
            <a:pPr lvl="1"/>
            <a:r>
              <a:rPr lang="en-US" dirty="0"/>
              <a:t>Satisfying your curiosity</a:t>
            </a:r>
          </a:p>
          <a:p>
            <a:pPr lvl="1"/>
            <a:r>
              <a:rPr lang="en-US" dirty="0"/>
              <a:t>Chasing the rabbit into Wonderland</a:t>
            </a:r>
          </a:p>
          <a:p>
            <a:r>
              <a:rPr lang="en-US" dirty="0"/>
              <a:t>Do not expect the “</a:t>
            </a:r>
            <a:r>
              <a:rPr lang="en-US" dirty="0" err="1"/>
              <a:t>Gotcha</a:t>
            </a:r>
            <a:r>
              <a:rPr lang="en-US" dirty="0"/>
              <a:t>” moment. That is not your role. You are not prosecutorial. </a:t>
            </a: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000" b="0" i="0" u="none" strike="noStrike" kern="1200" cap="none" spc="0" normalizeH="0" baseline="0" noProof="0" dirty="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328215846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IF YOU STILL HAVE TO ASK A QUESTION, </a:t>
            </a:r>
            <a:br>
              <a:rPr lang="en-US" dirty="0"/>
            </a:br>
            <a:r>
              <a:rPr lang="en-US" dirty="0"/>
              <a:t>ASK YOURSELF</a:t>
            </a:r>
          </a:p>
        </p:txBody>
      </p:sp>
      <p:sp>
        <p:nvSpPr>
          <p:cNvPr id="3" name="Content Placeholder 2"/>
          <p:cNvSpPr>
            <a:spLocks noGrp="1"/>
          </p:cNvSpPr>
          <p:nvPr>
            <p:ph idx="1"/>
          </p:nvPr>
        </p:nvSpPr>
        <p:spPr/>
        <p:txBody>
          <a:bodyPr/>
          <a:lstStyle/>
          <a:p>
            <a:pPr>
              <a:lnSpc>
                <a:spcPct val="100000"/>
              </a:lnSpc>
            </a:pPr>
            <a:r>
              <a:rPr lang="en-US" b="1" dirty="0"/>
              <a:t>Is the answer already in the report or documentation I have been provided?</a:t>
            </a:r>
          </a:p>
          <a:p>
            <a:pPr lvl="1">
              <a:lnSpc>
                <a:spcPct val="100000"/>
              </a:lnSpc>
            </a:pPr>
            <a:r>
              <a:rPr lang="en-US" dirty="0"/>
              <a:t>If not, why not? (Ask the Investigator this!)</a:t>
            </a:r>
          </a:p>
          <a:p>
            <a:pPr lvl="1">
              <a:lnSpc>
                <a:spcPct val="100000"/>
              </a:lnSpc>
            </a:pPr>
            <a:r>
              <a:rPr lang="en-US" dirty="0"/>
              <a:t>You still will need to ask it again but keep the report in mind</a:t>
            </a:r>
          </a:p>
          <a:p>
            <a:pPr>
              <a:lnSpc>
                <a:spcPct val="100000"/>
              </a:lnSpc>
            </a:pPr>
            <a:r>
              <a:rPr lang="en-US" b="1" dirty="0"/>
              <a:t>What do I need to know?</a:t>
            </a:r>
          </a:p>
          <a:p>
            <a:pPr lvl="1">
              <a:lnSpc>
                <a:spcPct val="100000"/>
              </a:lnSpc>
            </a:pPr>
            <a:r>
              <a:rPr lang="en-US" dirty="0"/>
              <a:t>Who is the best person to ask this of?</a:t>
            </a:r>
          </a:p>
          <a:p>
            <a:pPr lvl="2">
              <a:lnSpc>
                <a:spcPct val="100000"/>
              </a:lnSpc>
            </a:pPr>
            <a:r>
              <a:rPr lang="en-US" dirty="0"/>
              <a:t>Usually it will be the Investigator, first, and then the original source, if available</a:t>
            </a:r>
          </a:p>
          <a:p>
            <a:pPr lvl="2">
              <a:lnSpc>
                <a:spcPct val="100000"/>
              </a:lnSpc>
            </a:pPr>
            <a:r>
              <a:rPr lang="en-US" dirty="0"/>
              <a:t>It may be good to ask the Investigator if they asked it already and what answer they previously received</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35112877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IF YOU STILL HAVE TO ASK A QUESTION, </a:t>
            </a:r>
            <a:br>
              <a:rPr lang="en-US" dirty="0"/>
            </a:br>
            <a:r>
              <a:rPr lang="en-US" dirty="0"/>
              <a:t>ASK YOURSELF (cont.)</a:t>
            </a:r>
          </a:p>
        </p:txBody>
      </p:sp>
      <p:sp>
        <p:nvSpPr>
          <p:cNvPr id="3" name="Content Placeholder 2"/>
          <p:cNvSpPr>
            <a:spLocks noGrp="1"/>
          </p:cNvSpPr>
          <p:nvPr>
            <p:ph idx="1"/>
          </p:nvPr>
        </p:nvSpPr>
        <p:spPr/>
        <p:txBody>
          <a:bodyPr/>
          <a:lstStyle/>
          <a:p>
            <a:pPr>
              <a:lnSpc>
                <a:spcPct val="100000"/>
              </a:lnSpc>
            </a:pPr>
            <a:r>
              <a:rPr lang="en-US" b="1" dirty="0"/>
              <a:t>Why do I need to know it?</a:t>
            </a:r>
          </a:p>
          <a:p>
            <a:pPr lvl="1">
              <a:lnSpc>
                <a:spcPct val="100000"/>
              </a:lnSpc>
            </a:pPr>
            <a:r>
              <a:rPr lang="en-US" dirty="0"/>
              <a:t>If it is not going to help you decide whether a policy was violated or not and you can explain how, then it is not a good question (though you may not know this until you hear the answer).</a:t>
            </a:r>
          </a:p>
          <a:p>
            <a:pPr>
              <a:lnSpc>
                <a:spcPct val="100000"/>
              </a:lnSpc>
            </a:pPr>
            <a:r>
              <a:rPr lang="en-US" b="1" dirty="0"/>
              <a:t>What is the best way to ask the question?</a:t>
            </a:r>
          </a:p>
          <a:p>
            <a:pPr>
              <a:lnSpc>
                <a:spcPct val="100000"/>
              </a:lnSpc>
            </a:pPr>
            <a:r>
              <a:rPr lang="en-US" b="1" dirty="0"/>
              <a:t>Are you the best person to ask this question?</a:t>
            </a:r>
          </a:p>
          <a:p>
            <a:endParaRPr lang="en-US"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106425530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Asking good questions</a:t>
            </a:r>
          </a:p>
        </p:txBody>
      </p:sp>
      <p:sp>
        <p:nvSpPr>
          <p:cNvPr id="3" name="Content Placeholder 2"/>
          <p:cNvSpPr>
            <a:spLocks noGrp="1"/>
          </p:cNvSpPr>
          <p:nvPr>
            <p:ph idx="1"/>
          </p:nvPr>
        </p:nvSpPr>
        <p:spPr/>
        <p:txBody>
          <a:bodyPr/>
          <a:lstStyle/>
          <a:p>
            <a:pPr>
              <a:lnSpc>
                <a:spcPct val="100000"/>
              </a:lnSpc>
            </a:pPr>
            <a:r>
              <a:rPr lang="en-US" dirty="0"/>
              <a:t>Generally, use open-ended questions (tell us…,who…, what…, how…) </a:t>
            </a:r>
          </a:p>
          <a:p>
            <a:pPr>
              <a:lnSpc>
                <a:spcPct val="100000"/>
              </a:lnSpc>
            </a:pPr>
            <a:r>
              <a:rPr lang="en-US" dirty="0"/>
              <a:t>Try to avoid close-ended questions (Did you…, were you…)</a:t>
            </a:r>
          </a:p>
          <a:p>
            <a:pPr>
              <a:lnSpc>
                <a:spcPct val="100000"/>
              </a:lnSpc>
            </a:pPr>
            <a:r>
              <a:rPr lang="en-US" dirty="0"/>
              <a:t>Don’t ask Compound Questions </a:t>
            </a:r>
          </a:p>
          <a:p>
            <a:pPr lvl="1">
              <a:lnSpc>
                <a:spcPct val="100000"/>
              </a:lnSpc>
            </a:pPr>
            <a:r>
              <a:rPr lang="en-US" dirty="0"/>
              <a:t>“I have two questions; First,…, Second,…”</a:t>
            </a:r>
          </a:p>
          <a:p>
            <a:pPr>
              <a:lnSpc>
                <a:spcPct val="100000"/>
              </a:lnSpc>
            </a:pPr>
            <a:r>
              <a:rPr lang="en-US" dirty="0"/>
              <a:t>Don’t ask Multiple Choice Questions</a:t>
            </a:r>
          </a:p>
          <a:p>
            <a:pPr lvl="1">
              <a:lnSpc>
                <a:spcPct val="100000"/>
              </a:lnSpc>
            </a:pPr>
            <a:r>
              <a:rPr lang="en-US" dirty="0"/>
              <a:t>Were you a or b?</a:t>
            </a:r>
          </a:p>
          <a:p>
            <a:pPr>
              <a:lnSpc>
                <a:spcPct val="100000"/>
              </a:lnSpc>
            </a:pPr>
            <a:r>
              <a:rPr lang="en-US" dirty="0"/>
              <a:t>Avoid suggesting an answer in your question</a:t>
            </a:r>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203279925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Questioning skills</a:t>
            </a:r>
          </a:p>
        </p:txBody>
      </p:sp>
      <p:sp>
        <p:nvSpPr>
          <p:cNvPr id="3" name="Content Placeholder 2"/>
          <p:cNvSpPr>
            <a:spLocks noGrp="1"/>
          </p:cNvSpPr>
          <p:nvPr>
            <p:ph idx="1"/>
          </p:nvPr>
        </p:nvSpPr>
        <p:spPr/>
        <p:txBody>
          <a:bodyPr/>
          <a:lstStyle/>
          <a:p>
            <a:pPr>
              <a:lnSpc>
                <a:spcPct val="100000"/>
              </a:lnSpc>
              <a:spcBef>
                <a:spcPts val="1200"/>
              </a:spcBef>
            </a:pPr>
            <a:r>
              <a:rPr lang="en-US" dirty="0"/>
              <a:t>Listen carefully and adapt follow-up questions.</a:t>
            </a:r>
          </a:p>
          <a:p>
            <a:pPr>
              <a:lnSpc>
                <a:spcPct val="100000"/>
              </a:lnSpc>
              <a:spcBef>
                <a:spcPts val="1200"/>
              </a:spcBef>
            </a:pPr>
            <a:r>
              <a:rPr lang="en-US" dirty="0"/>
              <a:t>Work from your prepared outline but stay flexible.</a:t>
            </a:r>
          </a:p>
          <a:p>
            <a:pPr>
              <a:lnSpc>
                <a:spcPct val="100000"/>
              </a:lnSpc>
              <a:spcBef>
                <a:spcPts val="1200"/>
              </a:spcBef>
            </a:pPr>
            <a:r>
              <a:rPr lang="en-US" dirty="0"/>
              <a:t>Seek to clarify terms (when the report is silent) that can have multiple meanings or a spectrum of meanings such as “hooked up,” “drunk,” “sex,” “acted weird,” “sketchy,” or “had a few drinks.” </a:t>
            </a:r>
          </a:p>
          <a:p>
            <a:pPr>
              <a:lnSpc>
                <a:spcPct val="100000"/>
              </a:lnSpc>
              <a:spcBef>
                <a:spcPts val="1200"/>
              </a:spcBef>
            </a:pPr>
            <a:r>
              <a:rPr lang="en-US" dirty="0"/>
              <a:t>Be cognizant of the difference between what was “heard” (hearsay), what can be assumed (circumstantial), and what was “witnessed” (facts).</a:t>
            </a:r>
          </a:p>
          <a:p>
            <a:pPr>
              <a:lnSpc>
                <a:spcPct val="100000"/>
              </a:lnSpc>
              <a:spcBef>
                <a:spcPts val="1200"/>
              </a:spcBef>
            </a:pPr>
            <a:r>
              <a:rPr lang="en-US" dirty="0"/>
              <a:t>Be aware of your own body language. Stay neutral, even if you hear something you distrust or dislike.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299639902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Questioning Tips</a:t>
            </a:r>
          </a:p>
        </p:txBody>
      </p:sp>
      <p:sp>
        <p:nvSpPr>
          <p:cNvPr id="3" name="Content Placeholder 2"/>
          <p:cNvSpPr>
            <a:spLocks noGrp="1"/>
          </p:cNvSpPr>
          <p:nvPr>
            <p:ph idx="1"/>
          </p:nvPr>
        </p:nvSpPr>
        <p:spPr/>
        <p:txBody>
          <a:bodyPr>
            <a:normAutofit fontScale="92500" lnSpcReduction="10000"/>
          </a:bodyPr>
          <a:lstStyle/>
          <a:p>
            <a:pPr>
              <a:lnSpc>
                <a:spcPct val="100000"/>
              </a:lnSpc>
            </a:pPr>
            <a:r>
              <a:rPr lang="en-US" dirty="0"/>
              <a:t>Restate/summarize what was said. Helps validate that you are listening and helps ensure you understand what is being said.</a:t>
            </a:r>
          </a:p>
          <a:p>
            <a:pPr>
              <a:lnSpc>
                <a:spcPct val="100000"/>
              </a:lnSpc>
            </a:pPr>
            <a:r>
              <a:rPr lang="en-US" dirty="0"/>
              <a:t>Consider using these phrases:</a:t>
            </a:r>
          </a:p>
          <a:p>
            <a:pPr lvl="1">
              <a:lnSpc>
                <a:spcPct val="100000"/>
              </a:lnSpc>
            </a:pPr>
            <a:r>
              <a:rPr lang="en-US" dirty="0"/>
              <a:t>“So it sounds like…”</a:t>
            </a:r>
          </a:p>
          <a:p>
            <a:pPr lvl="1">
              <a:lnSpc>
                <a:spcPct val="100000"/>
              </a:lnSpc>
            </a:pPr>
            <a:r>
              <a:rPr lang="en-US" dirty="0"/>
              <a:t>“Tell me more…”</a:t>
            </a:r>
          </a:p>
          <a:p>
            <a:pPr lvl="1">
              <a:lnSpc>
                <a:spcPct val="100000"/>
              </a:lnSpc>
            </a:pPr>
            <a:r>
              <a:rPr lang="en-US" dirty="0"/>
              <a:t>“Walk me through”</a:t>
            </a:r>
          </a:p>
          <a:p>
            <a:pPr lvl="1">
              <a:lnSpc>
                <a:spcPct val="100000"/>
              </a:lnSpc>
            </a:pPr>
            <a:r>
              <a:rPr lang="en-US" dirty="0"/>
              <a:t>“Help me understand”</a:t>
            </a:r>
          </a:p>
          <a:p>
            <a:pPr>
              <a:lnSpc>
                <a:spcPct val="100000"/>
              </a:lnSpc>
            </a:pPr>
            <a:r>
              <a:rPr lang="en-US" dirty="0"/>
              <a:t>Frame questions neutrally.</a:t>
            </a:r>
          </a:p>
          <a:p>
            <a:pPr>
              <a:lnSpc>
                <a:spcPct val="100000"/>
              </a:lnSpc>
            </a:pPr>
            <a:r>
              <a:rPr lang="en-US" dirty="0"/>
              <a:t>Be on the lookout for “cued” responses or rehearsed or memorized answers.</a:t>
            </a:r>
          </a:p>
          <a:p>
            <a:pPr>
              <a:lnSpc>
                <a:spcPct val="100000"/>
              </a:lnSpc>
            </a:pPr>
            <a:r>
              <a:rPr lang="en-US" dirty="0"/>
              <a:t>Handle emotions sensitively and tactfully.</a:t>
            </a:r>
          </a:p>
          <a:p>
            <a:pPr>
              <a:lnSpc>
                <a:spcPct val="100000"/>
              </a:lnSpc>
            </a:pPr>
            <a:r>
              <a:rPr lang="en-US" dirty="0"/>
              <a:t>Observe body language, but don’t read too much into it.</a:t>
            </a:r>
          </a:p>
          <a:p>
            <a:endParaRPr lang="en-US"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412853457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Questioning</a:t>
            </a:r>
            <a:br>
              <a:rPr lang="en-US" dirty="0"/>
            </a:br>
            <a:r>
              <a:rPr lang="en-US" dirty="0"/>
              <a:t>activity</a:t>
            </a:r>
          </a:p>
        </p:txBody>
      </p:sp>
      <p:sp>
        <p:nvSpPr>
          <p:cNvPr id="4" name="Slide Number Placeholder 3"/>
          <p:cNvSpPr>
            <a:spLocks noGrp="1"/>
          </p:cNvSpPr>
          <p:nvPr>
            <p:ph type="sldNum" sz="quarter" idx="4"/>
          </p:nvPr>
        </p:nvSpPr>
        <p:spPr>
          <a:xfrm>
            <a:off x="7086600" y="6356350"/>
            <a:ext cx="20574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214303349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Questioning activity</a:t>
            </a:r>
          </a:p>
        </p:txBody>
      </p:sp>
      <p:sp>
        <p:nvSpPr>
          <p:cNvPr id="6" name="Content Placeholder 5"/>
          <p:cNvSpPr>
            <a:spLocks noGrp="1"/>
          </p:cNvSpPr>
          <p:nvPr>
            <p:ph idx="1"/>
          </p:nvPr>
        </p:nvSpPr>
        <p:spPr/>
        <p:txBody>
          <a:bodyPr/>
          <a:lstStyle/>
          <a:p>
            <a:pPr marL="0" lvl="1" indent="0">
              <a:lnSpc>
                <a:spcPct val="100000"/>
              </a:lnSpc>
              <a:buNone/>
            </a:pPr>
            <a:r>
              <a:rPr lang="en-US" b="1" dirty="0"/>
              <a:t>Refer back to the Ivan and Juanita case and develop possible questions for the following:</a:t>
            </a:r>
          </a:p>
          <a:p>
            <a:pPr>
              <a:lnSpc>
                <a:spcPct val="100000"/>
              </a:lnSpc>
            </a:pPr>
            <a:r>
              <a:rPr lang="en-US" dirty="0"/>
              <a:t>Questions for the Investigator</a:t>
            </a:r>
          </a:p>
          <a:p>
            <a:pPr>
              <a:lnSpc>
                <a:spcPct val="100000"/>
              </a:lnSpc>
            </a:pPr>
            <a:r>
              <a:rPr lang="en-US" dirty="0"/>
              <a:t>Questions for Juanita (Complainant)</a:t>
            </a:r>
          </a:p>
          <a:p>
            <a:pPr>
              <a:lnSpc>
                <a:spcPct val="100000"/>
              </a:lnSpc>
            </a:pPr>
            <a:r>
              <a:rPr lang="en-US" dirty="0"/>
              <a:t>Questions for Ivan (Respondent)</a:t>
            </a: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000" b="0" i="0" u="none" strike="noStrike" kern="1200" cap="none" spc="0" normalizeH="0" baseline="0" noProof="0" dirty="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41795728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AE06D-2CAA-AE43-ADF9-8A1B5FFC583F}"/>
              </a:ext>
            </a:extLst>
          </p:cNvPr>
          <p:cNvSpPr>
            <a:spLocks noGrp="1"/>
          </p:cNvSpPr>
          <p:nvPr>
            <p:ph type="title"/>
          </p:nvPr>
        </p:nvSpPr>
        <p:spPr/>
        <p:txBody>
          <a:bodyPr/>
          <a:lstStyle/>
          <a:p>
            <a:r>
              <a:rPr lang="en-US" cap="all" dirty="0"/>
              <a:t>Questioning &amp; Cross-Examination</a:t>
            </a:r>
          </a:p>
        </p:txBody>
      </p:sp>
      <p:sp>
        <p:nvSpPr>
          <p:cNvPr id="3" name="Content Placeholder 2">
            <a:extLst>
              <a:ext uri="{FF2B5EF4-FFF2-40B4-BE49-F238E27FC236}">
                <a16:creationId xmlns:a16="http://schemas.microsoft.com/office/drawing/2014/main" id="{C32DF516-A313-E745-8C66-9EDE9F98ACA6}"/>
              </a:ext>
            </a:extLst>
          </p:cNvPr>
          <p:cNvSpPr>
            <a:spLocks noGrp="1"/>
          </p:cNvSpPr>
          <p:nvPr>
            <p:ph idx="1"/>
          </p:nvPr>
        </p:nvSpPr>
        <p:spPr/>
        <p:txBody>
          <a:bodyPr>
            <a:normAutofit/>
          </a:bodyPr>
          <a:lstStyle/>
          <a:p>
            <a:pPr>
              <a:lnSpc>
                <a:spcPct val="100000"/>
              </a:lnSpc>
              <a:spcBef>
                <a:spcPts val="1200"/>
              </a:spcBef>
            </a:pPr>
            <a:r>
              <a:rPr lang="en-US" dirty="0"/>
              <a:t>The live hearing requirement for higher education allows the parties to ask (direct and) cross-examination questions of the other party and all witnesses through their respective Advisors</a:t>
            </a:r>
          </a:p>
          <a:p>
            <a:pPr>
              <a:lnSpc>
                <a:spcPct val="100000"/>
              </a:lnSpc>
              <a:spcBef>
                <a:spcPts val="1200"/>
              </a:spcBef>
            </a:pPr>
            <a:r>
              <a:rPr lang="en-US" dirty="0"/>
              <a:t>Such cross-examination must be conducted directly, orally, and in real time by the party’s Advisor and never by a party personally</a:t>
            </a:r>
          </a:p>
          <a:p>
            <a:pPr>
              <a:lnSpc>
                <a:spcPct val="100000"/>
              </a:lnSpc>
              <a:spcBef>
                <a:spcPts val="1200"/>
              </a:spcBef>
            </a:pPr>
            <a:r>
              <a:rPr lang="en-US" dirty="0"/>
              <a:t>Permit relevant questions and follow-up questions, including those challenging credibility</a:t>
            </a:r>
          </a:p>
        </p:txBody>
      </p:sp>
      <p:sp>
        <p:nvSpPr>
          <p:cNvPr id="4" name="Slide Number Placeholder 3">
            <a:extLst>
              <a:ext uri="{FF2B5EF4-FFF2-40B4-BE49-F238E27FC236}">
                <a16:creationId xmlns:a16="http://schemas.microsoft.com/office/drawing/2014/main" id="{C9E12B9A-A953-9644-85EF-927C8C2D048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370605014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AE06D-2CAA-AE43-ADF9-8A1B5FFC583F}"/>
              </a:ext>
            </a:extLst>
          </p:cNvPr>
          <p:cNvSpPr>
            <a:spLocks noGrp="1"/>
          </p:cNvSpPr>
          <p:nvPr>
            <p:ph type="title"/>
          </p:nvPr>
        </p:nvSpPr>
        <p:spPr/>
        <p:txBody>
          <a:bodyPr>
            <a:noAutofit/>
          </a:bodyPr>
          <a:lstStyle/>
          <a:p>
            <a:r>
              <a:rPr lang="en-US" cap="all" dirty="0"/>
              <a:t>Questioning &amp; Cross-Examination (CONT.)</a:t>
            </a:r>
          </a:p>
        </p:txBody>
      </p:sp>
      <p:sp>
        <p:nvSpPr>
          <p:cNvPr id="3" name="Content Placeholder 2">
            <a:extLst>
              <a:ext uri="{FF2B5EF4-FFF2-40B4-BE49-F238E27FC236}">
                <a16:creationId xmlns:a16="http://schemas.microsoft.com/office/drawing/2014/main" id="{C32DF516-A313-E745-8C66-9EDE9F98ACA6}"/>
              </a:ext>
            </a:extLst>
          </p:cNvPr>
          <p:cNvSpPr>
            <a:spLocks noGrp="1"/>
          </p:cNvSpPr>
          <p:nvPr>
            <p:ph idx="1"/>
          </p:nvPr>
        </p:nvSpPr>
        <p:spPr/>
        <p:txBody>
          <a:bodyPr>
            <a:normAutofit/>
          </a:bodyPr>
          <a:lstStyle/>
          <a:p>
            <a:pPr>
              <a:lnSpc>
                <a:spcPct val="120000"/>
              </a:lnSpc>
              <a:spcBef>
                <a:spcPts val="0"/>
              </a:spcBef>
            </a:pPr>
            <a:r>
              <a:rPr lang="en-US" dirty="0"/>
              <a:t>If an Advisor seeks to ask a question that is potentially answered in the investigation report, that question should typically be permitted, if relevant</a:t>
            </a:r>
          </a:p>
          <a:p>
            <a:pPr>
              <a:lnSpc>
                <a:spcPct val="120000"/>
              </a:lnSpc>
              <a:spcBef>
                <a:spcPts val="1200"/>
              </a:spcBef>
            </a:pPr>
            <a:r>
              <a:rPr lang="en-US" dirty="0"/>
              <a:t>If a cross-examination question has already been answered by a witness or party during the hearing, the Decision-maker or Chair may: </a:t>
            </a:r>
          </a:p>
          <a:p>
            <a:pPr lvl="1">
              <a:lnSpc>
                <a:spcPct val="120000"/>
              </a:lnSpc>
            </a:pPr>
            <a:r>
              <a:rPr lang="en-US" dirty="0"/>
              <a:t>Deny the question as “irrelevant because it has already been answered,” or </a:t>
            </a:r>
          </a:p>
          <a:p>
            <a:pPr lvl="1">
              <a:lnSpc>
                <a:spcPct val="120000"/>
              </a:lnSpc>
            </a:pPr>
            <a:r>
              <a:rPr lang="en-US" dirty="0"/>
              <a:t>Ask the Advisor why posing the question again is expected to lead to additional relevant evidence</a:t>
            </a:r>
          </a:p>
        </p:txBody>
      </p:sp>
      <p:sp>
        <p:nvSpPr>
          <p:cNvPr id="4" name="Slide Number Placeholder 3">
            <a:extLst>
              <a:ext uri="{FF2B5EF4-FFF2-40B4-BE49-F238E27FC236}">
                <a16:creationId xmlns:a16="http://schemas.microsoft.com/office/drawing/2014/main" id="{C9E12B9A-A953-9644-85EF-927C8C2D048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380672277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B1D19-857F-4F3F-BF72-188B9DB71B38}"/>
              </a:ext>
            </a:extLst>
          </p:cNvPr>
          <p:cNvSpPr>
            <a:spLocks noGrp="1"/>
          </p:cNvSpPr>
          <p:nvPr>
            <p:ph type="title"/>
          </p:nvPr>
        </p:nvSpPr>
        <p:spPr/>
        <p:txBody>
          <a:bodyPr>
            <a:normAutofit fontScale="90000"/>
          </a:bodyPr>
          <a:lstStyle/>
          <a:p>
            <a:r>
              <a:rPr lang="en-US" dirty="0"/>
              <a:t>QUESTIONING &amp; Cross-Examination (CONT.)</a:t>
            </a:r>
          </a:p>
        </p:txBody>
      </p:sp>
      <p:sp>
        <p:nvSpPr>
          <p:cNvPr id="3" name="Content Placeholder 2">
            <a:extLst>
              <a:ext uri="{FF2B5EF4-FFF2-40B4-BE49-F238E27FC236}">
                <a16:creationId xmlns:a16="http://schemas.microsoft.com/office/drawing/2014/main" id="{20FC5316-F366-4E89-AE5A-8686E8E5010E}"/>
              </a:ext>
            </a:extLst>
          </p:cNvPr>
          <p:cNvSpPr>
            <a:spLocks noGrp="1"/>
          </p:cNvSpPr>
          <p:nvPr>
            <p:ph idx="1"/>
          </p:nvPr>
        </p:nvSpPr>
        <p:spPr/>
        <p:txBody>
          <a:bodyPr>
            <a:normAutofit/>
          </a:bodyPr>
          <a:lstStyle/>
          <a:p>
            <a:pPr>
              <a:lnSpc>
                <a:spcPct val="100000"/>
              </a:lnSpc>
            </a:pPr>
            <a:r>
              <a:rPr lang="en-US" dirty="0"/>
              <a:t>In August 2021, a federal district court vacated the part of 34 C.F.R. § 106.45(b)(6)(</a:t>
            </a:r>
            <a:r>
              <a:rPr lang="en-US" dirty="0" err="1"/>
              <a:t>i</a:t>
            </a:r>
            <a:r>
              <a:rPr lang="en-US" dirty="0"/>
              <a:t>) that prohibits a Decision-maker from relying on statements that are not subject to cross-examination during the hearing: </a:t>
            </a:r>
          </a:p>
          <a:p>
            <a:pPr lvl="1">
              <a:lnSpc>
                <a:spcPct val="100000"/>
              </a:lnSpc>
            </a:pPr>
            <a:r>
              <a:rPr lang="en-US" dirty="0"/>
              <a:t>“If a party or witness does not submit to cross-examination at the live hearing, the [D]</a:t>
            </a:r>
            <a:r>
              <a:rPr lang="en-US" dirty="0" err="1"/>
              <a:t>ecision</a:t>
            </a:r>
            <a:r>
              <a:rPr lang="en-US" dirty="0"/>
              <a:t>-maker(s) must not rely on any statement of that party or witness in reaching a determination regarding responsibility….”</a:t>
            </a:r>
          </a:p>
          <a:p>
            <a:pPr>
              <a:lnSpc>
                <a:spcPct val="100000"/>
              </a:lnSpc>
              <a:spcBef>
                <a:spcPts val="1200"/>
              </a:spcBef>
            </a:pPr>
            <a:r>
              <a:rPr lang="en-US" dirty="0"/>
              <a:t>If a party or witness does not appear at the hearing, the Decision-maker may rely upon their earlier statements and assess their credibility and weight based on the totality of the information provided*</a:t>
            </a:r>
          </a:p>
        </p:txBody>
      </p:sp>
      <p:sp>
        <p:nvSpPr>
          <p:cNvPr id="4" name="Slide Number Placeholder 3">
            <a:extLst>
              <a:ext uri="{FF2B5EF4-FFF2-40B4-BE49-F238E27FC236}">
                <a16:creationId xmlns:a16="http://schemas.microsoft.com/office/drawing/2014/main" id="{E9297106-5ABE-4120-873D-C269899B8A84}"/>
              </a:ext>
            </a:extLst>
          </p:cNvPr>
          <p:cNvSpPr>
            <a:spLocks noGrp="1"/>
          </p:cNvSpPr>
          <p:nvPr>
            <p:ph type="sldNum" sz="quarter" idx="12"/>
          </p:nvPr>
        </p:nvSpPr>
        <p:spPr/>
        <p:txBody>
          <a:bodyPr/>
          <a:lstStyle/>
          <a:p>
            <a:fld id="{D3E6F73D-5B99-417F-82E5-B90A998CE51F}" type="slidenum">
              <a:rPr lang="en-US" smtClean="0"/>
              <a:t>124</a:t>
            </a:fld>
            <a:endParaRPr lang="en-US"/>
          </a:p>
        </p:txBody>
      </p:sp>
      <p:sp>
        <p:nvSpPr>
          <p:cNvPr id="5" name="TextBox 4">
            <a:extLst>
              <a:ext uri="{FF2B5EF4-FFF2-40B4-BE49-F238E27FC236}">
                <a16:creationId xmlns:a16="http://schemas.microsoft.com/office/drawing/2014/main" id="{E2BCB7B7-3361-48C8-92D3-88D9BE641966}"/>
              </a:ext>
            </a:extLst>
          </p:cNvPr>
          <p:cNvSpPr txBox="1"/>
          <p:nvPr/>
        </p:nvSpPr>
        <p:spPr>
          <a:xfrm>
            <a:off x="4281054" y="5855356"/>
            <a:ext cx="4234296" cy="738664"/>
          </a:xfrm>
          <a:prstGeom prst="rect">
            <a:avLst/>
          </a:prstGeom>
          <a:noFill/>
        </p:spPr>
        <p:txBody>
          <a:bodyPr wrap="square" rtlCol="0">
            <a:spAutoFit/>
          </a:bodyPr>
          <a:lstStyle/>
          <a:p>
            <a:pPr algn="r"/>
            <a:r>
              <a:rPr lang="en-US" sz="1400" dirty="0"/>
              <a:t>*Public institutions in the Sixth Circuit may not be able to find a policy violation if a Complainant does not attend the hearing and their credibility is at issue </a:t>
            </a:r>
          </a:p>
        </p:txBody>
      </p:sp>
    </p:spTree>
    <p:extLst>
      <p:ext uri="{BB962C8B-B14F-4D97-AF65-F5344CB8AC3E}">
        <p14:creationId xmlns:p14="http://schemas.microsoft.com/office/powerpoint/2010/main" val="353902895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AE06D-2CAA-AE43-ADF9-8A1B5FFC583F}"/>
              </a:ext>
            </a:extLst>
          </p:cNvPr>
          <p:cNvSpPr>
            <a:spLocks noGrp="1"/>
          </p:cNvSpPr>
          <p:nvPr>
            <p:ph type="title"/>
          </p:nvPr>
        </p:nvSpPr>
        <p:spPr/>
        <p:txBody>
          <a:bodyPr>
            <a:noAutofit/>
          </a:bodyPr>
          <a:lstStyle/>
          <a:p>
            <a:r>
              <a:rPr lang="en-US" dirty="0"/>
              <a:t>Questioning &amp; Cross-Examination (CONT.)</a:t>
            </a:r>
          </a:p>
        </p:txBody>
      </p:sp>
      <p:sp>
        <p:nvSpPr>
          <p:cNvPr id="3" name="Content Placeholder 2">
            <a:extLst>
              <a:ext uri="{FF2B5EF4-FFF2-40B4-BE49-F238E27FC236}">
                <a16:creationId xmlns:a16="http://schemas.microsoft.com/office/drawing/2014/main" id="{C32DF516-A313-E745-8C66-9EDE9F98ACA6}"/>
              </a:ext>
            </a:extLst>
          </p:cNvPr>
          <p:cNvSpPr>
            <a:spLocks noGrp="1"/>
          </p:cNvSpPr>
          <p:nvPr>
            <p:ph idx="1"/>
          </p:nvPr>
        </p:nvSpPr>
        <p:spPr/>
        <p:txBody>
          <a:bodyPr>
            <a:normAutofit/>
          </a:bodyPr>
          <a:lstStyle/>
          <a:p>
            <a:pPr>
              <a:lnSpc>
                <a:spcPct val="100000"/>
              </a:lnSpc>
              <a:spcBef>
                <a:spcPts val="1200"/>
              </a:spcBef>
            </a:pPr>
            <a:r>
              <a:rPr lang="en-US" dirty="0"/>
              <a:t>A party or witness may choose to not answer one or more questions</a:t>
            </a:r>
          </a:p>
          <a:p>
            <a:pPr>
              <a:lnSpc>
                <a:spcPct val="100000"/>
              </a:lnSpc>
              <a:spcBef>
                <a:spcPts val="1200"/>
              </a:spcBef>
            </a:pPr>
            <a:r>
              <a:rPr lang="en-US" dirty="0"/>
              <a:t>The Decision-maker(s) cannot draw an inference about the determination regarding responsibility based solely on a party’s or witness’s absence from the live hearing or refusal to answer cross-examination or other questions. </a:t>
            </a:r>
          </a:p>
          <a:p>
            <a:pPr lvl="1">
              <a:lnSpc>
                <a:spcPct val="100000"/>
              </a:lnSpc>
            </a:pPr>
            <a:r>
              <a:rPr lang="en-US" dirty="0"/>
              <a:t>What is an inference?</a:t>
            </a:r>
          </a:p>
          <a:p>
            <a:pPr lvl="1">
              <a:lnSpc>
                <a:spcPct val="100000"/>
              </a:lnSpc>
            </a:pPr>
            <a:r>
              <a:rPr lang="en-US" dirty="0"/>
              <a:t>How does it work?</a:t>
            </a:r>
          </a:p>
        </p:txBody>
      </p:sp>
      <p:sp>
        <p:nvSpPr>
          <p:cNvPr id="4" name="Slide Number Placeholder 3">
            <a:extLst>
              <a:ext uri="{FF2B5EF4-FFF2-40B4-BE49-F238E27FC236}">
                <a16:creationId xmlns:a16="http://schemas.microsoft.com/office/drawing/2014/main" id="{C9E12B9A-A953-9644-85EF-927C8C2D048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213339832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Understanding credibility </a:t>
            </a:r>
            <a:br>
              <a:rPr lang="en-US" dirty="0"/>
            </a:br>
            <a:r>
              <a:rPr lang="en-US" dirty="0"/>
              <a:t>in the decision process</a:t>
            </a:r>
          </a:p>
        </p:txBody>
      </p:sp>
      <p:sp>
        <p:nvSpPr>
          <p:cNvPr id="4" name="Slide Number Placeholder 3"/>
          <p:cNvSpPr>
            <a:spLocks noGrp="1"/>
          </p:cNvSpPr>
          <p:nvPr>
            <p:ph type="sldNum" sz="quarter" idx="4"/>
          </p:nvPr>
        </p:nvSpPr>
        <p:spPr/>
        <p:txBody>
          <a:bodyPr/>
          <a:lstStyle/>
          <a:p>
            <a:fld id="{D3E6F73D-5B99-417F-82E5-B90A998CE51F}" type="slidenum">
              <a:rPr lang="en-US" smtClean="0"/>
              <a:pPr/>
              <a:t>126</a:t>
            </a:fld>
            <a:endParaRPr lang="en-US" dirty="0"/>
          </a:p>
        </p:txBody>
      </p:sp>
    </p:spTree>
    <p:extLst>
      <p:ext uri="{BB962C8B-B14F-4D97-AF65-F5344CB8AC3E}">
        <p14:creationId xmlns:p14="http://schemas.microsoft.com/office/powerpoint/2010/main" val="60684985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BA7AF-231F-0246-BA2F-31A17836C9E3}"/>
              </a:ext>
            </a:extLst>
          </p:cNvPr>
          <p:cNvSpPr>
            <a:spLocks noGrp="1"/>
          </p:cNvSpPr>
          <p:nvPr>
            <p:ph type="title"/>
          </p:nvPr>
        </p:nvSpPr>
        <p:spPr/>
        <p:txBody>
          <a:bodyPr/>
          <a:lstStyle/>
          <a:p>
            <a:r>
              <a:rPr lang="en-US" dirty="0"/>
              <a:t>What is Credibility?</a:t>
            </a:r>
          </a:p>
        </p:txBody>
      </p:sp>
      <p:sp>
        <p:nvSpPr>
          <p:cNvPr id="3" name="Content Placeholder 2">
            <a:extLst>
              <a:ext uri="{FF2B5EF4-FFF2-40B4-BE49-F238E27FC236}">
                <a16:creationId xmlns:a16="http://schemas.microsoft.com/office/drawing/2014/main" id="{C47555CF-D7A3-8048-BF46-F00C9E729A7C}"/>
              </a:ext>
            </a:extLst>
          </p:cNvPr>
          <p:cNvSpPr>
            <a:spLocks noGrp="1"/>
          </p:cNvSpPr>
          <p:nvPr>
            <p:ph idx="1"/>
          </p:nvPr>
        </p:nvSpPr>
        <p:spPr/>
        <p:txBody>
          <a:bodyPr>
            <a:normAutofit lnSpcReduction="10000"/>
          </a:bodyPr>
          <a:lstStyle/>
          <a:p>
            <a:pPr>
              <a:lnSpc>
                <a:spcPct val="100000"/>
              </a:lnSpc>
              <a:spcBef>
                <a:spcPts val="1200"/>
              </a:spcBef>
            </a:pPr>
            <a:r>
              <a:rPr lang="en-US" dirty="0"/>
              <a:t>Primary factors: corroboration and consistency</a:t>
            </a:r>
          </a:p>
          <a:p>
            <a:pPr>
              <a:lnSpc>
                <a:spcPct val="100000"/>
              </a:lnSpc>
              <a:spcBef>
                <a:spcPts val="1200"/>
              </a:spcBef>
            </a:pPr>
            <a:r>
              <a:rPr lang="en-US" dirty="0"/>
              <a:t>Accuracy and reliability of information</a:t>
            </a:r>
          </a:p>
          <a:p>
            <a:pPr>
              <a:lnSpc>
                <a:spcPct val="100000"/>
              </a:lnSpc>
              <a:spcBef>
                <a:spcPts val="1200"/>
              </a:spcBef>
            </a:pPr>
            <a:r>
              <a:rPr lang="en-US" dirty="0"/>
              <a:t>Decision-makers must determine the credibility of testimony and evidence, and hence its reliability</a:t>
            </a:r>
          </a:p>
          <a:p>
            <a:pPr>
              <a:lnSpc>
                <a:spcPct val="100000"/>
              </a:lnSpc>
              <a:spcBef>
                <a:spcPts val="1200"/>
              </a:spcBef>
            </a:pPr>
            <a:r>
              <a:rPr lang="en-US" dirty="0"/>
              <a:t>“Credible” is not synonymous with “truthful”</a:t>
            </a:r>
          </a:p>
          <a:p>
            <a:pPr>
              <a:lnSpc>
                <a:spcPct val="100000"/>
              </a:lnSpc>
              <a:spcBef>
                <a:spcPts val="1200"/>
              </a:spcBef>
            </a:pPr>
            <a:r>
              <a:rPr lang="en-US" dirty="0"/>
              <a:t>Memory errors, evasion, misleading may impact credibility</a:t>
            </a:r>
          </a:p>
          <a:p>
            <a:pPr>
              <a:lnSpc>
                <a:spcPct val="100000"/>
              </a:lnSpc>
              <a:spcBef>
                <a:spcPts val="1200"/>
              </a:spcBef>
            </a:pPr>
            <a:r>
              <a:rPr lang="en-US" dirty="0"/>
              <a:t>Avoid too much focus on irrelevant inconsistencies</a:t>
            </a:r>
          </a:p>
          <a:p>
            <a:pPr>
              <a:lnSpc>
                <a:spcPct val="100000"/>
              </a:lnSpc>
              <a:spcBef>
                <a:spcPts val="1200"/>
              </a:spcBef>
            </a:pPr>
            <a:r>
              <a:rPr lang="en-US" dirty="0"/>
              <a:t>Source + content + plausibility</a:t>
            </a:r>
          </a:p>
          <a:p>
            <a:pPr>
              <a:lnSpc>
                <a:spcPct val="100000"/>
              </a:lnSpc>
              <a:spcBef>
                <a:spcPts val="1200"/>
              </a:spcBef>
            </a:pPr>
            <a:r>
              <a:rPr lang="en-US" dirty="0"/>
              <a:t>Credibility assessment may not be based on a person’s status as a Complainant, Respondent, or Witness</a:t>
            </a:r>
          </a:p>
        </p:txBody>
      </p:sp>
      <p:sp>
        <p:nvSpPr>
          <p:cNvPr id="4" name="Slide Number Placeholder 3">
            <a:extLst>
              <a:ext uri="{FF2B5EF4-FFF2-40B4-BE49-F238E27FC236}">
                <a16:creationId xmlns:a16="http://schemas.microsoft.com/office/drawing/2014/main" id="{3D03756F-6DE4-BA43-B92C-6F0C9C0BA92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199364225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E9B6C-818E-894C-912D-CC409E3AA47C}"/>
              </a:ext>
            </a:extLst>
          </p:cNvPr>
          <p:cNvSpPr>
            <a:spLocks noGrp="1"/>
          </p:cNvSpPr>
          <p:nvPr>
            <p:ph type="title"/>
          </p:nvPr>
        </p:nvSpPr>
        <p:spPr/>
        <p:txBody>
          <a:bodyPr/>
          <a:lstStyle/>
          <a:p>
            <a:r>
              <a:rPr lang="en-US" dirty="0"/>
              <a:t>Credibility</a:t>
            </a:r>
          </a:p>
        </p:txBody>
      </p:sp>
      <p:sp>
        <p:nvSpPr>
          <p:cNvPr id="4" name="Content Placeholder 3">
            <a:extLst>
              <a:ext uri="{FF2B5EF4-FFF2-40B4-BE49-F238E27FC236}">
                <a16:creationId xmlns:a16="http://schemas.microsoft.com/office/drawing/2014/main" id="{FEDF94FC-78F1-8845-9CFD-572777700D64}"/>
              </a:ext>
            </a:extLst>
          </p:cNvPr>
          <p:cNvSpPr>
            <a:spLocks noGrp="1"/>
          </p:cNvSpPr>
          <p:nvPr>
            <p:ph sz="half" idx="2"/>
          </p:nvPr>
        </p:nvSpPr>
        <p:spPr>
          <a:xfrm>
            <a:off x="629841" y="1355075"/>
            <a:ext cx="5087912" cy="5001276"/>
          </a:xfrm>
        </p:spPr>
        <p:txBody>
          <a:bodyPr>
            <a:noAutofit/>
          </a:bodyPr>
          <a:lstStyle/>
          <a:p>
            <a:pPr marL="0" indent="0">
              <a:spcBef>
                <a:spcPts val="375"/>
              </a:spcBef>
              <a:buNone/>
            </a:pPr>
            <a:r>
              <a:rPr lang="en-US" sz="2200" b="1" dirty="0"/>
              <a:t>Inherent Plausibility</a:t>
            </a:r>
          </a:p>
          <a:p>
            <a:pPr>
              <a:spcBef>
                <a:spcPts val="375"/>
              </a:spcBef>
            </a:pPr>
            <a:r>
              <a:rPr lang="en-US" sz="2200" dirty="0"/>
              <a:t>“Does this make sense?”</a:t>
            </a:r>
          </a:p>
          <a:p>
            <a:pPr>
              <a:spcBef>
                <a:spcPts val="375"/>
              </a:spcBef>
            </a:pPr>
            <a:r>
              <a:rPr lang="en-US" sz="2200" dirty="0"/>
              <a:t>Be careful of bias influencing sense of “logical”</a:t>
            </a:r>
          </a:p>
          <a:p>
            <a:pPr marL="0" indent="0">
              <a:spcBef>
                <a:spcPts val="375"/>
              </a:spcBef>
              <a:buNone/>
            </a:pPr>
            <a:r>
              <a:rPr lang="en-US" sz="2200" b="1" dirty="0"/>
              <a:t>Motive to Falsify</a:t>
            </a:r>
          </a:p>
          <a:p>
            <a:pPr>
              <a:spcBef>
                <a:spcPts val="375"/>
              </a:spcBef>
            </a:pPr>
            <a:r>
              <a:rPr lang="en-US" sz="2200" dirty="0"/>
              <a:t>Do they have a reason to lie?</a:t>
            </a:r>
          </a:p>
          <a:p>
            <a:pPr marL="0" indent="0">
              <a:spcBef>
                <a:spcPts val="375"/>
              </a:spcBef>
              <a:buNone/>
            </a:pPr>
            <a:r>
              <a:rPr lang="en-US" sz="2200" b="1" dirty="0"/>
              <a:t>Corroboration</a:t>
            </a:r>
          </a:p>
          <a:p>
            <a:pPr>
              <a:spcBef>
                <a:spcPts val="375"/>
              </a:spcBef>
            </a:pPr>
            <a:r>
              <a:rPr lang="en-US" sz="2200" dirty="0"/>
              <a:t>Aligned testimony and/or physical evidence</a:t>
            </a:r>
          </a:p>
          <a:p>
            <a:pPr marL="0" indent="0">
              <a:spcBef>
                <a:spcPts val="375"/>
              </a:spcBef>
              <a:buNone/>
            </a:pPr>
            <a:r>
              <a:rPr lang="en-US" sz="2200" b="1" dirty="0"/>
              <a:t>Past Record</a:t>
            </a:r>
          </a:p>
          <a:p>
            <a:pPr>
              <a:spcBef>
                <a:spcPts val="375"/>
              </a:spcBef>
            </a:pPr>
            <a:r>
              <a:rPr lang="en-US" sz="2200" dirty="0"/>
              <a:t>Is there a history of similar behavior?</a:t>
            </a:r>
          </a:p>
          <a:p>
            <a:pPr marL="0" indent="0">
              <a:spcBef>
                <a:spcPts val="375"/>
              </a:spcBef>
              <a:buNone/>
            </a:pPr>
            <a:r>
              <a:rPr lang="en-US" sz="2200" b="1" dirty="0"/>
              <a:t>Demeanor (use caution!)</a:t>
            </a:r>
          </a:p>
          <a:p>
            <a:pPr>
              <a:spcBef>
                <a:spcPts val="375"/>
              </a:spcBef>
            </a:pPr>
            <a:r>
              <a:rPr lang="en-US" sz="2200" dirty="0"/>
              <a:t>Do they seem to be telling the truth?</a:t>
            </a:r>
          </a:p>
          <a:p>
            <a:endParaRPr lang="en-US" dirty="0"/>
          </a:p>
        </p:txBody>
      </p:sp>
      <p:sp>
        <p:nvSpPr>
          <p:cNvPr id="8" name="Content Placeholder 7">
            <a:extLst>
              <a:ext uri="{FF2B5EF4-FFF2-40B4-BE49-F238E27FC236}">
                <a16:creationId xmlns:a16="http://schemas.microsoft.com/office/drawing/2014/main" id="{B08193B2-D62A-284B-A573-BA6FF07A879E}"/>
              </a:ext>
            </a:extLst>
          </p:cNvPr>
          <p:cNvSpPr txBox="1">
            <a:spLocks noGrp="1"/>
          </p:cNvSpPr>
          <p:nvPr>
            <p:ph sz="quarter" idx="4"/>
          </p:nvPr>
        </p:nvSpPr>
        <p:spPr>
          <a:xfrm>
            <a:off x="5894024" y="1639383"/>
            <a:ext cx="2820821" cy="4265972"/>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dk1">
              <a:shade val="50000"/>
            </a:schemeClr>
          </a:lnRef>
          <a:fillRef idx="1">
            <a:schemeClr val="dk1"/>
          </a:fillRef>
          <a:effectRef idx="0">
            <a:schemeClr val="dk1"/>
          </a:effectRef>
          <a:fontRef idx="minor">
            <a:schemeClr val="lt1"/>
          </a:fontRef>
        </p:style>
        <p:txBody>
          <a:bodyPr wrap="square" lIns="0" tIns="0" rIns="0" bIns="0" rtlCol="0" anchor="ctr" anchorCtr="0">
            <a:noAutofit/>
          </a:bodyPr>
          <a:lstStyle/>
          <a:p>
            <a:pPr marL="0" indent="0" algn="ctr">
              <a:buNone/>
            </a:pPr>
            <a:r>
              <a:rPr lang="en-US" sz="2000" i="1" dirty="0">
                <a:solidFill>
                  <a:schemeClr val="bg1"/>
                </a:solidFill>
                <a:latin typeface="+mj-lt"/>
              </a:rPr>
              <a:t>Enforcement Guidance</a:t>
            </a:r>
            <a:br>
              <a:rPr lang="en-US" sz="2000" i="1" dirty="0">
                <a:solidFill>
                  <a:schemeClr val="bg1"/>
                </a:solidFill>
                <a:latin typeface="+mj-lt"/>
              </a:rPr>
            </a:br>
            <a:r>
              <a:rPr lang="en-US" sz="2000" i="1" dirty="0">
                <a:solidFill>
                  <a:schemeClr val="bg1"/>
                </a:solidFill>
                <a:latin typeface="+mj-lt"/>
              </a:rPr>
              <a:t>on Vicarious Employer Liability for Unlawful Harassment by Supervisors</a:t>
            </a:r>
            <a:r>
              <a:rPr lang="en-US" sz="2000" dirty="0">
                <a:solidFill>
                  <a:schemeClr val="bg1"/>
                </a:solidFill>
                <a:latin typeface="+mj-lt"/>
              </a:rPr>
              <a:t> </a:t>
            </a:r>
          </a:p>
          <a:p>
            <a:pPr marL="0" indent="0" algn="ctr">
              <a:buNone/>
            </a:pPr>
            <a:endParaRPr lang="en-US" sz="2000" dirty="0">
              <a:solidFill>
                <a:schemeClr val="bg1"/>
              </a:solidFill>
              <a:latin typeface="+mj-lt"/>
            </a:endParaRPr>
          </a:p>
          <a:p>
            <a:pPr marL="0" indent="0" algn="ctr">
              <a:buNone/>
            </a:pPr>
            <a:r>
              <a:rPr lang="en-US" sz="2000" dirty="0">
                <a:solidFill>
                  <a:schemeClr val="bg1"/>
                </a:solidFill>
                <a:latin typeface="+mj-lt"/>
              </a:rPr>
              <a:t>EEOC (1999)</a:t>
            </a:r>
          </a:p>
        </p:txBody>
      </p:sp>
      <p:sp>
        <p:nvSpPr>
          <p:cNvPr id="7" name="Slide Number Placeholder 6">
            <a:extLst>
              <a:ext uri="{FF2B5EF4-FFF2-40B4-BE49-F238E27FC236}">
                <a16:creationId xmlns:a16="http://schemas.microsoft.com/office/drawing/2014/main" id="{1EBC6899-EBE8-7F4A-A4A2-36568F7253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000" b="0" i="0" u="none" strike="noStrike" kern="1200" cap="none" spc="0" normalizeH="0" baseline="0" noProof="0" dirty="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10385813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CA49B-DAF5-5D4A-BA5C-E2F8A5CEFFE5}"/>
              </a:ext>
            </a:extLst>
          </p:cNvPr>
          <p:cNvSpPr>
            <a:spLocks noGrp="1"/>
          </p:cNvSpPr>
          <p:nvPr>
            <p:ph type="title"/>
          </p:nvPr>
        </p:nvSpPr>
        <p:spPr/>
        <p:txBody>
          <a:bodyPr/>
          <a:lstStyle/>
          <a:p>
            <a:r>
              <a:rPr lang="en-US" dirty="0"/>
              <a:t>Factors to Consider for Credibility</a:t>
            </a:r>
          </a:p>
        </p:txBody>
      </p:sp>
      <p:sp>
        <p:nvSpPr>
          <p:cNvPr id="4" name="Content Placeholder 3">
            <a:extLst>
              <a:ext uri="{FF2B5EF4-FFF2-40B4-BE49-F238E27FC236}">
                <a16:creationId xmlns:a16="http://schemas.microsoft.com/office/drawing/2014/main" id="{89A47CB5-F1D8-AC49-8BB3-1AC273E5732C}"/>
              </a:ext>
            </a:extLst>
          </p:cNvPr>
          <p:cNvSpPr>
            <a:spLocks noGrp="1"/>
          </p:cNvSpPr>
          <p:nvPr>
            <p:ph idx="1"/>
          </p:nvPr>
        </p:nvSpPr>
        <p:spPr/>
        <p:txBody>
          <a:bodyPr>
            <a:normAutofit/>
          </a:bodyPr>
          <a:lstStyle/>
          <a:p>
            <a:pPr marL="0" indent="0">
              <a:buNone/>
            </a:pPr>
            <a:r>
              <a:rPr lang="en-US" sz="2400" b="1" dirty="0"/>
              <a:t>Inherent Plausibility</a:t>
            </a:r>
          </a:p>
          <a:p>
            <a:pPr>
              <a:lnSpc>
                <a:spcPct val="100000"/>
              </a:lnSpc>
            </a:pPr>
            <a:r>
              <a:rPr lang="en-US" sz="2400" dirty="0"/>
              <a:t>Does what the party described make sense?</a:t>
            </a:r>
          </a:p>
          <a:p>
            <a:pPr lvl="1">
              <a:lnSpc>
                <a:spcPct val="100000"/>
              </a:lnSpc>
            </a:pPr>
            <a:r>
              <a:rPr lang="en-US" dirty="0"/>
              <a:t>Consideration of environmental factors, trauma, relationships</a:t>
            </a:r>
            <a:endParaRPr lang="en-US" sz="1200" dirty="0"/>
          </a:p>
          <a:p>
            <a:pPr>
              <a:lnSpc>
                <a:spcPct val="100000"/>
              </a:lnSpc>
              <a:spcBef>
                <a:spcPts val="1200"/>
              </a:spcBef>
            </a:pPr>
            <a:r>
              <a:rPr lang="en-US" sz="2400" dirty="0"/>
              <a:t>Is it believable on its face? </a:t>
            </a:r>
            <a:endParaRPr lang="en-US" sz="1200" dirty="0"/>
          </a:p>
          <a:p>
            <a:pPr>
              <a:lnSpc>
                <a:spcPct val="100000"/>
              </a:lnSpc>
              <a:spcBef>
                <a:spcPts val="1200"/>
              </a:spcBef>
            </a:pPr>
            <a:r>
              <a:rPr lang="en-US" sz="2400" dirty="0"/>
              <a:t>“Plausibility” is a function of “likeliness”</a:t>
            </a:r>
          </a:p>
          <a:p>
            <a:pPr lvl="1">
              <a:lnSpc>
                <a:spcPct val="100000"/>
              </a:lnSpc>
            </a:pPr>
            <a:r>
              <a:rPr lang="en-US" dirty="0"/>
              <a:t>Would a reasonable person in the same scenario do the same things? Why or why not?</a:t>
            </a:r>
          </a:p>
          <a:p>
            <a:pPr lvl="1">
              <a:lnSpc>
                <a:spcPct val="100000"/>
              </a:lnSpc>
            </a:pPr>
            <a:r>
              <a:rPr lang="en-US" dirty="0"/>
              <a:t>Are there more likely alternatives based on the evidence?</a:t>
            </a:r>
          </a:p>
        </p:txBody>
      </p:sp>
      <p:sp>
        <p:nvSpPr>
          <p:cNvPr id="7" name="Slide Number Placeholder 6">
            <a:extLst>
              <a:ext uri="{FF2B5EF4-FFF2-40B4-BE49-F238E27FC236}">
                <a16:creationId xmlns:a16="http://schemas.microsoft.com/office/drawing/2014/main" id="{07601EA5-FCAE-7D4D-98F3-40F94D3B3DE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69696046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CA49B-DAF5-5D4A-BA5C-E2F8A5CEFFE5}"/>
              </a:ext>
            </a:extLst>
          </p:cNvPr>
          <p:cNvSpPr>
            <a:spLocks noGrp="1"/>
          </p:cNvSpPr>
          <p:nvPr>
            <p:ph type="title"/>
          </p:nvPr>
        </p:nvSpPr>
        <p:spPr/>
        <p:txBody>
          <a:bodyPr/>
          <a:lstStyle/>
          <a:p>
            <a:r>
              <a:rPr lang="en-US" dirty="0"/>
              <a:t>Factors to Consider for Credibility</a:t>
            </a:r>
          </a:p>
        </p:txBody>
      </p:sp>
      <p:sp>
        <p:nvSpPr>
          <p:cNvPr id="4" name="Content Placeholder 3">
            <a:extLst>
              <a:ext uri="{FF2B5EF4-FFF2-40B4-BE49-F238E27FC236}">
                <a16:creationId xmlns:a16="http://schemas.microsoft.com/office/drawing/2014/main" id="{89A47CB5-F1D8-AC49-8BB3-1AC273E5732C}"/>
              </a:ext>
            </a:extLst>
          </p:cNvPr>
          <p:cNvSpPr>
            <a:spLocks noGrp="1"/>
          </p:cNvSpPr>
          <p:nvPr>
            <p:ph idx="1"/>
          </p:nvPr>
        </p:nvSpPr>
        <p:spPr/>
        <p:txBody>
          <a:bodyPr>
            <a:normAutofit/>
          </a:bodyPr>
          <a:lstStyle/>
          <a:p>
            <a:pPr marL="0" indent="0">
              <a:lnSpc>
                <a:spcPct val="100000"/>
              </a:lnSpc>
              <a:buNone/>
            </a:pPr>
            <a:r>
              <a:rPr lang="en-US" sz="2400" b="1" dirty="0"/>
              <a:t>Inherent Plausibility (Cont.)</a:t>
            </a:r>
          </a:p>
          <a:p>
            <a:pPr>
              <a:lnSpc>
                <a:spcPct val="100000"/>
              </a:lnSpc>
            </a:pPr>
            <a:r>
              <a:rPr lang="en-US" sz="2400" dirty="0"/>
              <a:t>Is the party’s statement consistent with the evidence?</a:t>
            </a:r>
            <a:endParaRPr lang="en-US" sz="1200" dirty="0"/>
          </a:p>
          <a:p>
            <a:pPr>
              <a:lnSpc>
                <a:spcPct val="100000"/>
              </a:lnSpc>
              <a:spcBef>
                <a:spcPts val="1200"/>
              </a:spcBef>
            </a:pPr>
            <a:r>
              <a:rPr lang="en-US" sz="2400" dirty="0"/>
              <a:t>Is their physical location or proximity reasonable?</a:t>
            </a:r>
          </a:p>
          <a:p>
            <a:pPr lvl="1">
              <a:lnSpc>
                <a:spcPct val="100000"/>
              </a:lnSpc>
            </a:pPr>
            <a:r>
              <a:rPr lang="en-US" dirty="0"/>
              <a:t>Could they have heard what they said they heard?</a:t>
            </a:r>
          </a:p>
          <a:p>
            <a:pPr lvl="1">
              <a:lnSpc>
                <a:spcPct val="100000"/>
              </a:lnSpc>
            </a:pPr>
            <a:r>
              <a:rPr lang="en-US" dirty="0"/>
              <a:t>Were there other impediments? (e.g., darkness, obstructions)</a:t>
            </a:r>
            <a:endParaRPr lang="en-US" sz="1200" dirty="0"/>
          </a:p>
          <a:p>
            <a:pPr>
              <a:lnSpc>
                <a:spcPct val="100000"/>
              </a:lnSpc>
              <a:spcBef>
                <a:spcPts val="1200"/>
              </a:spcBef>
            </a:pPr>
            <a:r>
              <a:rPr lang="en-US" sz="2400" dirty="0"/>
              <a:t>How good is their memory?</a:t>
            </a:r>
          </a:p>
          <a:p>
            <a:pPr lvl="1">
              <a:lnSpc>
                <a:spcPct val="100000"/>
              </a:lnSpc>
            </a:pPr>
            <a:r>
              <a:rPr lang="en-US" dirty="0"/>
              <a:t>Temporal proximity based on age of allegations</a:t>
            </a:r>
          </a:p>
          <a:p>
            <a:pPr lvl="1">
              <a:lnSpc>
                <a:spcPct val="100000"/>
              </a:lnSpc>
            </a:pPr>
            <a:r>
              <a:rPr lang="en-US" dirty="0"/>
              <a:t>“I think,” “I’m pretty sure,” “It would make sense”</a:t>
            </a:r>
          </a:p>
        </p:txBody>
      </p:sp>
      <p:sp>
        <p:nvSpPr>
          <p:cNvPr id="7" name="Slide Number Placeholder 6">
            <a:extLst>
              <a:ext uri="{FF2B5EF4-FFF2-40B4-BE49-F238E27FC236}">
                <a16:creationId xmlns:a16="http://schemas.microsoft.com/office/drawing/2014/main" id="{07601EA5-FCAE-7D4D-98F3-40F94D3B3DE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240542444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CA49B-DAF5-5D4A-BA5C-E2F8A5CEFFE5}"/>
              </a:ext>
            </a:extLst>
          </p:cNvPr>
          <p:cNvSpPr>
            <a:spLocks noGrp="1"/>
          </p:cNvSpPr>
          <p:nvPr>
            <p:ph type="title"/>
          </p:nvPr>
        </p:nvSpPr>
        <p:spPr/>
        <p:txBody>
          <a:bodyPr/>
          <a:lstStyle/>
          <a:p>
            <a:r>
              <a:rPr lang="en-US" dirty="0"/>
              <a:t>Factors to Consider for Credibility</a:t>
            </a:r>
          </a:p>
        </p:txBody>
      </p:sp>
      <p:sp>
        <p:nvSpPr>
          <p:cNvPr id="4" name="Content Placeholder 3">
            <a:extLst>
              <a:ext uri="{FF2B5EF4-FFF2-40B4-BE49-F238E27FC236}">
                <a16:creationId xmlns:a16="http://schemas.microsoft.com/office/drawing/2014/main" id="{89A47CB5-F1D8-AC49-8BB3-1AC273E5732C}"/>
              </a:ext>
            </a:extLst>
          </p:cNvPr>
          <p:cNvSpPr>
            <a:spLocks noGrp="1"/>
          </p:cNvSpPr>
          <p:nvPr>
            <p:ph idx="1"/>
          </p:nvPr>
        </p:nvSpPr>
        <p:spPr/>
        <p:txBody>
          <a:bodyPr>
            <a:normAutofit/>
          </a:bodyPr>
          <a:lstStyle/>
          <a:p>
            <a:pPr marL="0" indent="0">
              <a:buNone/>
            </a:pPr>
            <a:r>
              <a:rPr lang="en-US" sz="2400" b="1" dirty="0"/>
              <a:t>Motive to Falsify</a:t>
            </a:r>
          </a:p>
          <a:p>
            <a:pPr>
              <a:lnSpc>
                <a:spcPct val="100000"/>
              </a:lnSpc>
            </a:pPr>
            <a:r>
              <a:rPr lang="en-US" dirty="0"/>
              <a:t>Does the party have a reason to lie?</a:t>
            </a:r>
          </a:p>
          <a:p>
            <a:pPr>
              <a:lnSpc>
                <a:spcPct val="100000"/>
              </a:lnSpc>
              <a:spcBef>
                <a:spcPts val="1200"/>
              </a:spcBef>
            </a:pPr>
            <a:r>
              <a:rPr lang="en-US" dirty="0"/>
              <a:t>What’s at stake if the allegations are true?</a:t>
            </a:r>
          </a:p>
          <a:p>
            <a:pPr lvl="1">
              <a:lnSpc>
                <a:spcPct val="100000"/>
              </a:lnSpc>
            </a:pPr>
            <a:r>
              <a:rPr lang="en-US" dirty="0"/>
              <a:t>Think academic or career implications</a:t>
            </a:r>
          </a:p>
          <a:p>
            <a:pPr lvl="1">
              <a:lnSpc>
                <a:spcPct val="100000"/>
              </a:lnSpc>
            </a:pPr>
            <a:r>
              <a:rPr lang="en-US" dirty="0"/>
              <a:t>Personal or relationship consequences</a:t>
            </a:r>
          </a:p>
          <a:p>
            <a:pPr>
              <a:lnSpc>
                <a:spcPct val="100000"/>
              </a:lnSpc>
              <a:spcBef>
                <a:spcPts val="1200"/>
              </a:spcBef>
            </a:pPr>
            <a:r>
              <a:rPr lang="en-US" dirty="0"/>
              <a:t>What if the allegations are false?</a:t>
            </a:r>
          </a:p>
          <a:p>
            <a:pPr lvl="1">
              <a:lnSpc>
                <a:spcPct val="100000"/>
              </a:lnSpc>
            </a:pPr>
            <a:r>
              <a:rPr lang="en-US" dirty="0"/>
              <a:t>Other pressures on the Complainant – failing grades, dramatic changes in social/personal life, other academic implications</a:t>
            </a:r>
          </a:p>
          <a:p>
            <a:pPr>
              <a:lnSpc>
                <a:spcPct val="100000"/>
              </a:lnSpc>
              <a:spcBef>
                <a:spcPts val="1200"/>
              </a:spcBef>
            </a:pPr>
            <a:r>
              <a:rPr lang="en-US" dirty="0"/>
              <a:t>Reliance on written document during testimony</a:t>
            </a:r>
          </a:p>
        </p:txBody>
      </p:sp>
      <p:sp>
        <p:nvSpPr>
          <p:cNvPr id="7" name="Slide Number Placeholder 6">
            <a:extLst>
              <a:ext uri="{FF2B5EF4-FFF2-40B4-BE49-F238E27FC236}">
                <a16:creationId xmlns:a16="http://schemas.microsoft.com/office/drawing/2014/main" id="{07601EA5-FCAE-7D4D-98F3-40F94D3B3DE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428310373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CA49B-DAF5-5D4A-BA5C-E2F8A5CEFFE5}"/>
              </a:ext>
            </a:extLst>
          </p:cNvPr>
          <p:cNvSpPr>
            <a:spLocks noGrp="1"/>
          </p:cNvSpPr>
          <p:nvPr>
            <p:ph type="title"/>
          </p:nvPr>
        </p:nvSpPr>
        <p:spPr/>
        <p:txBody>
          <a:bodyPr/>
          <a:lstStyle/>
          <a:p>
            <a:r>
              <a:rPr lang="en-US" dirty="0"/>
              <a:t>Factors to Consider for Credibility</a:t>
            </a:r>
          </a:p>
        </p:txBody>
      </p:sp>
      <p:sp>
        <p:nvSpPr>
          <p:cNvPr id="4" name="Content Placeholder 3">
            <a:extLst>
              <a:ext uri="{FF2B5EF4-FFF2-40B4-BE49-F238E27FC236}">
                <a16:creationId xmlns:a16="http://schemas.microsoft.com/office/drawing/2014/main" id="{89A47CB5-F1D8-AC49-8BB3-1AC273E5732C}"/>
              </a:ext>
            </a:extLst>
          </p:cNvPr>
          <p:cNvSpPr>
            <a:spLocks noGrp="1"/>
          </p:cNvSpPr>
          <p:nvPr>
            <p:ph idx="1"/>
          </p:nvPr>
        </p:nvSpPr>
        <p:spPr/>
        <p:txBody>
          <a:bodyPr/>
          <a:lstStyle/>
          <a:p>
            <a:pPr marL="0" indent="0">
              <a:buNone/>
            </a:pPr>
            <a:r>
              <a:rPr lang="en-US" sz="2400" b="1" dirty="0"/>
              <a:t>Corroborating Evidence</a:t>
            </a:r>
          </a:p>
          <a:p>
            <a:pPr>
              <a:lnSpc>
                <a:spcPct val="100000"/>
              </a:lnSpc>
            </a:pPr>
            <a:r>
              <a:rPr lang="en-US" dirty="0"/>
              <a:t>Strongest indicator of credibility</a:t>
            </a:r>
          </a:p>
          <a:p>
            <a:pPr>
              <a:lnSpc>
                <a:spcPct val="100000"/>
              </a:lnSpc>
              <a:spcBef>
                <a:spcPts val="1200"/>
              </a:spcBef>
            </a:pPr>
            <a:r>
              <a:rPr lang="en-US" dirty="0"/>
              <a:t>Independent, objective authentication</a:t>
            </a:r>
          </a:p>
          <a:p>
            <a:pPr lvl="1">
              <a:lnSpc>
                <a:spcPct val="100000"/>
              </a:lnSpc>
            </a:pPr>
            <a:r>
              <a:rPr lang="en-US" dirty="0"/>
              <a:t>Party says they went to dinner, provides receipt</a:t>
            </a:r>
          </a:p>
          <a:p>
            <a:pPr lvl="1">
              <a:lnSpc>
                <a:spcPct val="100000"/>
              </a:lnSpc>
            </a:pPr>
            <a:r>
              <a:rPr lang="en-US" dirty="0"/>
              <a:t>Party describes text conversation, provides screenshots</a:t>
            </a:r>
          </a:p>
          <a:p>
            <a:pPr>
              <a:lnSpc>
                <a:spcPct val="100000"/>
              </a:lnSpc>
              <a:spcBef>
                <a:spcPts val="1200"/>
              </a:spcBef>
            </a:pPr>
            <a:r>
              <a:rPr lang="en-US" dirty="0"/>
              <a:t>Corroboration of central vs. environmental facts</a:t>
            </a:r>
          </a:p>
          <a:p>
            <a:pPr>
              <a:lnSpc>
                <a:spcPct val="100000"/>
              </a:lnSpc>
              <a:spcBef>
                <a:spcPts val="1200"/>
              </a:spcBef>
            </a:pPr>
            <a:r>
              <a:rPr lang="en-US" dirty="0"/>
              <a:t>Not simply alignment with friendly witnesses</a:t>
            </a:r>
          </a:p>
          <a:p>
            <a:endParaRPr lang="en-US" dirty="0"/>
          </a:p>
        </p:txBody>
      </p:sp>
      <p:sp>
        <p:nvSpPr>
          <p:cNvPr id="7" name="Slide Number Placeholder 6">
            <a:extLst>
              <a:ext uri="{FF2B5EF4-FFF2-40B4-BE49-F238E27FC236}">
                <a16:creationId xmlns:a16="http://schemas.microsoft.com/office/drawing/2014/main" id="{07601EA5-FCAE-7D4D-98F3-40F94D3B3DE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238285190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CA49B-DAF5-5D4A-BA5C-E2F8A5CEFFE5}"/>
              </a:ext>
            </a:extLst>
          </p:cNvPr>
          <p:cNvSpPr>
            <a:spLocks noGrp="1"/>
          </p:cNvSpPr>
          <p:nvPr>
            <p:ph type="title"/>
          </p:nvPr>
        </p:nvSpPr>
        <p:spPr/>
        <p:txBody>
          <a:bodyPr/>
          <a:lstStyle/>
          <a:p>
            <a:r>
              <a:rPr lang="en-US" dirty="0"/>
              <a:t>Factors to Consider for Credibility</a:t>
            </a:r>
          </a:p>
        </p:txBody>
      </p:sp>
      <p:sp>
        <p:nvSpPr>
          <p:cNvPr id="4" name="Content Placeholder 3">
            <a:extLst>
              <a:ext uri="{FF2B5EF4-FFF2-40B4-BE49-F238E27FC236}">
                <a16:creationId xmlns:a16="http://schemas.microsoft.com/office/drawing/2014/main" id="{89A47CB5-F1D8-AC49-8BB3-1AC273E5732C}"/>
              </a:ext>
            </a:extLst>
          </p:cNvPr>
          <p:cNvSpPr>
            <a:spLocks noGrp="1"/>
          </p:cNvSpPr>
          <p:nvPr>
            <p:ph idx="1"/>
          </p:nvPr>
        </p:nvSpPr>
        <p:spPr/>
        <p:txBody>
          <a:bodyPr>
            <a:normAutofit/>
          </a:bodyPr>
          <a:lstStyle/>
          <a:p>
            <a:pPr marL="0" indent="0">
              <a:buNone/>
            </a:pPr>
            <a:r>
              <a:rPr lang="en-US" b="1" dirty="0"/>
              <a:t>Corroborating Evidence (Cont.)</a:t>
            </a:r>
            <a:endParaRPr lang="en-US" sz="2400" b="1" dirty="0"/>
          </a:p>
          <a:p>
            <a:pPr>
              <a:lnSpc>
                <a:spcPct val="100000"/>
              </a:lnSpc>
            </a:pPr>
            <a:r>
              <a:rPr lang="en-US" dirty="0"/>
              <a:t>Can include contemporaneous witness accounts</a:t>
            </a:r>
          </a:p>
          <a:p>
            <a:pPr lvl="1">
              <a:lnSpc>
                <a:spcPct val="100000"/>
              </a:lnSpc>
            </a:pPr>
            <a:r>
              <a:rPr lang="en-US" dirty="0"/>
              <a:t>More “separate” the witness, greater the credibility boost</a:t>
            </a:r>
          </a:p>
          <a:p>
            <a:pPr>
              <a:lnSpc>
                <a:spcPct val="100000"/>
              </a:lnSpc>
              <a:spcBef>
                <a:spcPts val="1200"/>
              </a:spcBef>
            </a:pPr>
            <a:r>
              <a:rPr lang="en-US" dirty="0"/>
              <a:t>Outcry witnesses</a:t>
            </a:r>
          </a:p>
          <a:p>
            <a:pPr lvl="1">
              <a:lnSpc>
                <a:spcPct val="100000"/>
              </a:lnSpc>
            </a:pPr>
            <a:r>
              <a:rPr lang="en-US" dirty="0"/>
              <a:t>Does what party said then line up with what they say now?</a:t>
            </a:r>
          </a:p>
          <a:p>
            <a:pPr>
              <a:lnSpc>
                <a:spcPct val="100000"/>
              </a:lnSpc>
              <a:spcBef>
                <a:spcPts val="1200"/>
              </a:spcBef>
            </a:pPr>
            <a:r>
              <a:rPr lang="en-US" dirty="0"/>
              <a:t>Pay attention to allegiances</a:t>
            </a:r>
          </a:p>
          <a:p>
            <a:pPr lvl="1">
              <a:lnSpc>
                <a:spcPct val="100000"/>
              </a:lnSpc>
            </a:pPr>
            <a:r>
              <a:rPr lang="en-US" dirty="0"/>
              <a:t>Friends, roommates, teammates, group membership</a:t>
            </a:r>
          </a:p>
          <a:p>
            <a:pPr lvl="1">
              <a:lnSpc>
                <a:spcPct val="100000"/>
              </a:lnSpc>
            </a:pPr>
            <a:r>
              <a:rPr lang="en-US" dirty="0"/>
              <a:t>This can work both directions (e.g., honest roommate)</a:t>
            </a:r>
          </a:p>
        </p:txBody>
      </p:sp>
      <p:sp>
        <p:nvSpPr>
          <p:cNvPr id="7" name="Slide Number Placeholder 6">
            <a:extLst>
              <a:ext uri="{FF2B5EF4-FFF2-40B4-BE49-F238E27FC236}">
                <a16:creationId xmlns:a16="http://schemas.microsoft.com/office/drawing/2014/main" id="{07601EA5-FCAE-7D4D-98F3-40F94D3B3DE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265412765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CA49B-DAF5-5D4A-BA5C-E2F8A5CEFFE5}"/>
              </a:ext>
            </a:extLst>
          </p:cNvPr>
          <p:cNvSpPr>
            <a:spLocks noGrp="1"/>
          </p:cNvSpPr>
          <p:nvPr>
            <p:ph type="title"/>
          </p:nvPr>
        </p:nvSpPr>
        <p:spPr/>
        <p:txBody>
          <a:bodyPr/>
          <a:lstStyle/>
          <a:p>
            <a:r>
              <a:rPr lang="en-US" dirty="0"/>
              <a:t>Factors to Consider for Credibility</a:t>
            </a:r>
          </a:p>
        </p:txBody>
      </p:sp>
      <p:sp>
        <p:nvSpPr>
          <p:cNvPr id="4" name="Content Placeholder 3">
            <a:extLst>
              <a:ext uri="{FF2B5EF4-FFF2-40B4-BE49-F238E27FC236}">
                <a16:creationId xmlns:a16="http://schemas.microsoft.com/office/drawing/2014/main" id="{89A47CB5-F1D8-AC49-8BB3-1AC273E5732C}"/>
              </a:ext>
            </a:extLst>
          </p:cNvPr>
          <p:cNvSpPr>
            <a:spLocks noGrp="1"/>
          </p:cNvSpPr>
          <p:nvPr>
            <p:ph idx="1"/>
          </p:nvPr>
        </p:nvSpPr>
        <p:spPr/>
        <p:txBody>
          <a:bodyPr>
            <a:normAutofit/>
          </a:bodyPr>
          <a:lstStyle/>
          <a:p>
            <a:pPr marL="0" indent="0">
              <a:buNone/>
            </a:pPr>
            <a:r>
              <a:rPr lang="en-US" b="1" dirty="0"/>
              <a:t>Past Record</a:t>
            </a:r>
          </a:p>
          <a:p>
            <a:pPr>
              <a:lnSpc>
                <a:spcPct val="100000"/>
              </a:lnSpc>
            </a:pPr>
            <a:r>
              <a:rPr lang="en-US" dirty="0"/>
              <a:t>Is there evidence or records of past misconduct?</a:t>
            </a:r>
          </a:p>
          <a:p>
            <a:pPr>
              <a:lnSpc>
                <a:spcPct val="100000"/>
              </a:lnSpc>
              <a:spcBef>
                <a:spcPts val="1200"/>
              </a:spcBef>
            </a:pPr>
            <a:r>
              <a:rPr lang="en-US" dirty="0"/>
              <a:t>Are there determinations of responsibility for substantially similar misconduct?</a:t>
            </a:r>
          </a:p>
          <a:p>
            <a:pPr>
              <a:lnSpc>
                <a:spcPct val="100000"/>
              </a:lnSpc>
              <a:spcBef>
                <a:spcPts val="1200"/>
              </a:spcBef>
            </a:pPr>
            <a:r>
              <a:rPr lang="en-US" dirty="0"/>
              <a:t>Check record for past allegations</a:t>
            </a:r>
          </a:p>
          <a:p>
            <a:pPr lvl="1">
              <a:lnSpc>
                <a:spcPct val="100000"/>
              </a:lnSpc>
            </a:pPr>
            <a:r>
              <a:rPr lang="en-US" dirty="0"/>
              <a:t>Even if found “not responsible,” may evidence pattern or proclivity</a:t>
            </a:r>
          </a:p>
          <a:p>
            <a:pPr>
              <a:lnSpc>
                <a:spcPct val="100000"/>
              </a:lnSpc>
              <a:spcBef>
                <a:spcPts val="1200"/>
              </a:spcBef>
            </a:pPr>
            <a:r>
              <a:rPr lang="en-US" dirty="0"/>
              <a:t>Written/verbal statements, pre-existing relationship</a:t>
            </a:r>
          </a:p>
          <a:p>
            <a:pPr>
              <a:lnSpc>
                <a:spcPct val="100000"/>
              </a:lnSpc>
              <a:spcBef>
                <a:spcPts val="1200"/>
              </a:spcBef>
            </a:pPr>
            <a:r>
              <a:rPr lang="en-US" dirty="0"/>
              <a:t>Use caution; past violations do not mean current violations</a:t>
            </a:r>
          </a:p>
        </p:txBody>
      </p:sp>
      <p:sp>
        <p:nvSpPr>
          <p:cNvPr id="7" name="Slide Number Placeholder 6">
            <a:extLst>
              <a:ext uri="{FF2B5EF4-FFF2-40B4-BE49-F238E27FC236}">
                <a16:creationId xmlns:a16="http://schemas.microsoft.com/office/drawing/2014/main" id="{07601EA5-FCAE-7D4D-98F3-40F94D3B3DE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174742203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CA49B-DAF5-5D4A-BA5C-E2F8A5CEFFE5}"/>
              </a:ext>
            </a:extLst>
          </p:cNvPr>
          <p:cNvSpPr>
            <a:spLocks noGrp="1"/>
          </p:cNvSpPr>
          <p:nvPr>
            <p:ph type="title"/>
          </p:nvPr>
        </p:nvSpPr>
        <p:spPr/>
        <p:txBody>
          <a:bodyPr/>
          <a:lstStyle/>
          <a:p>
            <a:r>
              <a:rPr lang="en-US" dirty="0"/>
              <a:t>Factors to Consider for Credibility</a:t>
            </a:r>
          </a:p>
        </p:txBody>
      </p:sp>
      <p:sp>
        <p:nvSpPr>
          <p:cNvPr id="4" name="Content Placeholder 3">
            <a:extLst>
              <a:ext uri="{FF2B5EF4-FFF2-40B4-BE49-F238E27FC236}">
                <a16:creationId xmlns:a16="http://schemas.microsoft.com/office/drawing/2014/main" id="{89A47CB5-F1D8-AC49-8BB3-1AC273E5732C}"/>
              </a:ext>
            </a:extLst>
          </p:cNvPr>
          <p:cNvSpPr>
            <a:spLocks noGrp="1"/>
          </p:cNvSpPr>
          <p:nvPr>
            <p:ph idx="1"/>
          </p:nvPr>
        </p:nvSpPr>
        <p:spPr/>
        <p:txBody>
          <a:bodyPr>
            <a:normAutofit/>
          </a:bodyPr>
          <a:lstStyle/>
          <a:p>
            <a:pPr marL="0" indent="0">
              <a:buNone/>
            </a:pPr>
            <a:r>
              <a:rPr lang="en-US" b="1" dirty="0"/>
              <a:t>Demeanor</a:t>
            </a:r>
            <a:endParaRPr lang="en-US" sz="2400" b="1" dirty="0"/>
          </a:p>
          <a:p>
            <a:pPr>
              <a:lnSpc>
                <a:spcPct val="100000"/>
              </a:lnSpc>
            </a:pPr>
            <a:r>
              <a:rPr lang="en-US" sz="2400" dirty="0"/>
              <a:t>BE VERY CAREFUL</a:t>
            </a:r>
          </a:p>
          <a:p>
            <a:pPr lvl="1">
              <a:lnSpc>
                <a:spcPct val="100000"/>
              </a:lnSpc>
            </a:pPr>
            <a:r>
              <a:rPr lang="en-US" dirty="0"/>
              <a:t>Humans are excellent at picking up non-verbal cues</a:t>
            </a:r>
          </a:p>
          <a:p>
            <a:pPr lvl="1">
              <a:lnSpc>
                <a:spcPct val="100000"/>
              </a:lnSpc>
            </a:pPr>
            <a:r>
              <a:rPr lang="en-US" dirty="0"/>
              <a:t>Humans are terrible at spotting liars</a:t>
            </a:r>
            <a:endParaRPr lang="en-US" sz="1200" dirty="0"/>
          </a:p>
          <a:p>
            <a:pPr>
              <a:lnSpc>
                <a:spcPct val="100000"/>
              </a:lnSpc>
              <a:spcBef>
                <a:spcPts val="1200"/>
              </a:spcBef>
            </a:pPr>
            <a:r>
              <a:rPr lang="en-US" sz="2400" dirty="0"/>
              <a:t>Is the party uncomfortable, uncooperative, resistant?</a:t>
            </a:r>
            <a:endParaRPr lang="en-US" sz="1200" dirty="0"/>
          </a:p>
          <a:p>
            <a:pPr>
              <a:lnSpc>
                <a:spcPct val="100000"/>
              </a:lnSpc>
              <a:spcBef>
                <a:spcPts val="1200"/>
              </a:spcBef>
            </a:pPr>
            <a:r>
              <a:rPr lang="en-US" sz="2400" dirty="0"/>
              <a:t>Certain lines of questioning – agitated, argumentative</a:t>
            </a:r>
            <a:endParaRPr lang="en-US" sz="1200" dirty="0"/>
          </a:p>
          <a:p>
            <a:pPr>
              <a:lnSpc>
                <a:spcPct val="100000"/>
              </a:lnSpc>
              <a:spcBef>
                <a:spcPts val="1200"/>
              </a:spcBef>
            </a:pPr>
            <a:r>
              <a:rPr lang="en-US" sz="2400" dirty="0"/>
              <a:t>Look for indications of discomfort or resistance</a:t>
            </a:r>
            <a:endParaRPr lang="en-US" sz="1200" dirty="0"/>
          </a:p>
          <a:p>
            <a:pPr>
              <a:lnSpc>
                <a:spcPct val="100000"/>
              </a:lnSpc>
              <a:spcBef>
                <a:spcPts val="1200"/>
              </a:spcBef>
            </a:pPr>
            <a:r>
              <a:rPr lang="en-US" sz="2400" dirty="0"/>
              <a:t>Make a note to dive deeper, discover source</a:t>
            </a:r>
          </a:p>
        </p:txBody>
      </p:sp>
      <p:sp>
        <p:nvSpPr>
          <p:cNvPr id="7" name="Slide Number Placeholder 6">
            <a:extLst>
              <a:ext uri="{FF2B5EF4-FFF2-40B4-BE49-F238E27FC236}">
                <a16:creationId xmlns:a16="http://schemas.microsoft.com/office/drawing/2014/main" id="{07601EA5-FCAE-7D4D-98F3-40F94D3B3DE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112301517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99047-CEB2-394B-AC2A-ED9DA9A07B9B}"/>
              </a:ext>
            </a:extLst>
          </p:cNvPr>
          <p:cNvSpPr>
            <a:spLocks noGrp="1"/>
          </p:cNvSpPr>
          <p:nvPr>
            <p:ph type="title"/>
          </p:nvPr>
        </p:nvSpPr>
        <p:spPr/>
        <p:txBody>
          <a:bodyPr>
            <a:noAutofit/>
          </a:bodyPr>
          <a:lstStyle/>
          <a:p>
            <a:r>
              <a:rPr lang="en-US" dirty="0"/>
              <a:t>Credibility assessments in investigation reports</a:t>
            </a:r>
          </a:p>
        </p:txBody>
      </p:sp>
      <p:sp>
        <p:nvSpPr>
          <p:cNvPr id="3" name="Content Placeholder 2">
            <a:extLst>
              <a:ext uri="{FF2B5EF4-FFF2-40B4-BE49-F238E27FC236}">
                <a16:creationId xmlns:a16="http://schemas.microsoft.com/office/drawing/2014/main" id="{6542A08B-491E-2545-ADF4-F5DA5848EAF8}"/>
              </a:ext>
            </a:extLst>
          </p:cNvPr>
          <p:cNvSpPr>
            <a:spLocks noGrp="1"/>
          </p:cNvSpPr>
          <p:nvPr>
            <p:ph idx="1"/>
          </p:nvPr>
        </p:nvSpPr>
        <p:spPr/>
        <p:txBody>
          <a:bodyPr/>
          <a:lstStyle/>
          <a:p>
            <a:pPr marL="0" indent="0">
              <a:lnSpc>
                <a:spcPct val="100000"/>
              </a:lnSpc>
              <a:buNone/>
            </a:pPr>
            <a:r>
              <a:rPr lang="en-US" sz="2400" b="1" dirty="0"/>
              <a:t>Regulations permit Investigators to make credibility recommendations</a:t>
            </a:r>
          </a:p>
          <a:p>
            <a:pPr>
              <a:lnSpc>
                <a:spcPct val="100000"/>
              </a:lnSpc>
            </a:pPr>
            <a:r>
              <a:rPr lang="en-US" sz="2400" dirty="0"/>
              <a:t>Can serve as a roadmap for Decision-maker but is not binding</a:t>
            </a:r>
            <a:endParaRPr lang="en-US" sz="1200" dirty="0"/>
          </a:p>
          <a:p>
            <a:pPr>
              <a:lnSpc>
                <a:spcPct val="100000"/>
              </a:lnSpc>
              <a:spcBef>
                <a:spcPts val="1200"/>
              </a:spcBef>
            </a:pPr>
            <a:r>
              <a:rPr lang="en-US" sz="2400" dirty="0"/>
              <a:t>Language in an investigation report may look like this:</a:t>
            </a:r>
          </a:p>
          <a:p>
            <a:pPr lvl="1">
              <a:lnSpc>
                <a:spcPct val="100000"/>
              </a:lnSpc>
            </a:pPr>
            <a:r>
              <a:rPr lang="en-US" dirty="0"/>
              <a:t>“Decision-makers will want to carefully review Mary’s testimony as to whether the conduct was welcome, in light of the testimony of W1.” </a:t>
            </a:r>
          </a:p>
          <a:p>
            <a:pPr lvl="1">
              <a:lnSpc>
                <a:spcPct val="100000"/>
              </a:lnSpc>
            </a:pPr>
            <a:r>
              <a:rPr lang="en-US" dirty="0"/>
              <a:t>“Decision-makers may wish to focus on reconciling the testimony offered by Joe and by Witness 2 with respect to who engaged in the conduct first.” </a:t>
            </a:r>
          </a:p>
          <a:p>
            <a:endParaRPr lang="en-US" dirty="0"/>
          </a:p>
          <a:p>
            <a:endParaRPr lang="en-US" dirty="0"/>
          </a:p>
        </p:txBody>
      </p:sp>
      <p:sp>
        <p:nvSpPr>
          <p:cNvPr id="4" name="Slide Number Placeholder 3">
            <a:extLst>
              <a:ext uri="{FF2B5EF4-FFF2-40B4-BE49-F238E27FC236}">
                <a16:creationId xmlns:a16="http://schemas.microsoft.com/office/drawing/2014/main" id="{B61BEC92-7328-8F4A-9D8E-2EA52257029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157198900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6D7AF-6FCF-A64B-BC68-854723F7EBB0}"/>
              </a:ext>
            </a:extLst>
          </p:cNvPr>
          <p:cNvSpPr>
            <a:spLocks noGrp="1"/>
          </p:cNvSpPr>
          <p:nvPr>
            <p:ph type="title"/>
          </p:nvPr>
        </p:nvSpPr>
        <p:spPr/>
        <p:txBody>
          <a:bodyPr/>
          <a:lstStyle/>
          <a:p>
            <a:r>
              <a:rPr lang="en-US" dirty="0"/>
              <a:t>Credibility in the hearing</a:t>
            </a:r>
          </a:p>
        </p:txBody>
      </p:sp>
      <p:sp>
        <p:nvSpPr>
          <p:cNvPr id="3" name="Content Placeholder 2">
            <a:extLst>
              <a:ext uri="{FF2B5EF4-FFF2-40B4-BE49-F238E27FC236}">
                <a16:creationId xmlns:a16="http://schemas.microsoft.com/office/drawing/2014/main" id="{A99E1646-ADE6-9B4C-B11B-15D74AC68CD3}"/>
              </a:ext>
            </a:extLst>
          </p:cNvPr>
          <p:cNvSpPr>
            <a:spLocks noGrp="1"/>
          </p:cNvSpPr>
          <p:nvPr>
            <p:ph idx="1"/>
          </p:nvPr>
        </p:nvSpPr>
        <p:spPr/>
        <p:txBody>
          <a:bodyPr>
            <a:normAutofit/>
          </a:bodyPr>
          <a:lstStyle/>
          <a:p>
            <a:pPr>
              <a:lnSpc>
                <a:spcPct val="100000"/>
              </a:lnSpc>
            </a:pPr>
            <a:r>
              <a:rPr lang="en-US" altLang="ja-JP" dirty="0"/>
              <a:t>Distinguish performance/presentation skills from believability</a:t>
            </a:r>
          </a:p>
          <a:p>
            <a:pPr>
              <a:lnSpc>
                <a:spcPct val="100000"/>
              </a:lnSpc>
              <a:spcBef>
                <a:spcPts val="1200"/>
              </a:spcBef>
            </a:pPr>
            <a:r>
              <a:rPr lang="en-US" altLang="ja-JP" dirty="0"/>
              <a:t>Evidence requiring a credibility assessment should be examined in a hearing</a:t>
            </a:r>
          </a:p>
          <a:p>
            <a:pPr lvl="1">
              <a:lnSpc>
                <a:spcPct val="100000"/>
              </a:lnSpc>
            </a:pPr>
            <a:r>
              <a:rPr lang="en-US" altLang="ja-JP" dirty="0"/>
              <a:t>Fundamental to due process</a:t>
            </a:r>
          </a:p>
          <a:p>
            <a:pPr lvl="1">
              <a:lnSpc>
                <a:spcPct val="100000"/>
              </a:lnSpc>
            </a:pPr>
            <a:r>
              <a:rPr lang="en-US" altLang="ja-JP" dirty="0"/>
              <a:t>Failure of a witness/party to participate undermines ability to fully assess credibility</a:t>
            </a:r>
          </a:p>
          <a:p>
            <a:pPr lvl="2">
              <a:lnSpc>
                <a:spcPct val="100000"/>
              </a:lnSpc>
            </a:pPr>
            <a:r>
              <a:rPr lang="en-US" altLang="ja-JP" dirty="0"/>
              <a:t>Other evidence can be considered</a:t>
            </a:r>
          </a:p>
          <a:p>
            <a:pPr lvl="2">
              <a:lnSpc>
                <a:spcPct val="100000"/>
              </a:lnSpc>
            </a:pPr>
            <a:r>
              <a:rPr lang="en-US" altLang="ja-JP" dirty="0"/>
              <a:t>What will the effect of that be on the process/decision?</a:t>
            </a:r>
          </a:p>
        </p:txBody>
      </p:sp>
      <p:sp>
        <p:nvSpPr>
          <p:cNvPr id="4" name="Slide Number Placeholder 3">
            <a:extLst>
              <a:ext uri="{FF2B5EF4-FFF2-40B4-BE49-F238E27FC236}">
                <a16:creationId xmlns:a16="http://schemas.microsoft.com/office/drawing/2014/main" id="{BF50C6B9-7596-DA41-8FB9-191EBE80C33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124106323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ATIXA CONSENT CONSTRUCT</a:t>
            </a:r>
          </a:p>
        </p:txBody>
      </p:sp>
      <p:sp>
        <p:nvSpPr>
          <p:cNvPr id="3" name="Text Placeholder 2"/>
          <p:cNvSpPr>
            <a:spLocks noGrp="1"/>
          </p:cNvSpPr>
          <p:nvPr>
            <p:ph type="body" idx="1"/>
          </p:nvPr>
        </p:nvSpPr>
        <p:spPr/>
        <p:txBody>
          <a:bodyPr/>
          <a:lstStyle/>
          <a:p>
            <a:pPr marL="342900" indent="-342900">
              <a:spcBef>
                <a:spcPts val="0"/>
              </a:spcBef>
              <a:buFont typeface="Wingdings" panose="05000000000000000000" pitchFamily="2" charset="2"/>
              <a:buChar char="§"/>
            </a:pPr>
            <a:r>
              <a:rPr lang="en-US" dirty="0"/>
              <a:t>Force</a:t>
            </a:r>
          </a:p>
          <a:p>
            <a:pPr marL="342900" indent="-342900">
              <a:spcBef>
                <a:spcPts val="0"/>
              </a:spcBef>
              <a:buFont typeface="Wingdings" panose="05000000000000000000" pitchFamily="2" charset="2"/>
              <a:buChar char="§"/>
            </a:pPr>
            <a:r>
              <a:rPr lang="en-US" dirty="0"/>
              <a:t>Incapacity</a:t>
            </a:r>
          </a:p>
          <a:p>
            <a:pPr marL="342900" indent="-342900">
              <a:spcBef>
                <a:spcPts val="0"/>
              </a:spcBef>
              <a:buFont typeface="Wingdings" panose="05000000000000000000" pitchFamily="2" charset="2"/>
              <a:buChar char="§"/>
            </a:pPr>
            <a:r>
              <a:rPr lang="en-US" dirty="0"/>
              <a:t>Consent</a:t>
            </a:r>
          </a:p>
        </p:txBody>
      </p:sp>
      <p:sp>
        <p:nvSpPr>
          <p:cNvPr id="4" name="Slide Number Placeholder 3"/>
          <p:cNvSpPr>
            <a:spLocks noGrp="1"/>
          </p:cNvSpPr>
          <p:nvPr>
            <p:ph type="sldNum" sz="quarter" idx="4"/>
          </p:nvPr>
        </p:nvSpPr>
        <p:spPr/>
        <p:txBody>
          <a:bodyPr/>
          <a:lstStyle/>
          <a:p>
            <a:fld id="{D3E6F73D-5B99-417F-82E5-B90A998CE51F}" type="slidenum">
              <a:rPr lang="en-US" smtClean="0"/>
              <a:pPr/>
              <a:t>138</a:t>
            </a:fld>
            <a:endParaRPr lang="en-US" dirty="0"/>
          </a:p>
        </p:txBody>
      </p:sp>
    </p:spTree>
    <p:extLst>
      <p:ext uri="{BB962C8B-B14F-4D97-AF65-F5344CB8AC3E}">
        <p14:creationId xmlns:p14="http://schemas.microsoft.com/office/powerpoint/2010/main" val="363920161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573B4-79E8-4B23-AAAE-B386D899E6A1}"/>
              </a:ext>
            </a:extLst>
          </p:cNvPr>
          <p:cNvSpPr>
            <a:spLocks noGrp="1"/>
          </p:cNvSpPr>
          <p:nvPr>
            <p:ph type="title"/>
          </p:nvPr>
        </p:nvSpPr>
        <p:spPr/>
        <p:txBody>
          <a:bodyPr/>
          <a:lstStyle/>
          <a:p>
            <a:r>
              <a:rPr lang="en-US" dirty="0"/>
              <a:t>Consent</a:t>
            </a:r>
          </a:p>
        </p:txBody>
      </p:sp>
      <p:sp>
        <p:nvSpPr>
          <p:cNvPr id="3" name="Content Placeholder 2">
            <a:extLst>
              <a:ext uri="{FF2B5EF4-FFF2-40B4-BE49-F238E27FC236}">
                <a16:creationId xmlns:a16="http://schemas.microsoft.com/office/drawing/2014/main" id="{3A3FA2B8-5532-46D3-B429-FB7570A5CD86}"/>
              </a:ext>
            </a:extLst>
          </p:cNvPr>
          <p:cNvSpPr>
            <a:spLocks noGrp="1"/>
          </p:cNvSpPr>
          <p:nvPr>
            <p:ph idx="1"/>
          </p:nvPr>
        </p:nvSpPr>
        <p:spPr>
          <a:xfrm>
            <a:off x="628650" y="1371600"/>
            <a:ext cx="7886700" cy="4984753"/>
          </a:xfrm>
        </p:spPr>
        <p:txBody>
          <a:bodyPr>
            <a:normAutofit/>
          </a:bodyPr>
          <a:lstStyle/>
          <a:p>
            <a:pPr>
              <a:lnSpc>
                <a:spcPct val="110000"/>
              </a:lnSpc>
            </a:pPr>
            <a:r>
              <a:rPr lang="en-US" dirty="0">
                <a:latin typeface="Assistant" pitchFamily="2" charset="-79"/>
                <a:cs typeface="Assistant" pitchFamily="2" charset="-79"/>
              </a:rPr>
              <a:t>Informed, knowing, and voluntary (freely given)</a:t>
            </a:r>
          </a:p>
          <a:p>
            <a:pPr>
              <a:lnSpc>
                <a:spcPct val="110000"/>
              </a:lnSpc>
            </a:pPr>
            <a:r>
              <a:rPr lang="en-US" dirty="0">
                <a:latin typeface="Assistant" pitchFamily="2" charset="-79"/>
                <a:cs typeface="Assistant" pitchFamily="2" charset="-79"/>
              </a:rPr>
              <a:t>Active (not passive)</a:t>
            </a:r>
          </a:p>
          <a:p>
            <a:pPr>
              <a:lnSpc>
                <a:spcPct val="110000"/>
              </a:lnSpc>
            </a:pPr>
            <a:r>
              <a:rPr lang="en-US" dirty="0">
                <a:latin typeface="Assistant" pitchFamily="2" charset="-79"/>
                <a:cs typeface="Assistant" pitchFamily="2" charset="-79"/>
              </a:rPr>
              <a:t>Creates mutually understandable permission regarding the conditions of sexual activity</a:t>
            </a:r>
          </a:p>
          <a:p>
            <a:pPr>
              <a:lnSpc>
                <a:spcPct val="110000"/>
              </a:lnSpc>
            </a:pPr>
            <a:r>
              <a:rPr lang="en-US" dirty="0">
                <a:latin typeface="Assistant" pitchFamily="2" charset="-79"/>
                <a:cs typeface="Assistant" pitchFamily="2" charset="-79"/>
              </a:rPr>
              <a:t>No means no, but nothing also means no. Silence and passivity do not equal consent.</a:t>
            </a:r>
          </a:p>
          <a:p>
            <a:pPr>
              <a:lnSpc>
                <a:spcPct val="110000"/>
              </a:lnSpc>
            </a:pPr>
            <a:r>
              <a:rPr lang="en-US" dirty="0">
                <a:latin typeface="Assistant" pitchFamily="2" charset="-79"/>
                <a:cs typeface="Assistant" pitchFamily="2" charset="-79"/>
              </a:rPr>
              <a:t>To be valid, consent must be given immediately prior to or contemporaneously with the sexual or intimate activity</a:t>
            </a:r>
          </a:p>
          <a:p>
            <a:pPr>
              <a:lnSpc>
                <a:spcPct val="110000"/>
              </a:lnSpc>
            </a:pPr>
            <a:r>
              <a:rPr lang="en-US" dirty="0">
                <a:latin typeface="Assistant" pitchFamily="2" charset="-79"/>
                <a:cs typeface="Assistant" pitchFamily="2" charset="-79"/>
              </a:rPr>
              <a:t>Consent can be withdrawn at any time, so long as it is clearly communicated verbally or non-verbally</a:t>
            </a:r>
          </a:p>
          <a:p>
            <a:endParaRPr lang="en-US" dirty="0"/>
          </a:p>
        </p:txBody>
      </p:sp>
      <p:sp>
        <p:nvSpPr>
          <p:cNvPr id="4" name="Slide Number Placeholder 3">
            <a:extLst>
              <a:ext uri="{FF2B5EF4-FFF2-40B4-BE49-F238E27FC236}">
                <a16:creationId xmlns:a16="http://schemas.microsoft.com/office/drawing/2014/main" id="{8B144EB2-02D0-47B7-AF1A-AAF9F34A0CC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solidFill>
                <a:effectLst/>
                <a:uLnTx/>
                <a:uFillTx/>
                <a:latin typeface="Assistant" panose="020B0604020202020204" charset="-79"/>
                <a:ea typeface="+mn-ea"/>
                <a:cs typeface="Assistant" panose="020B0604020202020204" charset="-79"/>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000" b="0" i="0" u="none" strike="noStrike" kern="1200" cap="none" spc="0" normalizeH="0" baseline="0" noProof="0">
              <a:ln>
                <a:noFill/>
              </a:ln>
              <a:solidFill>
                <a:srgbClr val="00256D"/>
              </a:solidFill>
              <a:effectLst/>
              <a:uLnTx/>
              <a:uFillTx/>
              <a:latin typeface="Assistant" panose="020B0604020202020204" charset="-79"/>
              <a:ea typeface="+mn-ea"/>
              <a:cs typeface="Assistant" panose="020B0604020202020204" charset="-79"/>
            </a:endParaRPr>
          </a:p>
        </p:txBody>
      </p:sp>
    </p:spTree>
    <p:extLst>
      <p:ext uri="{BB962C8B-B14F-4D97-AF65-F5344CB8AC3E}">
        <p14:creationId xmlns:p14="http://schemas.microsoft.com/office/powerpoint/2010/main" val="262347083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5721A-666C-4F60-882A-9A36D7F54E3E}"/>
              </a:ext>
            </a:extLst>
          </p:cNvPr>
          <p:cNvSpPr>
            <a:spLocks noGrp="1"/>
          </p:cNvSpPr>
          <p:nvPr>
            <p:ph type="title"/>
          </p:nvPr>
        </p:nvSpPr>
        <p:spPr/>
        <p:txBody>
          <a:bodyPr/>
          <a:lstStyle/>
          <a:p>
            <a:r>
              <a:rPr lang="en-US" dirty="0"/>
              <a:t>Overview of The Three Questions</a:t>
            </a:r>
          </a:p>
        </p:txBody>
      </p:sp>
      <p:sp>
        <p:nvSpPr>
          <p:cNvPr id="3" name="Content Placeholder 2">
            <a:extLst>
              <a:ext uri="{FF2B5EF4-FFF2-40B4-BE49-F238E27FC236}">
                <a16:creationId xmlns:a16="http://schemas.microsoft.com/office/drawing/2014/main" id="{B212294C-D57B-4063-85A9-E01EADC06650}"/>
              </a:ext>
            </a:extLst>
          </p:cNvPr>
          <p:cNvSpPr>
            <a:spLocks noGrp="1"/>
          </p:cNvSpPr>
          <p:nvPr>
            <p:ph idx="1"/>
          </p:nvPr>
        </p:nvSpPr>
        <p:spPr/>
        <p:txBody>
          <a:bodyPr/>
          <a:lstStyle/>
          <a:p>
            <a:pPr marL="457200" indent="-457200">
              <a:lnSpc>
                <a:spcPct val="100000"/>
              </a:lnSpc>
              <a:spcBef>
                <a:spcPts val="1200"/>
              </a:spcBef>
              <a:buFont typeface="+mj-lt"/>
              <a:buAutoNum type="arabicPeriod"/>
            </a:pPr>
            <a:r>
              <a:rPr lang="en-US" dirty="0"/>
              <a:t>Was force used by the Respondent to obtain sexual or intimate access?</a:t>
            </a:r>
          </a:p>
          <a:p>
            <a:pPr marL="457200" indent="-457200">
              <a:lnSpc>
                <a:spcPct val="100000"/>
              </a:lnSpc>
              <a:spcBef>
                <a:spcPts val="1200"/>
              </a:spcBef>
              <a:buFont typeface="+mj-lt"/>
              <a:buAutoNum type="arabicPeriod"/>
            </a:pPr>
            <a:r>
              <a:rPr lang="en-US" dirty="0"/>
              <a:t>Was the Complainant incapacitated?</a:t>
            </a:r>
          </a:p>
          <a:p>
            <a:pPr marL="1139825" lvl="1" indent="-457200">
              <a:lnSpc>
                <a:spcPct val="100000"/>
              </a:lnSpc>
              <a:buFont typeface="+mj-lt"/>
              <a:buAutoNum type="alphaLcPeriod"/>
            </a:pPr>
            <a:r>
              <a:rPr lang="en-US" dirty="0"/>
              <a:t>If so, did the Respondent know, or </a:t>
            </a:r>
          </a:p>
          <a:p>
            <a:pPr marL="1139825" lvl="1" indent="-457200">
              <a:lnSpc>
                <a:spcPct val="100000"/>
              </a:lnSpc>
              <a:buFont typeface="+mj-lt"/>
              <a:buAutoNum type="alphaLcPeriod"/>
            </a:pPr>
            <a:r>
              <a:rPr lang="en-US" dirty="0"/>
              <a:t>Should the Respondent have known that the Complainant was incapacitated</a:t>
            </a:r>
            <a:br>
              <a:rPr lang="en-US" dirty="0"/>
            </a:br>
            <a:r>
              <a:rPr lang="en-US" dirty="0"/>
              <a:t/>
            </a:r>
            <a:br>
              <a:rPr lang="en-US" dirty="0"/>
            </a:br>
            <a:r>
              <a:rPr lang="en-US" dirty="0"/>
              <a:t/>
            </a:r>
            <a:br>
              <a:rPr lang="en-US" dirty="0"/>
            </a:br>
            <a:endParaRPr lang="en-US" sz="800" dirty="0"/>
          </a:p>
          <a:p>
            <a:pPr marL="457200" indent="-457200">
              <a:lnSpc>
                <a:spcPct val="100000"/>
              </a:lnSpc>
              <a:spcBef>
                <a:spcPts val="1200"/>
              </a:spcBef>
              <a:buFont typeface="+mj-lt"/>
              <a:buAutoNum type="arabicPeriod"/>
            </a:pPr>
            <a:r>
              <a:rPr lang="en-US" dirty="0"/>
              <a:t>What clear words or actions by the Complainant gave the Respondent permission for each specific sexual or intimate act that took place as it took place?</a:t>
            </a:r>
          </a:p>
        </p:txBody>
      </p:sp>
      <p:sp>
        <p:nvSpPr>
          <p:cNvPr id="4" name="Slide Number Placeholder 3">
            <a:extLst>
              <a:ext uri="{FF2B5EF4-FFF2-40B4-BE49-F238E27FC236}">
                <a16:creationId xmlns:a16="http://schemas.microsoft.com/office/drawing/2014/main" id="{3D233331-1798-42B6-B26D-50921C3AD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solidFill>
                <a:effectLst/>
                <a:uLnTx/>
                <a:uFillTx/>
                <a:latin typeface="Assistant" panose="020B0604020202020204" charset="-79"/>
                <a:ea typeface="+mn-ea"/>
                <a:cs typeface="Assistant" panose="020B0604020202020204" charset="-79"/>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000" b="0" i="0" u="none" strike="noStrike" kern="1200" cap="none" spc="0" normalizeH="0" baseline="0" noProof="0">
              <a:ln>
                <a:noFill/>
              </a:ln>
              <a:solidFill>
                <a:srgbClr val="00256D"/>
              </a:solidFill>
              <a:effectLst/>
              <a:uLnTx/>
              <a:uFillTx/>
              <a:latin typeface="Assistant" panose="020B0604020202020204" charset="-79"/>
              <a:ea typeface="+mn-ea"/>
              <a:cs typeface="Assistant" panose="020B0604020202020204" charset="-79"/>
            </a:endParaRPr>
          </a:p>
        </p:txBody>
      </p:sp>
      <p:sp>
        <p:nvSpPr>
          <p:cNvPr id="5" name="TextBox 4">
            <a:extLst>
              <a:ext uri="{FF2B5EF4-FFF2-40B4-BE49-F238E27FC236}">
                <a16:creationId xmlns:a16="http://schemas.microsoft.com/office/drawing/2014/main" id="{DE6EE7AB-BBFB-4A23-87CA-189C731D6DA2}"/>
              </a:ext>
            </a:extLst>
          </p:cNvPr>
          <p:cNvSpPr txBox="1"/>
          <p:nvPr/>
        </p:nvSpPr>
        <p:spPr>
          <a:xfrm>
            <a:off x="628650" y="4057206"/>
            <a:ext cx="7886700" cy="707886"/>
          </a:xfrm>
          <a:prstGeom prst="rect">
            <a:avLst/>
          </a:prstGeom>
          <a:solidFill>
            <a:schemeClr val="bg2"/>
          </a:solidFill>
        </p:spPr>
        <p:txBody>
          <a:bodyPr wrap="square" rtlCol="0" anchor="ctr" anchorCtr="1">
            <a:spAutoFit/>
          </a:bodyPr>
          <a:lstStyle/>
          <a:p>
            <a:pPr algn="ctr"/>
            <a:r>
              <a:rPr lang="en-US" sz="2000" b="1" dirty="0"/>
              <a:t>Note: The intoxication of the Respondent cannot be used as a reason they did not know of the Complainant’s incapacity.</a:t>
            </a:r>
            <a:endParaRPr lang="en-US" dirty="0"/>
          </a:p>
        </p:txBody>
      </p:sp>
    </p:spTree>
    <p:extLst>
      <p:ext uri="{BB962C8B-B14F-4D97-AF65-F5344CB8AC3E}">
        <p14:creationId xmlns:p14="http://schemas.microsoft.com/office/powerpoint/2010/main" val="210889116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5721A-666C-4F60-882A-9A36D7F54E3E}"/>
              </a:ext>
            </a:extLst>
          </p:cNvPr>
          <p:cNvSpPr>
            <a:spLocks noGrp="1"/>
          </p:cNvSpPr>
          <p:nvPr>
            <p:ph type="title"/>
          </p:nvPr>
        </p:nvSpPr>
        <p:spPr/>
        <p:txBody>
          <a:bodyPr/>
          <a:lstStyle/>
          <a:p>
            <a:r>
              <a:rPr lang="en-US" dirty="0"/>
              <a:t>Force</a:t>
            </a:r>
          </a:p>
        </p:txBody>
      </p:sp>
      <p:sp>
        <p:nvSpPr>
          <p:cNvPr id="3" name="Content Placeholder 2">
            <a:extLst>
              <a:ext uri="{FF2B5EF4-FFF2-40B4-BE49-F238E27FC236}">
                <a16:creationId xmlns:a16="http://schemas.microsoft.com/office/drawing/2014/main" id="{B212294C-D57B-4063-85A9-E01EADC06650}"/>
              </a:ext>
            </a:extLst>
          </p:cNvPr>
          <p:cNvSpPr>
            <a:spLocks noGrp="1"/>
          </p:cNvSpPr>
          <p:nvPr>
            <p:ph idx="1"/>
          </p:nvPr>
        </p:nvSpPr>
        <p:spPr/>
        <p:txBody>
          <a:bodyPr>
            <a:normAutofit/>
          </a:bodyPr>
          <a:lstStyle/>
          <a:p>
            <a:pPr marL="457200" indent="-457200">
              <a:lnSpc>
                <a:spcPct val="100000"/>
              </a:lnSpc>
              <a:buFont typeface="+mj-lt"/>
              <a:buAutoNum type="arabicPeriod"/>
            </a:pPr>
            <a:r>
              <a:rPr lang="en-US" b="1" dirty="0">
                <a:latin typeface="+mj-lt"/>
                <a:cs typeface="Assistant" pitchFamily="2" charset="-79"/>
              </a:rPr>
              <a:t>Was force used by the Respondent to obtain sexual or intimate access?</a:t>
            </a:r>
          </a:p>
          <a:p>
            <a:pPr>
              <a:lnSpc>
                <a:spcPct val="100000"/>
              </a:lnSpc>
            </a:pPr>
            <a:r>
              <a:rPr lang="en-US" dirty="0">
                <a:latin typeface="+mj-lt"/>
                <a:cs typeface="Assistant" pitchFamily="2" charset="-79"/>
              </a:rPr>
              <a:t>Because consent must be voluntary (an act of free will), consent cannot be obtained through use of force</a:t>
            </a:r>
          </a:p>
          <a:p>
            <a:pPr>
              <a:lnSpc>
                <a:spcPct val="100000"/>
              </a:lnSpc>
            </a:pPr>
            <a:r>
              <a:rPr lang="en-US" dirty="0">
                <a:latin typeface="+mj-lt"/>
              </a:rPr>
              <a:t>Consider the impact of power dynamics</a:t>
            </a:r>
          </a:p>
        </p:txBody>
      </p:sp>
      <p:sp>
        <p:nvSpPr>
          <p:cNvPr id="4" name="Slide Number Placeholder 3">
            <a:extLst>
              <a:ext uri="{FF2B5EF4-FFF2-40B4-BE49-F238E27FC236}">
                <a16:creationId xmlns:a16="http://schemas.microsoft.com/office/drawing/2014/main" id="{3D233331-1798-42B6-B26D-50921C3AD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solidFill>
                <a:effectLst/>
                <a:uLnTx/>
                <a:uFillTx/>
                <a:latin typeface="Assistant" panose="020B0604020202020204" charset="-79"/>
                <a:ea typeface="+mn-ea"/>
                <a:cs typeface="Assistant" panose="020B0604020202020204" charset="-79"/>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000" b="0" i="0" u="none" strike="noStrike" kern="1200" cap="none" spc="0" normalizeH="0" baseline="0" noProof="0" dirty="0">
              <a:ln>
                <a:noFill/>
              </a:ln>
              <a:solidFill>
                <a:srgbClr val="00256D"/>
              </a:solidFill>
              <a:effectLst/>
              <a:uLnTx/>
              <a:uFillTx/>
              <a:latin typeface="Assistant" panose="020B0604020202020204" charset="-79"/>
              <a:ea typeface="+mn-ea"/>
              <a:cs typeface="Assistant" panose="020B0604020202020204" charset="-79"/>
            </a:endParaRPr>
          </a:p>
        </p:txBody>
      </p:sp>
    </p:spTree>
    <p:extLst>
      <p:ext uri="{BB962C8B-B14F-4D97-AF65-F5344CB8AC3E}">
        <p14:creationId xmlns:p14="http://schemas.microsoft.com/office/powerpoint/2010/main" val="429010769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5721A-666C-4F60-882A-9A36D7F54E3E}"/>
              </a:ext>
            </a:extLst>
          </p:cNvPr>
          <p:cNvSpPr>
            <a:spLocks noGrp="1"/>
          </p:cNvSpPr>
          <p:nvPr>
            <p:ph type="title"/>
          </p:nvPr>
        </p:nvSpPr>
        <p:spPr/>
        <p:txBody>
          <a:bodyPr/>
          <a:lstStyle/>
          <a:p>
            <a:r>
              <a:rPr lang="en-US" dirty="0"/>
              <a:t>Force (CONT.)</a:t>
            </a:r>
          </a:p>
        </p:txBody>
      </p:sp>
      <p:sp>
        <p:nvSpPr>
          <p:cNvPr id="3" name="Content Placeholder 2">
            <a:extLst>
              <a:ext uri="{FF2B5EF4-FFF2-40B4-BE49-F238E27FC236}">
                <a16:creationId xmlns:a16="http://schemas.microsoft.com/office/drawing/2014/main" id="{B212294C-D57B-4063-85A9-E01EADC06650}"/>
              </a:ext>
            </a:extLst>
          </p:cNvPr>
          <p:cNvSpPr>
            <a:spLocks noGrp="1"/>
          </p:cNvSpPr>
          <p:nvPr>
            <p:ph idx="1"/>
          </p:nvPr>
        </p:nvSpPr>
        <p:spPr/>
        <p:txBody>
          <a:bodyPr>
            <a:normAutofit/>
          </a:bodyPr>
          <a:lstStyle/>
          <a:p>
            <a:pPr marL="0" indent="0">
              <a:buNone/>
            </a:pPr>
            <a:r>
              <a:rPr lang="en-US" b="1" dirty="0">
                <a:latin typeface="+mj-lt"/>
                <a:cs typeface="Assistant" pitchFamily="2" charset="-79"/>
              </a:rPr>
              <a:t>Types of force to consider:</a:t>
            </a:r>
          </a:p>
          <a:p>
            <a:pPr>
              <a:lnSpc>
                <a:spcPct val="100000"/>
              </a:lnSpc>
              <a:spcBef>
                <a:spcPts val="750"/>
              </a:spcBef>
            </a:pPr>
            <a:r>
              <a:rPr lang="en-US" b="1" dirty="0">
                <a:latin typeface="+mj-lt"/>
                <a:cs typeface="Assistant" pitchFamily="2" charset="-79"/>
              </a:rPr>
              <a:t>Physical violence: </a:t>
            </a:r>
            <a:r>
              <a:rPr lang="en-US" dirty="0">
                <a:latin typeface="+mj-lt"/>
                <a:cs typeface="Assistant" pitchFamily="2" charset="-79"/>
              </a:rPr>
              <a:t>hitting, restraint, pushing, kicking, etc.</a:t>
            </a:r>
          </a:p>
          <a:p>
            <a:pPr lvl="1">
              <a:lnSpc>
                <a:spcPct val="100000"/>
              </a:lnSpc>
            </a:pPr>
            <a:r>
              <a:rPr lang="en-US" dirty="0">
                <a:latin typeface="+mj-lt"/>
                <a:cs typeface="Assistant" pitchFamily="2" charset="-79"/>
              </a:rPr>
              <a:t>This may also involve alleged violations of other policies (e.g., harms to persons, violation of law)</a:t>
            </a:r>
          </a:p>
          <a:p>
            <a:pPr>
              <a:lnSpc>
                <a:spcPct val="100000"/>
              </a:lnSpc>
              <a:spcBef>
                <a:spcPts val="1200"/>
              </a:spcBef>
            </a:pPr>
            <a:r>
              <a:rPr lang="en-US" b="1" dirty="0">
                <a:latin typeface="+mj-lt"/>
                <a:cs typeface="Assistant" pitchFamily="2" charset="-79"/>
              </a:rPr>
              <a:t>Threats: </a:t>
            </a:r>
            <a:r>
              <a:rPr lang="en-US" dirty="0">
                <a:latin typeface="+mj-lt"/>
                <a:cs typeface="Assistant" pitchFamily="2" charset="-79"/>
              </a:rPr>
              <a:t>anything that gets someone to do something they wouldn’t ordinarily have done absent the threat</a:t>
            </a:r>
          </a:p>
          <a:p>
            <a:pPr lvl="1">
              <a:lnSpc>
                <a:spcPct val="100000"/>
              </a:lnSpc>
              <a:spcBef>
                <a:spcPts val="0"/>
              </a:spcBef>
            </a:pPr>
            <a:r>
              <a:rPr lang="en-US" dirty="0">
                <a:latin typeface="+mj-lt"/>
              </a:rPr>
              <a:t>This requires an analysis as to the viability of the threat and whether a reasonable person would believe the Respondent could or would carry out the threat</a:t>
            </a:r>
            <a:endParaRPr lang="en-US" dirty="0">
              <a:latin typeface="+mj-lt"/>
              <a:cs typeface="Assistant" pitchFamily="2" charset="-79"/>
            </a:endParaRPr>
          </a:p>
          <a:p>
            <a:endParaRPr lang="en-US" dirty="0"/>
          </a:p>
        </p:txBody>
      </p:sp>
      <p:sp>
        <p:nvSpPr>
          <p:cNvPr id="4" name="Slide Number Placeholder 3">
            <a:extLst>
              <a:ext uri="{FF2B5EF4-FFF2-40B4-BE49-F238E27FC236}">
                <a16:creationId xmlns:a16="http://schemas.microsoft.com/office/drawing/2014/main" id="{3D233331-1798-42B6-B26D-50921C3AD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solidFill>
                <a:effectLst/>
                <a:uLnTx/>
                <a:uFillTx/>
                <a:latin typeface="Assistant" panose="020B0604020202020204" charset="-79"/>
                <a:ea typeface="+mn-ea"/>
                <a:cs typeface="Assistant" panose="020B0604020202020204" charset="-79"/>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000" b="0" i="0" u="none" strike="noStrike" kern="1200" cap="none" spc="0" normalizeH="0" baseline="0" noProof="0" dirty="0">
              <a:ln>
                <a:noFill/>
              </a:ln>
              <a:solidFill>
                <a:srgbClr val="00256D"/>
              </a:solidFill>
              <a:effectLst/>
              <a:uLnTx/>
              <a:uFillTx/>
              <a:latin typeface="Assistant" panose="020B0604020202020204" charset="-79"/>
              <a:ea typeface="+mn-ea"/>
              <a:cs typeface="Assistant" panose="020B0604020202020204" charset="-79"/>
            </a:endParaRPr>
          </a:p>
        </p:txBody>
      </p:sp>
    </p:spTree>
    <p:extLst>
      <p:ext uri="{BB962C8B-B14F-4D97-AF65-F5344CB8AC3E}">
        <p14:creationId xmlns:p14="http://schemas.microsoft.com/office/powerpoint/2010/main" val="356642842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5721A-666C-4F60-882A-9A36D7F54E3E}"/>
              </a:ext>
            </a:extLst>
          </p:cNvPr>
          <p:cNvSpPr>
            <a:spLocks noGrp="1"/>
          </p:cNvSpPr>
          <p:nvPr>
            <p:ph type="title"/>
          </p:nvPr>
        </p:nvSpPr>
        <p:spPr/>
        <p:txBody>
          <a:bodyPr/>
          <a:lstStyle/>
          <a:p>
            <a:r>
              <a:rPr lang="en-US" dirty="0"/>
              <a:t>Force (CONT.)</a:t>
            </a:r>
          </a:p>
        </p:txBody>
      </p:sp>
      <p:sp>
        <p:nvSpPr>
          <p:cNvPr id="3" name="Content Placeholder 2">
            <a:extLst>
              <a:ext uri="{FF2B5EF4-FFF2-40B4-BE49-F238E27FC236}">
                <a16:creationId xmlns:a16="http://schemas.microsoft.com/office/drawing/2014/main" id="{B212294C-D57B-4063-85A9-E01EADC06650}"/>
              </a:ext>
            </a:extLst>
          </p:cNvPr>
          <p:cNvSpPr>
            <a:spLocks noGrp="1"/>
          </p:cNvSpPr>
          <p:nvPr>
            <p:ph idx="1"/>
          </p:nvPr>
        </p:nvSpPr>
        <p:spPr/>
        <p:txBody>
          <a:bodyPr>
            <a:normAutofit/>
          </a:bodyPr>
          <a:lstStyle/>
          <a:p>
            <a:pPr marL="0" indent="0">
              <a:lnSpc>
                <a:spcPct val="100000"/>
              </a:lnSpc>
              <a:buNone/>
            </a:pPr>
            <a:r>
              <a:rPr lang="en-US" b="1" dirty="0">
                <a:latin typeface="+mj-lt"/>
                <a:cs typeface="Assistant" pitchFamily="2" charset="-79"/>
              </a:rPr>
              <a:t>Types of force to consider:</a:t>
            </a:r>
          </a:p>
          <a:p>
            <a:pPr>
              <a:lnSpc>
                <a:spcPct val="100000"/>
              </a:lnSpc>
              <a:spcBef>
                <a:spcPts val="750"/>
              </a:spcBef>
            </a:pPr>
            <a:r>
              <a:rPr lang="en-US" b="1" dirty="0">
                <a:latin typeface="+mj-lt"/>
                <a:cs typeface="Assistant" pitchFamily="2" charset="-79"/>
              </a:rPr>
              <a:t>Intimidation: </a:t>
            </a:r>
            <a:r>
              <a:rPr lang="en-US" dirty="0">
                <a:latin typeface="+mj-lt"/>
                <a:cs typeface="Assistant" pitchFamily="2" charset="-79"/>
              </a:rPr>
              <a:t>an implied threat that menaces and/or causes reasonable fear.</a:t>
            </a:r>
          </a:p>
          <a:p>
            <a:pPr lvl="1">
              <a:lnSpc>
                <a:spcPct val="100000"/>
              </a:lnSpc>
              <a:spcBef>
                <a:spcPts val="0"/>
              </a:spcBef>
            </a:pPr>
            <a:r>
              <a:rPr lang="en-US" dirty="0">
                <a:latin typeface="+mj-lt"/>
                <a:cs typeface="Assistant" pitchFamily="2" charset="-79"/>
              </a:rPr>
              <a:t>This requires the same threat analysis as above</a:t>
            </a:r>
          </a:p>
          <a:p>
            <a:pPr>
              <a:lnSpc>
                <a:spcPct val="100000"/>
              </a:lnSpc>
              <a:spcBef>
                <a:spcPts val="1200"/>
              </a:spcBef>
            </a:pPr>
            <a:r>
              <a:rPr lang="en-US" b="1" dirty="0">
                <a:latin typeface="+mj-lt"/>
              </a:rPr>
              <a:t>Coercion:</a:t>
            </a:r>
            <a:r>
              <a:rPr lang="en-US" dirty="0">
                <a:latin typeface="+mj-lt"/>
              </a:rPr>
              <a:t> the application of an unreasonable amount of pressure for sexual access</a:t>
            </a:r>
          </a:p>
          <a:p>
            <a:pPr lvl="1">
              <a:lnSpc>
                <a:spcPct val="100000"/>
              </a:lnSpc>
            </a:pPr>
            <a:r>
              <a:rPr lang="en-US" dirty="0">
                <a:latin typeface="+mj-lt"/>
              </a:rPr>
              <a:t>Consider i</a:t>
            </a:r>
            <a:r>
              <a:rPr lang="en-US" sz="2400" dirty="0">
                <a:latin typeface="+mj-lt"/>
              </a:rPr>
              <a:t>solation, frequency, intensity, and duration  </a:t>
            </a:r>
          </a:p>
          <a:p>
            <a:pPr lvl="1">
              <a:lnSpc>
                <a:spcPct val="100000"/>
              </a:lnSpc>
              <a:spcBef>
                <a:spcPts val="1200"/>
              </a:spcBef>
            </a:pPr>
            <a:endParaRPr lang="en-US" dirty="0">
              <a:latin typeface="+mj-lt"/>
            </a:endParaRPr>
          </a:p>
          <a:p>
            <a:pPr lvl="1">
              <a:lnSpc>
                <a:spcPct val="100000"/>
              </a:lnSpc>
              <a:spcBef>
                <a:spcPts val="1200"/>
              </a:spcBef>
            </a:pPr>
            <a:endParaRPr lang="en-US" dirty="0">
              <a:latin typeface="+mj-lt"/>
              <a:cs typeface="Assistant" pitchFamily="2" charset="-79"/>
            </a:endParaRPr>
          </a:p>
          <a:p>
            <a:endParaRPr lang="en-US" dirty="0"/>
          </a:p>
        </p:txBody>
      </p:sp>
      <p:sp>
        <p:nvSpPr>
          <p:cNvPr id="4" name="Slide Number Placeholder 3">
            <a:extLst>
              <a:ext uri="{FF2B5EF4-FFF2-40B4-BE49-F238E27FC236}">
                <a16:creationId xmlns:a16="http://schemas.microsoft.com/office/drawing/2014/main" id="{3D233331-1798-42B6-B26D-50921C3AD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solidFill>
                <a:effectLst/>
                <a:uLnTx/>
                <a:uFillTx/>
                <a:latin typeface="Assistant" panose="020B0604020202020204" charset="-79"/>
                <a:ea typeface="+mn-ea"/>
                <a:cs typeface="Assistant" panose="020B0604020202020204" charset="-79"/>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000" b="0" i="0" u="none" strike="noStrike" kern="1200" cap="none" spc="0" normalizeH="0" baseline="0" noProof="0" dirty="0">
              <a:ln>
                <a:noFill/>
              </a:ln>
              <a:solidFill>
                <a:srgbClr val="00256D"/>
              </a:solidFill>
              <a:effectLst/>
              <a:uLnTx/>
              <a:uFillTx/>
              <a:latin typeface="Assistant" panose="020B0604020202020204" charset="-79"/>
              <a:ea typeface="+mn-ea"/>
              <a:cs typeface="Assistant" panose="020B0604020202020204" charset="-79"/>
            </a:endParaRPr>
          </a:p>
        </p:txBody>
      </p:sp>
    </p:spTree>
    <p:extLst>
      <p:ext uri="{BB962C8B-B14F-4D97-AF65-F5344CB8AC3E}">
        <p14:creationId xmlns:p14="http://schemas.microsoft.com/office/powerpoint/2010/main" val="30592733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5721A-666C-4F60-882A-9A36D7F54E3E}"/>
              </a:ext>
            </a:extLst>
          </p:cNvPr>
          <p:cNvSpPr>
            <a:spLocks noGrp="1"/>
          </p:cNvSpPr>
          <p:nvPr>
            <p:ph type="title"/>
          </p:nvPr>
        </p:nvSpPr>
        <p:spPr/>
        <p:txBody>
          <a:bodyPr/>
          <a:lstStyle/>
          <a:p>
            <a:r>
              <a:rPr lang="en-US" dirty="0"/>
              <a:t>INCAPACITY</a:t>
            </a:r>
          </a:p>
        </p:txBody>
      </p:sp>
      <p:sp>
        <p:nvSpPr>
          <p:cNvPr id="3" name="Content Placeholder 2">
            <a:extLst>
              <a:ext uri="{FF2B5EF4-FFF2-40B4-BE49-F238E27FC236}">
                <a16:creationId xmlns:a16="http://schemas.microsoft.com/office/drawing/2014/main" id="{B212294C-D57B-4063-85A9-E01EADC06650}"/>
              </a:ext>
            </a:extLst>
          </p:cNvPr>
          <p:cNvSpPr>
            <a:spLocks noGrp="1"/>
          </p:cNvSpPr>
          <p:nvPr>
            <p:ph idx="1"/>
          </p:nvPr>
        </p:nvSpPr>
        <p:spPr>
          <a:xfrm>
            <a:off x="628650" y="1371600"/>
            <a:ext cx="7886700" cy="4984753"/>
          </a:xfrm>
        </p:spPr>
        <p:txBody>
          <a:bodyPr>
            <a:normAutofit lnSpcReduction="10000"/>
          </a:bodyPr>
          <a:lstStyle/>
          <a:p>
            <a:pPr marL="457200" indent="-457200">
              <a:buFont typeface="+mj-lt"/>
              <a:buAutoNum type="arabicPeriod" startAt="2"/>
            </a:pPr>
            <a:r>
              <a:rPr lang="en-US" b="1" dirty="0">
                <a:latin typeface="Assistant" pitchFamily="2" charset="-79"/>
                <a:cs typeface="Assistant" pitchFamily="2" charset="-79"/>
              </a:rPr>
              <a:t>Was the Complainant incapacitated?</a:t>
            </a:r>
          </a:p>
          <a:p>
            <a:pPr>
              <a:lnSpc>
                <a:spcPct val="100000"/>
              </a:lnSpc>
            </a:pPr>
            <a:r>
              <a:rPr lang="en-US" dirty="0">
                <a:latin typeface="Assistant" pitchFamily="2" charset="-79"/>
                <a:cs typeface="Assistant" pitchFamily="2" charset="-79"/>
              </a:rPr>
              <a:t>Incapacity ≠ impaired, drunk, intoxicated, or under the influence</a:t>
            </a:r>
          </a:p>
          <a:p>
            <a:pPr>
              <a:lnSpc>
                <a:spcPct val="100000"/>
              </a:lnSpc>
            </a:pPr>
            <a:r>
              <a:rPr lang="en-US" dirty="0">
                <a:latin typeface="Assistant" pitchFamily="2" charset="-79"/>
                <a:cs typeface="Assistant" pitchFamily="2" charset="-79"/>
              </a:rPr>
              <a:t>What was the status of the Complainant in terms of:</a:t>
            </a:r>
          </a:p>
          <a:p>
            <a:pPr lvl="1">
              <a:lnSpc>
                <a:spcPct val="100000"/>
              </a:lnSpc>
            </a:pPr>
            <a:r>
              <a:rPr lang="en-US" dirty="0">
                <a:latin typeface="Assistant" pitchFamily="2" charset="-79"/>
                <a:cs typeface="Assistant" pitchFamily="2" charset="-79"/>
              </a:rPr>
              <a:t>Situational awareness</a:t>
            </a:r>
          </a:p>
          <a:p>
            <a:pPr lvl="1">
              <a:lnSpc>
                <a:spcPct val="100000"/>
              </a:lnSpc>
            </a:pPr>
            <a:r>
              <a:rPr lang="en-US" dirty="0">
                <a:latin typeface="Assistant" pitchFamily="2" charset="-79"/>
                <a:cs typeface="Assistant" pitchFamily="2" charset="-79"/>
              </a:rPr>
              <a:t>Consequential awareness</a:t>
            </a:r>
          </a:p>
          <a:p>
            <a:pPr>
              <a:lnSpc>
                <a:spcPct val="100000"/>
              </a:lnSpc>
            </a:pPr>
            <a:r>
              <a:rPr lang="en-US" dirty="0">
                <a:latin typeface="Assistant" pitchFamily="2" charset="-79"/>
                <a:cs typeface="Assistant" pitchFamily="2" charset="-79"/>
              </a:rPr>
              <a:t>What was the reason for incapacity?</a:t>
            </a:r>
          </a:p>
          <a:p>
            <a:pPr lvl="1">
              <a:lnSpc>
                <a:spcPct val="100000"/>
              </a:lnSpc>
            </a:pPr>
            <a:r>
              <a:rPr lang="en-US" dirty="0">
                <a:latin typeface="Assistant" pitchFamily="2" charset="-79"/>
                <a:cs typeface="Assistant" pitchFamily="2" charset="-79"/>
              </a:rPr>
              <a:t>Alcohol or other drugs (prescription or non-prescription)</a:t>
            </a:r>
          </a:p>
          <a:p>
            <a:pPr lvl="1">
              <a:lnSpc>
                <a:spcPct val="100000"/>
              </a:lnSpc>
            </a:pPr>
            <a:r>
              <a:rPr lang="en-US" dirty="0">
                <a:latin typeface="Assistant" pitchFamily="2" charset="-79"/>
                <a:cs typeface="Assistant" pitchFamily="2" charset="-79"/>
              </a:rPr>
              <a:t>Mental/cognitive impairment</a:t>
            </a:r>
          </a:p>
          <a:p>
            <a:pPr lvl="1">
              <a:lnSpc>
                <a:spcPct val="100000"/>
              </a:lnSpc>
            </a:pPr>
            <a:r>
              <a:rPr lang="en-US" dirty="0">
                <a:latin typeface="Assistant" pitchFamily="2" charset="-79"/>
                <a:cs typeface="Assistant" pitchFamily="2" charset="-79"/>
              </a:rPr>
              <a:t>Injury</a:t>
            </a:r>
          </a:p>
          <a:p>
            <a:pPr lvl="1">
              <a:lnSpc>
                <a:spcPct val="100000"/>
              </a:lnSpc>
            </a:pPr>
            <a:r>
              <a:rPr lang="en-US" dirty="0">
                <a:latin typeface="Assistant" pitchFamily="2" charset="-79"/>
                <a:cs typeface="Assistant" pitchFamily="2" charset="-79"/>
              </a:rPr>
              <a:t>Asleep or unconscious</a:t>
            </a:r>
          </a:p>
          <a:p>
            <a:pPr marL="0" indent="0">
              <a:buNone/>
            </a:pPr>
            <a:endParaRPr lang="en-US" dirty="0"/>
          </a:p>
        </p:txBody>
      </p:sp>
      <p:sp>
        <p:nvSpPr>
          <p:cNvPr id="4" name="Slide Number Placeholder 3">
            <a:extLst>
              <a:ext uri="{FF2B5EF4-FFF2-40B4-BE49-F238E27FC236}">
                <a16:creationId xmlns:a16="http://schemas.microsoft.com/office/drawing/2014/main" id="{3D233331-1798-42B6-B26D-50921C3AD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solidFill>
                <a:effectLst/>
                <a:uLnTx/>
                <a:uFillTx/>
                <a:latin typeface="Assistant" panose="020B0604020202020204" charset="-79"/>
                <a:ea typeface="+mn-ea"/>
                <a:cs typeface="Assistant" panose="020B0604020202020204" charset="-79"/>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000" b="0" i="0" u="none" strike="noStrike" kern="1200" cap="none" spc="0" normalizeH="0" baseline="0" noProof="0">
              <a:ln>
                <a:noFill/>
              </a:ln>
              <a:solidFill>
                <a:srgbClr val="00256D"/>
              </a:solidFill>
              <a:effectLst/>
              <a:uLnTx/>
              <a:uFillTx/>
              <a:latin typeface="Assistant" panose="020B0604020202020204" charset="-79"/>
              <a:ea typeface="+mn-ea"/>
              <a:cs typeface="Assistant" panose="020B0604020202020204" charset="-79"/>
            </a:endParaRPr>
          </a:p>
        </p:txBody>
      </p:sp>
    </p:spTree>
    <p:extLst>
      <p:ext uri="{BB962C8B-B14F-4D97-AF65-F5344CB8AC3E}">
        <p14:creationId xmlns:p14="http://schemas.microsoft.com/office/powerpoint/2010/main" val="121715087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20387-EA52-401C-820B-E05EF2F49C0F}"/>
              </a:ext>
            </a:extLst>
          </p:cNvPr>
          <p:cNvSpPr>
            <a:spLocks noGrp="1"/>
          </p:cNvSpPr>
          <p:nvPr>
            <p:ph type="title"/>
          </p:nvPr>
        </p:nvSpPr>
        <p:spPr/>
        <p:txBody>
          <a:bodyPr/>
          <a:lstStyle/>
          <a:p>
            <a:r>
              <a:rPr lang="en-US" dirty="0"/>
              <a:t>Incapacity (Cont.)</a:t>
            </a:r>
          </a:p>
        </p:txBody>
      </p:sp>
      <p:sp>
        <p:nvSpPr>
          <p:cNvPr id="3" name="Content Placeholder 2">
            <a:extLst>
              <a:ext uri="{FF2B5EF4-FFF2-40B4-BE49-F238E27FC236}">
                <a16:creationId xmlns:a16="http://schemas.microsoft.com/office/drawing/2014/main" id="{05E6D8D2-E502-40C4-B660-8F20BF270DC8}"/>
              </a:ext>
            </a:extLst>
          </p:cNvPr>
          <p:cNvSpPr>
            <a:spLocks noGrp="1"/>
          </p:cNvSpPr>
          <p:nvPr>
            <p:ph idx="1"/>
          </p:nvPr>
        </p:nvSpPr>
        <p:spPr>
          <a:xfrm>
            <a:off x="628650" y="1371600"/>
            <a:ext cx="7886700" cy="4984753"/>
          </a:xfrm>
        </p:spPr>
        <p:txBody>
          <a:bodyPr>
            <a:normAutofit/>
          </a:bodyPr>
          <a:lstStyle/>
          <a:p>
            <a:pPr>
              <a:lnSpc>
                <a:spcPct val="100000"/>
              </a:lnSpc>
            </a:pPr>
            <a:r>
              <a:rPr lang="en-US" dirty="0">
                <a:latin typeface="Assistant" pitchFamily="2" charset="-79"/>
                <a:cs typeface="Assistant" pitchFamily="2" charset="-79"/>
              </a:rPr>
              <a:t>Incapacitation is a state where individuals cannot make rational, reasonable decisions because they </a:t>
            </a:r>
            <a:r>
              <a:rPr lang="en-US" b="1" u="sng" dirty="0">
                <a:latin typeface="Assistant" pitchFamily="2" charset="-79"/>
                <a:cs typeface="Assistant" pitchFamily="2" charset="-79"/>
              </a:rPr>
              <a:t>lack the capacity </a:t>
            </a:r>
            <a:r>
              <a:rPr lang="en-US" dirty="0">
                <a:latin typeface="Assistant" pitchFamily="2" charset="-79"/>
                <a:cs typeface="Assistant" pitchFamily="2" charset="-79"/>
              </a:rPr>
              <a:t>to give knowing consent</a:t>
            </a:r>
          </a:p>
          <a:p>
            <a:pPr>
              <a:lnSpc>
                <a:spcPct val="100000"/>
              </a:lnSpc>
            </a:pPr>
            <a:r>
              <a:rPr lang="en-US" dirty="0">
                <a:latin typeface="Assistant" pitchFamily="2" charset="-79"/>
                <a:cs typeface="Assistant" pitchFamily="2" charset="-79"/>
              </a:rPr>
              <a:t>Incapacitation is a determination that will be made after the incident </a:t>
            </a:r>
            <a:r>
              <a:rPr lang="en-US" b="1" u="sng" dirty="0">
                <a:latin typeface="Assistant" pitchFamily="2" charset="-79"/>
                <a:cs typeface="Assistant" pitchFamily="2" charset="-79"/>
              </a:rPr>
              <a:t>in light of all the facts available</a:t>
            </a:r>
            <a:endParaRPr lang="en-US" dirty="0">
              <a:latin typeface="Assistant" pitchFamily="2" charset="-79"/>
              <a:cs typeface="Assistant" pitchFamily="2" charset="-79"/>
            </a:endParaRPr>
          </a:p>
          <a:p>
            <a:pPr>
              <a:lnSpc>
                <a:spcPct val="100000"/>
              </a:lnSpc>
            </a:pPr>
            <a:r>
              <a:rPr lang="en-US" dirty="0">
                <a:latin typeface="Assistant" pitchFamily="2" charset="-79"/>
                <a:cs typeface="Assistant" pitchFamily="2" charset="-79"/>
              </a:rPr>
              <a:t>Blackouts are frequent issues</a:t>
            </a:r>
          </a:p>
          <a:p>
            <a:pPr lvl="1">
              <a:lnSpc>
                <a:spcPct val="100000"/>
              </a:lnSpc>
            </a:pPr>
            <a:r>
              <a:rPr lang="en-US" dirty="0">
                <a:latin typeface="Assistant" pitchFamily="2" charset="-79"/>
                <a:cs typeface="Assistant" pitchFamily="2" charset="-79"/>
              </a:rPr>
              <a:t>Blackout ≠ incapacitation (automatically)</a:t>
            </a:r>
          </a:p>
          <a:p>
            <a:pPr lvl="1">
              <a:lnSpc>
                <a:spcPct val="100000"/>
              </a:lnSpc>
            </a:pPr>
            <a:r>
              <a:rPr lang="en-US" dirty="0">
                <a:latin typeface="Assistant" pitchFamily="2" charset="-79"/>
                <a:cs typeface="Assistant" pitchFamily="2" charset="-79"/>
              </a:rPr>
              <a:t>Blackout = no working (form of short-term) memory for a consistent period, thus unable to understand who, what, when, where, why, or how</a:t>
            </a:r>
          </a:p>
          <a:p>
            <a:pPr lvl="1">
              <a:lnSpc>
                <a:spcPct val="100000"/>
              </a:lnSpc>
            </a:pPr>
            <a:r>
              <a:rPr lang="en-US" dirty="0">
                <a:latin typeface="Assistant" pitchFamily="2" charset="-79"/>
                <a:cs typeface="Assistant" pitchFamily="2" charset="-79"/>
              </a:rPr>
              <a:t>Partial blackout must be assessed as well</a:t>
            </a:r>
          </a:p>
          <a:p>
            <a:endParaRPr lang="en-US" dirty="0"/>
          </a:p>
        </p:txBody>
      </p:sp>
      <p:sp>
        <p:nvSpPr>
          <p:cNvPr id="4" name="Slide Number Placeholder 3">
            <a:extLst>
              <a:ext uri="{FF2B5EF4-FFF2-40B4-BE49-F238E27FC236}">
                <a16:creationId xmlns:a16="http://schemas.microsoft.com/office/drawing/2014/main" id="{03A6A2AF-922C-47E1-B464-ED480F51DF9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solidFill>
                <a:effectLst/>
                <a:uLnTx/>
                <a:uFillTx/>
                <a:latin typeface="Assistant" panose="020B0604020202020204" charset="-79"/>
                <a:ea typeface="+mn-ea"/>
                <a:cs typeface="Assistant" panose="020B0604020202020204" charset="-79"/>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000" b="0" i="0" u="none" strike="noStrike" kern="1200" cap="none" spc="0" normalizeH="0" baseline="0" noProof="0">
              <a:ln>
                <a:noFill/>
              </a:ln>
              <a:solidFill>
                <a:srgbClr val="00256D"/>
              </a:solidFill>
              <a:effectLst/>
              <a:uLnTx/>
              <a:uFillTx/>
              <a:latin typeface="Assistant" panose="020B0604020202020204" charset="-79"/>
              <a:ea typeface="+mn-ea"/>
              <a:cs typeface="Assistant" panose="020B0604020202020204" charset="-79"/>
            </a:endParaRPr>
          </a:p>
        </p:txBody>
      </p:sp>
    </p:spTree>
    <p:extLst>
      <p:ext uri="{BB962C8B-B14F-4D97-AF65-F5344CB8AC3E}">
        <p14:creationId xmlns:p14="http://schemas.microsoft.com/office/powerpoint/2010/main" val="59811854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20387-EA52-401C-820B-E05EF2F49C0F}"/>
              </a:ext>
            </a:extLst>
          </p:cNvPr>
          <p:cNvSpPr>
            <a:spLocks noGrp="1"/>
          </p:cNvSpPr>
          <p:nvPr>
            <p:ph type="title"/>
          </p:nvPr>
        </p:nvSpPr>
        <p:spPr/>
        <p:txBody>
          <a:bodyPr/>
          <a:lstStyle/>
          <a:p>
            <a:r>
              <a:rPr lang="en-US" dirty="0"/>
              <a:t>Behavioral Cues</a:t>
            </a:r>
          </a:p>
        </p:txBody>
      </p:sp>
      <p:sp>
        <p:nvSpPr>
          <p:cNvPr id="3" name="Content Placeholder 2">
            <a:extLst>
              <a:ext uri="{FF2B5EF4-FFF2-40B4-BE49-F238E27FC236}">
                <a16:creationId xmlns:a16="http://schemas.microsoft.com/office/drawing/2014/main" id="{05E6D8D2-E502-40C4-B660-8F20BF270DC8}"/>
              </a:ext>
            </a:extLst>
          </p:cNvPr>
          <p:cNvSpPr>
            <a:spLocks noGrp="1"/>
          </p:cNvSpPr>
          <p:nvPr>
            <p:ph idx="1"/>
          </p:nvPr>
        </p:nvSpPr>
        <p:spPr>
          <a:xfrm>
            <a:off x="628650" y="1371600"/>
            <a:ext cx="7886700" cy="4984753"/>
          </a:xfrm>
        </p:spPr>
        <p:txBody>
          <a:bodyPr>
            <a:normAutofit lnSpcReduction="10000"/>
          </a:bodyPr>
          <a:lstStyle/>
          <a:p>
            <a:pPr marL="0" indent="0">
              <a:buNone/>
            </a:pPr>
            <a:r>
              <a:rPr lang="en-US" b="1" dirty="0">
                <a:latin typeface="Assistant" pitchFamily="2" charset="-79"/>
                <a:cs typeface="Assistant" pitchFamily="2" charset="-79"/>
              </a:rPr>
              <a:t>Evidence of incapacity context clues:</a:t>
            </a:r>
          </a:p>
          <a:p>
            <a:pPr>
              <a:spcBef>
                <a:spcPts val="750"/>
              </a:spcBef>
            </a:pPr>
            <a:r>
              <a:rPr lang="en-US" sz="2200">
                <a:latin typeface="Assistant" pitchFamily="2" charset="-79"/>
                <a:cs typeface="Assistant" pitchFamily="2" charset="-79"/>
              </a:rPr>
              <a:t>Slurred speech</a:t>
            </a:r>
          </a:p>
          <a:p>
            <a:r>
              <a:rPr lang="en-US" sz="2200">
                <a:latin typeface="Assistant" pitchFamily="2" charset="-79"/>
                <a:cs typeface="Assistant" pitchFamily="2" charset="-79"/>
              </a:rPr>
              <a:t>The smell of alcohol on the breath in combination with other factors</a:t>
            </a:r>
          </a:p>
          <a:p>
            <a:r>
              <a:rPr lang="en-US" sz="2200">
                <a:latin typeface="Assistant" pitchFamily="2" charset="-79"/>
                <a:cs typeface="Assistant" pitchFamily="2" charset="-79"/>
              </a:rPr>
              <a:t>Shaky equilibrium; stumbling</a:t>
            </a:r>
          </a:p>
          <a:p>
            <a:r>
              <a:rPr lang="en-US" sz="2200">
                <a:latin typeface="Assistant" pitchFamily="2" charset="-79"/>
                <a:cs typeface="Assistant" pitchFamily="2" charset="-79"/>
              </a:rPr>
              <a:t>Passing out</a:t>
            </a:r>
          </a:p>
          <a:p>
            <a:r>
              <a:rPr lang="en-US" sz="2200">
                <a:latin typeface="Assistant" pitchFamily="2" charset="-79"/>
                <a:cs typeface="Assistant" pitchFamily="2" charset="-79"/>
              </a:rPr>
              <a:t>Throwing up</a:t>
            </a:r>
          </a:p>
          <a:p>
            <a:r>
              <a:rPr lang="en-US" sz="2200">
                <a:latin typeface="Assistant" pitchFamily="2" charset="-79"/>
                <a:cs typeface="Assistant" pitchFamily="2" charset="-79"/>
              </a:rPr>
              <a:t>Appearing disoriented</a:t>
            </a:r>
          </a:p>
          <a:p>
            <a:r>
              <a:rPr lang="en-US" sz="2200">
                <a:latin typeface="Assistant" pitchFamily="2" charset="-79"/>
                <a:cs typeface="Assistant" pitchFamily="2" charset="-79"/>
              </a:rPr>
              <a:t>Unconsciousness</a:t>
            </a:r>
          </a:p>
          <a:p>
            <a:r>
              <a:rPr lang="en-US" sz="2200"/>
              <a:t>Known blackout</a:t>
            </a:r>
          </a:p>
          <a:p>
            <a:r>
              <a:rPr lang="en-US" sz="2200">
                <a:latin typeface="Assistant" pitchFamily="2" charset="-79"/>
                <a:cs typeface="Assistant" pitchFamily="2" charset="-79"/>
              </a:rPr>
              <a:t>Outrageous or unusual behavior (requires prior knowledge)</a:t>
            </a:r>
          </a:p>
        </p:txBody>
      </p:sp>
      <p:sp>
        <p:nvSpPr>
          <p:cNvPr id="4" name="Slide Number Placeholder 3">
            <a:extLst>
              <a:ext uri="{FF2B5EF4-FFF2-40B4-BE49-F238E27FC236}">
                <a16:creationId xmlns:a16="http://schemas.microsoft.com/office/drawing/2014/main" id="{03A6A2AF-922C-47E1-B464-ED480F51DF9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solidFill>
                <a:effectLst/>
                <a:uLnTx/>
                <a:uFillTx/>
                <a:latin typeface="Assistant" panose="020B0604020202020204" charset="-79"/>
                <a:ea typeface="+mn-ea"/>
                <a:cs typeface="Assistant" panose="020B0604020202020204" charset="-79"/>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000" b="0" i="0" u="none" strike="noStrike" kern="1200" cap="none" spc="0" normalizeH="0" baseline="0" noProof="0">
              <a:ln>
                <a:noFill/>
              </a:ln>
              <a:solidFill>
                <a:srgbClr val="00256D"/>
              </a:solidFill>
              <a:effectLst/>
              <a:uLnTx/>
              <a:uFillTx/>
              <a:latin typeface="Assistant" panose="020B0604020202020204" charset="-79"/>
              <a:ea typeface="+mn-ea"/>
              <a:cs typeface="Assistant" panose="020B0604020202020204" charset="-79"/>
            </a:endParaRPr>
          </a:p>
        </p:txBody>
      </p:sp>
    </p:spTree>
    <p:extLst>
      <p:ext uri="{BB962C8B-B14F-4D97-AF65-F5344CB8AC3E}">
        <p14:creationId xmlns:p14="http://schemas.microsoft.com/office/powerpoint/2010/main" val="330292000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FEB5-2B41-43FF-85D8-7F3AEAEB3088}"/>
              </a:ext>
            </a:extLst>
          </p:cNvPr>
          <p:cNvSpPr>
            <a:spLocks noGrp="1"/>
          </p:cNvSpPr>
          <p:nvPr>
            <p:ph type="title"/>
          </p:nvPr>
        </p:nvSpPr>
        <p:spPr/>
        <p:txBody>
          <a:bodyPr/>
          <a:lstStyle/>
          <a:p>
            <a:r>
              <a:rPr lang="en-US" dirty="0"/>
              <a:t>Prior Knowledge Construct</a:t>
            </a:r>
          </a:p>
        </p:txBody>
      </p:sp>
      <p:sp>
        <p:nvSpPr>
          <p:cNvPr id="3" name="Content Placeholder 2">
            <a:extLst>
              <a:ext uri="{FF2B5EF4-FFF2-40B4-BE49-F238E27FC236}">
                <a16:creationId xmlns:a16="http://schemas.microsoft.com/office/drawing/2014/main" id="{8CE2664D-8CB4-489F-A2F1-EF99D038AFED}"/>
              </a:ext>
            </a:extLst>
          </p:cNvPr>
          <p:cNvSpPr>
            <a:spLocks noGrp="1"/>
          </p:cNvSpPr>
          <p:nvPr>
            <p:ph idx="1"/>
          </p:nvPr>
        </p:nvSpPr>
        <p:spPr>
          <a:xfrm>
            <a:off x="628650" y="1371600"/>
            <a:ext cx="7886700" cy="4984753"/>
          </a:xfrm>
        </p:spPr>
        <p:txBody>
          <a:bodyPr/>
          <a:lstStyle/>
          <a:p>
            <a:pPr>
              <a:lnSpc>
                <a:spcPct val="100000"/>
              </a:lnSpc>
            </a:pPr>
            <a:r>
              <a:rPr lang="en-US" dirty="0"/>
              <a:t>These answers should be in the investigation report if the primary consideration is the out of norm behaviors of the Complainant as a determination of incapacity:</a:t>
            </a:r>
          </a:p>
          <a:p>
            <a:pPr lvl="1">
              <a:lnSpc>
                <a:spcPct val="100000"/>
              </a:lnSpc>
            </a:pPr>
            <a:r>
              <a:rPr lang="en-US" dirty="0"/>
              <a:t>Did the Respondent know the Complainant previously?</a:t>
            </a:r>
          </a:p>
          <a:p>
            <a:pPr lvl="1">
              <a:lnSpc>
                <a:spcPct val="100000"/>
              </a:lnSpc>
            </a:pPr>
            <a:r>
              <a:rPr lang="en-US" dirty="0"/>
              <a:t>If so, was Complainant acting very differently from previous similar situations?</a:t>
            </a:r>
          </a:p>
          <a:p>
            <a:pPr lvl="1">
              <a:lnSpc>
                <a:spcPct val="100000"/>
              </a:lnSpc>
            </a:pPr>
            <a:r>
              <a:rPr lang="en-US" dirty="0"/>
              <a:t>Evaluate what the Respondent observed the Complainant consuming (via the timeline)</a:t>
            </a:r>
          </a:p>
          <a:p>
            <a:pPr lvl="1">
              <a:lnSpc>
                <a:spcPct val="100000"/>
              </a:lnSpc>
            </a:pPr>
            <a:r>
              <a:rPr lang="en-US" dirty="0"/>
              <a:t>Determine if Respondent provided any of the alcohol for the Complainant</a:t>
            </a:r>
          </a:p>
          <a:p>
            <a:pPr lvl="1">
              <a:lnSpc>
                <a:spcPct val="100000"/>
              </a:lnSpc>
            </a:pPr>
            <a:r>
              <a:rPr lang="en-US" dirty="0"/>
              <a:t>Other relevant behavioral cues</a:t>
            </a:r>
          </a:p>
          <a:p>
            <a:endParaRPr lang="en-US" dirty="0"/>
          </a:p>
        </p:txBody>
      </p:sp>
      <p:sp>
        <p:nvSpPr>
          <p:cNvPr id="4" name="Slide Number Placeholder 3">
            <a:extLst>
              <a:ext uri="{FF2B5EF4-FFF2-40B4-BE49-F238E27FC236}">
                <a16:creationId xmlns:a16="http://schemas.microsoft.com/office/drawing/2014/main" id="{BF1B6C1B-5B4D-4203-BA06-2BE0B5CA349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solidFill>
                <a:effectLst/>
                <a:uLnTx/>
                <a:uFillTx/>
                <a:latin typeface="Assistant" panose="020B0604020202020204" charset="-79"/>
                <a:ea typeface="+mn-ea"/>
                <a:cs typeface="Assistant" panose="020B0604020202020204" charset="-79"/>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000" b="0" i="0" u="none" strike="noStrike" kern="1200" cap="none" spc="0" normalizeH="0" baseline="0" noProof="0">
              <a:ln>
                <a:noFill/>
              </a:ln>
              <a:solidFill>
                <a:srgbClr val="00256D"/>
              </a:solidFill>
              <a:effectLst/>
              <a:uLnTx/>
              <a:uFillTx/>
              <a:latin typeface="Assistant" panose="020B0604020202020204" charset="-79"/>
              <a:ea typeface="+mn-ea"/>
              <a:cs typeface="Assistant" panose="020B0604020202020204" charset="-79"/>
            </a:endParaRPr>
          </a:p>
        </p:txBody>
      </p:sp>
    </p:spTree>
    <p:extLst>
      <p:ext uri="{BB962C8B-B14F-4D97-AF65-F5344CB8AC3E}">
        <p14:creationId xmlns:p14="http://schemas.microsoft.com/office/powerpoint/2010/main" val="420205309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4BA2B-72F0-4F71-9E80-BB1006B0BED0}"/>
              </a:ext>
            </a:extLst>
          </p:cNvPr>
          <p:cNvSpPr>
            <a:spLocks noGrp="1"/>
          </p:cNvSpPr>
          <p:nvPr>
            <p:ph type="title"/>
          </p:nvPr>
        </p:nvSpPr>
        <p:spPr/>
        <p:txBody>
          <a:bodyPr/>
          <a:lstStyle/>
          <a:p>
            <a:r>
              <a:rPr lang="en-US" dirty="0"/>
              <a:t>Incapacity analysis</a:t>
            </a:r>
          </a:p>
        </p:txBody>
      </p:sp>
      <p:sp>
        <p:nvSpPr>
          <p:cNvPr id="3" name="Content Placeholder 2">
            <a:extLst>
              <a:ext uri="{FF2B5EF4-FFF2-40B4-BE49-F238E27FC236}">
                <a16:creationId xmlns:a16="http://schemas.microsoft.com/office/drawing/2014/main" id="{AC124869-B696-4400-A2B8-49A7DD713A4A}"/>
              </a:ext>
            </a:extLst>
          </p:cNvPr>
          <p:cNvSpPr>
            <a:spLocks noGrp="1"/>
          </p:cNvSpPr>
          <p:nvPr>
            <p:ph idx="1"/>
          </p:nvPr>
        </p:nvSpPr>
        <p:spPr>
          <a:xfrm>
            <a:off x="628650" y="1371600"/>
            <a:ext cx="7886700" cy="4984753"/>
          </a:xfrm>
        </p:spPr>
        <p:txBody>
          <a:bodyPr>
            <a:normAutofit lnSpcReduction="10000"/>
          </a:bodyPr>
          <a:lstStyle/>
          <a:p>
            <a:r>
              <a:rPr lang="en-US" dirty="0"/>
              <a:t>If the Complainant </a:t>
            </a:r>
            <a:r>
              <a:rPr lang="en-US" b="1" dirty="0"/>
              <a:t>was not </a:t>
            </a:r>
            <a:r>
              <a:rPr lang="en-US" dirty="0"/>
              <a:t>incapacitated, move on to the Consent Analysis</a:t>
            </a:r>
          </a:p>
          <a:p>
            <a:r>
              <a:rPr lang="en-US" dirty="0"/>
              <a:t>If the Complainant </a:t>
            </a:r>
            <a:r>
              <a:rPr lang="en-US" b="1" dirty="0"/>
              <a:t>was </a:t>
            </a:r>
            <a:r>
              <a:rPr lang="en-US" dirty="0"/>
              <a:t>incapacitated, but:</a:t>
            </a:r>
          </a:p>
          <a:p>
            <a:pPr lvl="1"/>
            <a:r>
              <a:rPr lang="en-US" dirty="0"/>
              <a:t>The Respondent did not know it, </a:t>
            </a:r>
            <a:r>
              <a:rPr lang="en-US" b="1" dirty="0"/>
              <a:t>AND </a:t>
            </a:r>
            <a:r>
              <a:rPr lang="en-US" dirty="0"/>
              <a:t> </a:t>
            </a:r>
          </a:p>
          <a:p>
            <a:pPr lvl="1"/>
            <a:r>
              <a:rPr lang="en-US" dirty="0"/>
              <a:t>The Respondent would not have reasonably known it = policy not violated, move to Consent Analysis.</a:t>
            </a:r>
          </a:p>
          <a:p>
            <a:r>
              <a:rPr lang="en-US" dirty="0"/>
              <a:t>If the Complainant </a:t>
            </a:r>
            <a:r>
              <a:rPr lang="en-US" b="1" dirty="0"/>
              <a:t>was</a:t>
            </a:r>
            <a:r>
              <a:rPr lang="en-US" dirty="0"/>
              <a:t> incapacitated, and:</a:t>
            </a:r>
          </a:p>
          <a:p>
            <a:pPr lvl="1"/>
            <a:r>
              <a:rPr lang="en-US" dirty="0"/>
              <a:t>The Respondent </a:t>
            </a:r>
            <a:r>
              <a:rPr lang="en-US" b="1" dirty="0"/>
              <a:t>knew it or caused it </a:t>
            </a:r>
            <a:r>
              <a:rPr lang="en-US" dirty="0"/>
              <a:t>= policy violation; sanction accordingly</a:t>
            </a:r>
          </a:p>
          <a:p>
            <a:pPr lvl="1"/>
            <a:r>
              <a:rPr lang="en-US" dirty="0"/>
              <a:t>The Respondent </a:t>
            </a:r>
            <a:r>
              <a:rPr lang="en-US" b="1" dirty="0"/>
              <a:t>should have known it</a:t>
            </a:r>
            <a:r>
              <a:rPr lang="en-US" dirty="0">
                <a:solidFill>
                  <a:schemeClr val="accent6"/>
                </a:solidFill>
              </a:rPr>
              <a:t> </a:t>
            </a:r>
            <a:r>
              <a:rPr lang="en-US" dirty="0"/>
              <a:t>= policy violation; sanction accordingly</a:t>
            </a:r>
          </a:p>
          <a:p>
            <a:pPr lvl="1"/>
            <a:r>
              <a:rPr lang="en-US" dirty="0"/>
              <a:t>The Respondent’s own intoxication cannot be used as a defense</a:t>
            </a:r>
          </a:p>
        </p:txBody>
      </p:sp>
      <p:sp>
        <p:nvSpPr>
          <p:cNvPr id="4" name="Slide Number Placeholder 3">
            <a:extLst>
              <a:ext uri="{FF2B5EF4-FFF2-40B4-BE49-F238E27FC236}">
                <a16:creationId xmlns:a16="http://schemas.microsoft.com/office/drawing/2014/main" id="{CD0BFD46-485D-4CC7-9A26-921CB808C6C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solidFill>
                <a:effectLst/>
                <a:uLnTx/>
                <a:uFillTx/>
                <a:latin typeface="Assistant" panose="020B0604020202020204" charset="-79"/>
                <a:ea typeface="+mn-ea"/>
                <a:cs typeface="Assistant" panose="020B0604020202020204" charset="-79"/>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000" b="0" i="0" u="none" strike="noStrike" kern="1200" cap="none" spc="0" normalizeH="0" baseline="0" noProof="0">
              <a:ln>
                <a:noFill/>
              </a:ln>
              <a:solidFill>
                <a:srgbClr val="00256D"/>
              </a:solidFill>
              <a:effectLst/>
              <a:uLnTx/>
              <a:uFillTx/>
              <a:latin typeface="Assistant" panose="020B0604020202020204" charset="-79"/>
              <a:ea typeface="+mn-ea"/>
              <a:cs typeface="Assistant" panose="020B0604020202020204" charset="-79"/>
            </a:endParaRPr>
          </a:p>
        </p:txBody>
      </p:sp>
    </p:spTree>
    <p:extLst>
      <p:ext uri="{BB962C8B-B14F-4D97-AF65-F5344CB8AC3E}">
        <p14:creationId xmlns:p14="http://schemas.microsoft.com/office/powerpoint/2010/main" val="204388057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AB165-D414-4B31-9CAB-E4AFB34CCA11}"/>
              </a:ext>
            </a:extLst>
          </p:cNvPr>
          <p:cNvSpPr>
            <a:spLocks noGrp="1"/>
          </p:cNvSpPr>
          <p:nvPr>
            <p:ph type="title"/>
          </p:nvPr>
        </p:nvSpPr>
        <p:spPr/>
        <p:txBody>
          <a:bodyPr/>
          <a:lstStyle/>
          <a:p>
            <a:r>
              <a:rPr lang="en-US" dirty="0"/>
              <a:t>Consent Analysis</a:t>
            </a:r>
          </a:p>
        </p:txBody>
      </p:sp>
      <p:sp>
        <p:nvSpPr>
          <p:cNvPr id="3" name="Content Placeholder 2">
            <a:extLst>
              <a:ext uri="{FF2B5EF4-FFF2-40B4-BE49-F238E27FC236}">
                <a16:creationId xmlns:a16="http://schemas.microsoft.com/office/drawing/2014/main" id="{499D9E8E-83C6-4283-864B-5C4664465849}"/>
              </a:ext>
            </a:extLst>
          </p:cNvPr>
          <p:cNvSpPr>
            <a:spLocks noGrp="1"/>
          </p:cNvSpPr>
          <p:nvPr>
            <p:ph idx="1"/>
          </p:nvPr>
        </p:nvSpPr>
        <p:spPr/>
        <p:txBody>
          <a:bodyPr>
            <a:normAutofit/>
          </a:bodyPr>
          <a:lstStyle/>
          <a:p>
            <a:pPr marL="514350" indent="-514350">
              <a:lnSpc>
                <a:spcPct val="100000"/>
              </a:lnSpc>
              <a:buFont typeface="+mj-lt"/>
              <a:buAutoNum type="arabicPeriod" startAt="3"/>
            </a:pPr>
            <a:r>
              <a:rPr lang="en-US" b="1" dirty="0"/>
              <a:t>What clear words or actions by the Complainant gave the Respondent permission for each specific sexual or intimate act that took place as it took place?</a:t>
            </a:r>
          </a:p>
          <a:p>
            <a:pPr marL="457200" indent="-457200">
              <a:lnSpc>
                <a:spcPct val="100000"/>
              </a:lnSpc>
            </a:pPr>
            <a:r>
              <a:rPr lang="en-US" dirty="0"/>
              <a:t>Is there any sexual or intimate pattern or history between the parties?</a:t>
            </a:r>
          </a:p>
          <a:p>
            <a:pPr marL="457200" indent="-457200">
              <a:lnSpc>
                <a:spcPct val="100000"/>
              </a:lnSpc>
            </a:pPr>
            <a:r>
              <a:rPr lang="en-US" dirty="0"/>
              <a:t>What verbal and/or non-verbal cues were present during any acts that the parties agree were consensual?</a:t>
            </a:r>
          </a:p>
          <a:p>
            <a:pPr marL="457200" indent="-457200">
              <a:lnSpc>
                <a:spcPct val="100000"/>
              </a:lnSpc>
            </a:pPr>
            <a:r>
              <a:rPr lang="en-US" dirty="0"/>
              <a:t>This is where getting detail and specifics of intimate behaviors is critical</a:t>
            </a:r>
          </a:p>
        </p:txBody>
      </p:sp>
      <p:sp>
        <p:nvSpPr>
          <p:cNvPr id="4" name="Slide Number Placeholder 3">
            <a:extLst>
              <a:ext uri="{FF2B5EF4-FFF2-40B4-BE49-F238E27FC236}">
                <a16:creationId xmlns:a16="http://schemas.microsoft.com/office/drawing/2014/main" id="{149A8BA0-C8F5-4B38-BF1C-2A75199D3D0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solidFill>
                <a:effectLst/>
                <a:uLnTx/>
                <a:uFillTx/>
                <a:latin typeface="Assistant" panose="020B0604020202020204" charset="-79"/>
                <a:ea typeface="+mn-ea"/>
                <a:cs typeface="Assistant" panose="020B0604020202020204" charset="-79"/>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000" b="0" i="0" u="none" strike="noStrike" kern="1200" cap="none" spc="0" normalizeH="0" baseline="0" noProof="0">
              <a:ln>
                <a:noFill/>
              </a:ln>
              <a:solidFill>
                <a:srgbClr val="00256D"/>
              </a:solidFill>
              <a:effectLst/>
              <a:uLnTx/>
              <a:uFillTx/>
              <a:latin typeface="Assistant" panose="020B0604020202020204" charset="-79"/>
              <a:ea typeface="+mn-ea"/>
              <a:cs typeface="Assistant" panose="020B0604020202020204" charset="-79"/>
            </a:endParaRPr>
          </a:p>
        </p:txBody>
      </p:sp>
    </p:spTree>
    <p:extLst>
      <p:ext uri="{BB962C8B-B14F-4D97-AF65-F5344CB8AC3E}">
        <p14:creationId xmlns:p14="http://schemas.microsoft.com/office/powerpoint/2010/main" val="357179922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Making a decision</a:t>
            </a:r>
          </a:p>
        </p:txBody>
      </p:sp>
      <p:sp>
        <p:nvSpPr>
          <p:cNvPr id="2" name="Text Placeholder 1">
            <a:extLst>
              <a:ext uri="{FF2B5EF4-FFF2-40B4-BE49-F238E27FC236}">
                <a16:creationId xmlns:a16="http://schemas.microsoft.com/office/drawing/2014/main" id="{065C8FAD-64FA-42B5-8AE1-441DB0056C79}"/>
              </a:ext>
            </a:extLst>
          </p:cNvPr>
          <p:cNvSpPr>
            <a:spLocks noGrp="1"/>
          </p:cNvSpPr>
          <p:nvPr>
            <p:ph type="body" idx="1"/>
          </p:nvPr>
        </p:nvSpPr>
        <p:spPr/>
        <p:txBody>
          <a:bodyPr/>
          <a:lstStyle/>
          <a:p>
            <a:pPr marL="342900" indent="-342900">
              <a:buFont typeface="Wingdings" panose="05000000000000000000" pitchFamily="2" charset="2"/>
              <a:buChar char="§"/>
            </a:pPr>
            <a:r>
              <a:rPr lang="en-US" dirty="0"/>
              <a:t>Deliberations</a:t>
            </a:r>
          </a:p>
          <a:p>
            <a:pPr marL="342900" indent="-342900">
              <a:buFont typeface="Wingdings" panose="05000000000000000000" pitchFamily="2" charset="2"/>
              <a:buChar char="§"/>
            </a:pPr>
            <a:r>
              <a:rPr lang="en-US" dirty="0"/>
              <a:t>Sanctioning</a:t>
            </a:r>
          </a:p>
          <a:p>
            <a:pPr marL="342900" indent="-342900">
              <a:buFont typeface="Wingdings" panose="05000000000000000000" pitchFamily="2" charset="2"/>
              <a:buChar char="§"/>
            </a:pPr>
            <a:r>
              <a:rPr lang="en-US" dirty="0"/>
              <a:t>Written Determinations</a:t>
            </a:r>
          </a:p>
        </p:txBody>
      </p:sp>
      <p:sp>
        <p:nvSpPr>
          <p:cNvPr id="4" name="Slide Number Placeholder 3"/>
          <p:cNvSpPr>
            <a:spLocks noGrp="1"/>
          </p:cNvSpPr>
          <p:nvPr>
            <p:ph type="sldNum" sz="quarter" idx="4"/>
          </p:nvPr>
        </p:nvSpPr>
        <p:spPr/>
        <p:txBody>
          <a:bodyPr/>
          <a:lstStyle/>
          <a:p>
            <a:fld id="{D3E6F73D-5B99-417F-82E5-B90A998CE51F}" type="slidenum">
              <a:rPr lang="en-US" smtClean="0"/>
              <a:t>150</a:t>
            </a:fld>
            <a:endParaRPr lang="en-US"/>
          </a:p>
        </p:txBody>
      </p:sp>
    </p:spTree>
    <p:extLst>
      <p:ext uri="{BB962C8B-B14F-4D97-AF65-F5344CB8AC3E}">
        <p14:creationId xmlns:p14="http://schemas.microsoft.com/office/powerpoint/2010/main" val="95510778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8CDE7-0AC8-BA42-9F1D-4C2E1BCCC896}"/>
              </a:ext>
            </a:extLst>
          </p:cNvPr>
          <p:cNvSpPr>
            <a:spLocks noGrp="1"/>
          </p:cNvSpPr>
          <p:nvPr>
            <p:ph type="title"/>
          </p:nvPr>
        </p:nvSpPr>
        <p:spPr/>
        <p:txBody>
          <a:bodyPr>
            <a:noAutofit/>
          </a:bodyPr>
          <a:lstStyle/>
          <a:p>
            <a:r>
              <a:rPr lang="en-US" dirty="0"/>
              <a:t>Overview of the deliberation process</a:t>
            </a:r>
          </a:p>
        </p:txBody>
      </p:sp>
      <p:sp>
        <p:nvSpPr>
          <p:cNvPr id="3" name="Content Placeholder 2">
            <a:extLst>
              <a:ext uri="{FF2B5EF4-FFF2-40B4-BE49-F238E27FC236}">
                <a16:creationId xmlns:a16="http://schemas.microsoft.com/office/drawing/2014/main" id="{826CE7B1-7D79-AC45-93A0-33CF6A1F9CAA}"/>
              </a:ext>
            </a:extLst>
          </p:cNvPr>
          <p:cNvSpPr>
            <a:spLocks noGrp="1"/>
          </p:cNvSpPr>
          <p:nvPr>
            <p:ph idx="1"/>
          </p:nvPr>
        </p:nvSpPr>
        <p:spPr/>
        <p:txBody>
          <a:bodyPr>
            <a:noAutofit/>
          </a:bodyPr>
          <a:lstStyle/>
          <a:p>
            <a:pPr>
              <a:lnSpc>
                <a:spcPct val="100000"/>
              </a:lnSpc>
              <a:spcBef>
                <a:spcPts val="1200"/>
              </a:spcBef>
            </a:pPr>
            <a:r>
              <a:rPr lang="en-US" sz="2300" dirty="0"/>
              <a:t>Only Decision-makers attend and participate in the deliberations</a:t>
            </a:r>
          </a:p>
          <a:p>
            <a:pPr lvl="1">
              <a:lnSpc>
                <a:spcPct val="100000"/>
              </a:lnSpc>
              <a:spcBef>
                <a:spcPts val="0"/>
              </a:spcBef>
            </a:pPr>
            <a:r>
              <a:rPr lang="en-US" sz="2300" dirty="0"/>
              <a:t>Parties, witnesses, Advisors, and others excused</a:t>
            </a:r>
          </a:p>
          <a:p>
            <a:pPr lvl="1">
              <a:lnSpc>
                <a:spcPct val="100000"/>
              </a:lnSpc>
              <a:spcBef>
                <a:spcPts val="0"/>
              </a:spcBef>
            </a:pPr>
            <a:r>
              <a:rPr lang="en-US" sz="2300" dirty="0"/>
              <a:t>ATIXA recommends that TIXC and legal counsel do not participate</a:t>
            </a:r>
          </a:p>
          <a:p>
            <a:pPr lvl="1">
              <a:lnSpc>
                <a:spcPct val="100000"/>
              </a:lnSpc>
              <a:spcBef>
                <a:spcPts val="0"/>
              </a:spcBef>
            </a:pPr>
            <a:r>
              <a:rPr lang="en-US" sz="2300" dirty="0"/>
              <a:t>Facilitator may observe</a:t>
            </a:r>
          </a:p>
          <a:p>
            <a:pPr>
              <a:lnSpc>
                <a:spcPct val="100000"/>
              </a:lnSpc>
              <a:spcBef>
                <a:spcPts val="1200"/>
              </a:spcBef>
            </a:pPr>
            <a:r>
              <a:rPr lang="en-US" sz="2300" dirty="0"/>
              <a:t>Do not record; recommend against taking notes (Chair may)</a:t>
            </a:r>
          </a:p>
          <a:p>
            <a:pPr>
              <a:lnSpc>
                <a:spcPct val="100000"/>
              </a:lnSpc>
              <a:spcBef>
                <a:spcPts val="1200"/>
              </a:spcBef>
            </a:pPr>
            <a:r>
              <a:rPr lang="en-US" sz="2300" dirty="0"/>
              <a:t>Parse the policy (elements that compose each allegation)</a:t>
            </a:r>
          </a:p>
          <a:p>
            <a:pPr>
              <a:lnSpc>
                <a:spcPct val="100000"/>
              </a:lnSpc>
              <a:spcBef>
                <a:spcPts val="1200"/>
              </a:spcBef>
            </a:pPr>
            <a:r>
              <a:rPr lang="en-US" sz="2300" dirty="0">
                <a:cs typeface="Helvetica" charset="0"/>
              </a:rPr>
              <a:t>Assess credibility of evidence and assess statements as factual, opinion-based, or circumstantial</a:t>
            </a:r>
          </a:p>
          <a:p>
            <a:pPr>
              <a:lnSpc>
                <a:spcPct val="100000"/>
              </a:lnSpc>
              <a:spcBef>
                <a:spcPts val="1200"/>
              </a:spcBef>
            </a:pPr>
            <a:r>
              <a:rPr lang="en-US" sz="2300" dirty="0">
                <a:cs typeface="Helvetica" charset="0"/>
              </a:rPr>
              <a:t>Apply evidentiary standard to determine if policy has been violated</a:t>
            </a:r>
          </a:p>
        </p:txBody>
      </p:sp>
      <p:sp>
        <p:nvSpPr>
          <p:cNvPr id="4" name="Slide Number Placeholder 3">
            <a:extLst>
              <a:ext uri="{FF2B5EF4-FFF2-40B4-BE49-F238E27FC236}">
                <a16:creationId xmlns:a16="http://schemas.microsoft.com/office/drawing/2014/main" id="{C99CDE7B-5E12-C44F-8CFF-4AC90FB098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16815984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CA49B-DAF5-5D4A-BA5C-E2F8A5CEFFE5}"/>
              </a:ext>
            </a:extLst>
          </p:cNvPr>
          <p:cNvSpPr>
            <a:spLocks noGrp="1"/>
          </p:cNvSpPr>
          <p:nvPr>
            <p:ph type="title"/>
          </p:nvPr>
        </p:nvSpPr>
        <p:spPr/>
        <p:txBody>
          <a:bodyPr/>
          <a:lstStyle/>
          <a:p>
            <a:r>
              <a:rPr lang="en-US" dirty="0"/>
              <a:t>Deliberations</a:t>
            </a:r>
          </a:p>
        </p:txBody>
      </p:sp>
      <p:sp>
        <p:nvSpPr>
          <p:cNvPr id="4" name="Content Placeholder 3">
            <a:extLst>
              <a:ext uri="{FF2B5EF4-FFF2-40B4-BE49-F238E27FC236}">
                <a16:creationId xmlns:a16="http://schemas.microsoft.com/office/drawing/2014/main" id="{89A47CB5-F1D8-AC49-8BB3-1AC273E5732C}"/>
              </a:ext>
            </a:extLst>
          </p:cNvPr>
          <p:cNvSpPr>
            <a:spLocks noGrp="1"/>
          </p:cNvSpPr>
          <p:nvPr>
            <p:ph idx="1"/>
          </p:nvPr>
        </p:nvSpPr>
        <p:spPr/>
        <p:txBody>
          <a:bodyPr>
            <a:normAutofit lnSpcReduction="10000"/>
          </a:bodyPr>
          <a:lstStyle/>
          <a:p>
            <a:pPr marL="0" indent="0">
              <a:lnSpc>
                <a:spcPct val="100000"/>
              </a:lnSpc>
              <a:spcBef>
                <a:spcPts val="1200"/>
              </a:spcBef>
              <a:buNone/>
            </a:pPr>
            <a:r>
              <a:rPr lang="en-US" b="1" dirty="0"/>
              <a:t>General Information</a:t>
            </a:r>
            <a:endParaRPr lang="en-US" sz="2400" b="1" dirty="0">
              <a:cs typeface="Helvetica" charset="0"/>
            </a:endParaRPr>
          </a:p>
          <a:p>
            <a:pPr>
              <a:lnSpc>
                <a:spcPct val="100000"/>
              </a:lnSpc>
            </a:pPr>
            <a:r>
              <a:rPr lang="en-US" sz="2400" dirty="0">
                <a:cs typeface="Helvetica" charset="0"/>
              </a:rPr>
              <a:t>Must provide detailed, written the rationale for and evidence supporting its conclusions</a:t>
            </a:r>
            <a:r>
              <a:rPr lang="en-US" sz="1300" dirty="0">
                <a:cs typeface="Helvetica" charset="0"/>
              </a:rPr>
              <a:t> </a:t>
            </a:r>
            <a:endParaRPr lang="en-US" sz="1300" dirty="0"/>
          </a:p>
          <a:p>
            <a:pPr>
              <a:lnSpc>
                <a:spcPct val="100000"/>
              </a:lnSpc>
              <a:spcBef>
                <a:spcPts val="1200"/>
              </a:spcBef>
            </a:pPr>
            <a:r>
              <a:rPr lang="en-US" sz="2400" dirty="0"/>
              <a:t>With a panel, the Chair must be a voting member</a:t>
            </a:r>
            <a:r>
              <a:rPr lang="en-US" sz="1200" dirty="0"/>
              <a:t> </a:t>
            </a:r>
          </a:p>
          <a:p>
            <a:pPr>
              <a:lnSpc>
                <a:spcPct val="100000"/>
              </a:lnSpc>
              <a:spcBef>
                <a:spcPts val="1200"/>
              </a:spcBef>
            </a:pPr>
            <a:r>
              <a:rPr lang="en-US" sz="2400" dirty="0"/>
              <a:t>Typically, there is no specific order in which allegations must be addressed. When in doubt, start with the most serious</a:t>
            </a:r>
            <a:endParaRPr lang="en-US" sz="1200" dirty="0"/>
          </a:p>
          <a:p>
            <a:pPr>
              <a:lnSpc>
                <a:spcPct val="100000"/>
              </a:lnSpc>
              <a:spcBef>
                <a:spcPts val="1200"/>
              </a:spcBef>
            </a:pPr>
            <a:r>
              <a:rPr lang="en-US" sz="2400" dirty="0"/>
              <a:t>Chair should ensure that all viewpoints are heard</a:t>
            </a:r>
            <a:r>
              <a:rPr lang="en-US" sz="1200" dirty="0"/>
              <a:t> </a:t>
            </a:r>
          </a:p>
          <a:p>
            <a:pPr>
              <a:lnSpc>
                <a:spcPct val="100000"/>
              </a:lnSpc>
              <a:spcBef>
                <a:spcPts val="1200"/>
              </a:spcBef>
            </a:pPr>
            <a:r>
              <a:rPr lang="en-US" sz="2400" dirty="0"/>
              <a:t>Neutralize any power imbalances among panel members, particularly based upon their position at the institution</a:t>
            </a:r>
          </a:p>
          <a:p>
            <a:pPr>
              <a:lnSpc>
                <a:spcPct val="100000"/>
              </a:lnSpc>
              <a:spcBef>
                <a:spcPts val="1200"/>
              </a:spcBef>
            </a:pPr>
            <a:r>
              <a:rPr lang="en-US" sz="2400" dirty="0"/>
              <a:t>Ensure an impartial decision that is free of substantive bias</a:t>
            </a:r>
          </a:p>
        </p:txBody>
      </p:sp>
      <p:sp>
        <p:nvSpPr>
          <p:cNvPr id="7" name="Slide Number Placeholder 6">
            <a:extLst>
              <a:ext uri="{FF2B5EF4-FFF2-40B4-BE49-F238E27FC236}">
                <a16:creationId xmlns:a16="http://schemas.microsoft.com/office/drawing/2014/main" id="{07601EA5-FCAE-7D4D-98F3-40F94D3B3DE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
        <p:nvSpPr>
          <p:cNvPr id="6" name="Marcador de texto 17">
            <a:extLst>
              <a:ext uri="{FF2B5EF4-FFF2-40B4-BE49-F238E27FC236}">
                <a16:creationId xmlns:a16="http://schemas.microsoft.com/office/drawing/2014/main" id="{45157E72-D383-A74F-9352-07B569665D7D}"/>
              </a:ext>
            </a:extLst>
          </p:cNvPr>
          <p:cNvSpPr txBox="1">
            <a:spLocks/>
          </p:cNvSpPr>
          <p:nvPr/>
        </p:nvSpPr>
        <p:spPr>
          <a:xfrm>
            <a:off x="627457" y="6011184"/>
            <a:ext cx="7886700" cy="406316"/>
          </a:xfrm>
          <a:prstGeom prst="rect">
            <a:avLst/>
          </a:prstGeom>
          <a:solidFill>
            <a:schemeClr val="accent2"/>
          </a:solidFill>
        </p:spPr>
        <p:txBody>
          <a:bodyPr vert="horz" lIns="0" tIns="0" rIns="0" bIns="0" rtlCol="0" anchor="ctr" anchorCtr="0">
            <a:noAutofit/>
          </a:bodyPr>
          <a:lstStyle>
            <a:lvl1pPr marL="0" indent="0" algn="l" defTabSz="685800" rtl="0" eaLnBrk="1" latinLnBrk="0" hangingPunct="1">
              <a:lnSpc>
                <a:spcPct val="100000"/>
              </a:lnSpc>
              <a:spcBef>
                <a:spcPts val="0"/>
              </a:spcBef>
              <a:buClr>
                <a:schemeClr val="accent3"/>
              </a:buClr>
              <a:buFont typeface="Arial" panose="020B0604020202020204" pitchFamily="34" charset="0"/>
              <a:buNone/>
              <a:defRPr lang="en-US" sz="900" kern="1200" dirty="0" smtClean="0">
                <a:solidFill>
                  <a:schemeClr val="tx1">
                    <a:lumMod val="50000"/>
                    <a:lumOff val="50000"/>
                  </a:schemeClr>
                </a:solidFill>
                <a:latin typeface="+mn-lt"/>
                <a:ea typeface="+mn-ea"/>
                <a:cs typeface="+mn-cs"/>
              </a:defRPr>
            </a:lvl1pPr>
            <a:lvl2pPr marL="457200" indent="-228600" algn="l" defTabSz="685800" rtl="0" eaLnBrk="1" latinLnBrk="0" hangingPunct="1">
              <a:lnSpc>
                <a:spcPct val="100000"/>
              </a:lnSpc>
              <a:spcBef>
                <a:spcPts val="450"/>
              </a:spcBef>
              <a:buClr>
                <a:schemeClr val="accent3"/>
              </a:buClr>
              <a:buFont typeface="Calibri" panose="020F0502020204030204" pitchFamily="34" charset="0"/>
              <a:buChar char="–"/>
              <a:defRPr sz="1800" kern="1200">
                <a:solidFill>
                  <a:schemeClr val="accent4"/>
                </a:solidFill>
                <a:latin typeface="+mn-lt"/>
                <a:ea typeface="+mn-ea"/>
                <a:cs typeface="+mn-cs"/>
              </a:defRPr>
            </a:lvl2pPr>
            <a:lvl3pPr marL="685800" indent="-228600" algn="l" defTabSz="685800" rtl="0" eaLnBrk="1" latinLnBrk="0" hangingPunct="1">
              <a:lnSpc>
                <a:spcPct val="100000"/>
              </a:lnSpc>
              <a:spcBef>
                <a:spcPts val="450"/>
              </a:spcBef>
              <a:buClr>
                <a:schemeClr val="accent3"/>
              </a:buClr>
              <a:buFont typeface="Wingdings" panose="05000000000000000000" pitchFamily="2" charset="2"/>
              <a:buChar char="§"/>
              <a:defRPr sz="1600" kern="1200">
                <a:solidFill>
                  <a:schemeClr val="accent4"/>
                </a:solidFill>
                <a:latin typeface="+mn-lt"/>
                <a:ea typeface="+mn-ea"/>
                <a:cs typeface="+mn-cs"/>
              </a:defRPr>
            </a:lvl3pPr>
            <a:lvl4pPr marL="914400" indent="-228600" algn="l" defTabSz="685800" rtl="0" eaLnBrk="1" latinLnBrk="0" hangingPunct="1">
              <a:lnSpc>
                <a:spcPct val="100000"/>
              </a:lnSpc>
              <a:spcBef>
                <a:spcPts val="450"/>
              </a:spcBef>
              <a:buClr>
                <a:schemeClr val="accent3"/>
              </a:buClr>
              <a:buFont typeface="Courier New" panose="02070309020205020404" pitchFamily="49" charset="0"/>
              <a:buChar char="o"/>
              <a:defRPr sz="1400" kern="1200">
                <a:solidFill>
                  <a:schemeClr val="accent4"/>
                </a:solidFill>
                <a:latin typeface="+mn-lt"/>
                <a:ea typeface="+mn-ea"/>
                <a:cs typeface="+mn-cs"/>
              </a:defRPr>
            </a:lvl4pPr>
            <a:lvl5pPr marL="1143000" indent="-228600" algn="l" defTabSz="685800" rtl="0" eaLnBrk="1" latinLnBrk="0" hangingPunct="1">
              <a:lnSpc>
                <a:spcPct val="100000"/>
              </a:lnSpc>
              <a:spcBef>
                <a:spcPts val="450"/>
              </a:spcBef>
              <a:buClr>
                <a:schemeClr val="accent3"/>
              </a:buClr>
              <a:buFont typeface="Wingdings" panose="05000000000000000000" pitchFamily="2" charset="2"/>
              <a:buChar char="Ø"/>
              <a:defRPr sz="1200" kern="1200">
                <a:solidFill>
                  <a:schemeClr val="accent4"/>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228600" algn="ctr" defTabSz="685800" rtl="0" eaLnBrk="1" fontAlgn="auto" latinLnBrk="0" hangingPunct="1">
              <a:lnSpc>
                <a:spcPct val="100000"/>
              </a:lnSpc>
              <a:spcBef>
                <a:spcPts val="0"/>
              </a:spcBef>
              <a:spcAft>
                <a:spcPts val="0"/>
              </a:spcAft>
              <a:buClr>
                <a:srgbClr val="9AC0FF"/>
              </a:buClr>
              <a:buSzTx/>
              <a:buFont typeface="Arial" panose="020B0604020202020204" pitchFamily="34" charset="0"/>
              <a:buNone/>
              <a:tabLst/>
              <a:defRPr/>
            </a:pPr>
            <a:r>
              <a:rPr kumimoji="0" lang="en-US" sz="2000" b="1" i="0" u="none" strike="noStrike" kern="1200" cap="none" spc="0" normalizeH="0" baseline="0" noProof="0" dirty="0">
                <a:ln>
                  <a:noFill/>
                </a:ln>
                <a:solidFill>
                  <a:prstClr val="white"/>
                </a:solidFill>
                <a:effectLst/>
                <a:uLnTx/>
                <a:uFillTx/>
                <a:latin typeface="Assistant" pitchFamily="2" charset="-79"/>
                <a:ea typeface="+mn-ea"/>
                <a:cs typeface="Assistant" pitchFamily="2" charset="-79"/>
              </a:rPr>
              <a:t>Withhold judgment until all the evidence has been considered.</a:t>
            </a:r>
          </a:p>
        </p:txBody>
      </p:sp>
    </p:spTree>
    <p:extLst>
      <p:ext uri="{BB962C8B-B14F-4D97-AF65-F5344CB8AC3E}">
        <p14:creationId xmlns:p14="http://schemas.microsoft.com/office/powerpoint/2010/main" val="133728731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CA49B-DAF5-5D4A-BA5C-E2F8A5CEFFE5}"/>
              </a:ext>
            </a:extLst>
          </p:cNvPr>
          <p:cNvSpPr>
            <a:spLocks noGrp="1"/>
          </p:cNvSpPr>
          <p:nvPr>
            <p:ph type="title"/>
          </p:nvPr>
        </p:nvSpPr>
        <p:spPr/>
        <p:txBody>
          <a:bodyPr/>
          <a:lstStyle/>
          <a:p>
            <a:r>
              <a:rPr lang="en-US" dirty="0"/>
              <a:t>Deliberations</a:t>
            </a:r>
          </a:p>
        </p:txBody>
      </p:sp>
      <p:sp>
        <p:nvSpPr>
          <p:cNvPr id="4" name="Content Placeholder 3">
            <a:extLst>
              <a:ext uri="{FF2B5EF4-FFF2-40B4-BE49-F238E27FC236}">
                <a16:creationId xmlns:a16="http://schemas.microsoft.com/office/drawing/2014/main" id="{89A47CB5-F1D8-AC49-8BB3-1AC273E5732C}"/>
              </a:ext>
            </a:extLst>
          </p:cNvPr>
          <p:cNvSpPr>
            <a:spLocks noGrp="1"/>
          </p:cNvSpPr>
          <p:nvPr>
            <p:ph idx="1"/>
          </p:nvPr>
        </p:nvSpPr>
        <p:spPr/>
        <p:txBody>
          <a:bodyPr>
            <a:normAutofit lnSpcReduction="10000"/>
          </a:bodyPr>
          <a:lstStyle/>
          <a:p>
            <a:pPr marL="0" indent="0">
              <a:buNone/>
              <a:defRPr/>
            </a:pPr>
            <a:r>
              <a:rPr lang="en-US" sz="2400" b="1" dirty="0">
                <a:ea typeface="ＭＳ Ｐゴシック" pitchFamily="34" charset="-128"/>
              </a:rPr>
              <a:t>Foundation for Decisions</a:t>
            </a:r>
          </a:p>
          <a:p>
            <a:pPr>
              <a:lnSpc>
                <a:spcPct val="100000"/>
              </a:lnSpc>
              <a:defRPr/>
            </a:pPr>
            <a:r>
              <a:rPr lang="en-US" sz="2400" dirty="0">
                <a:ea typeface="ＭＳ Ｐゴシック" pitchFamily="34" charset="-128"/>
              </a:rPr>
              <a:t>Decisions must be based only upon information/evidence in the investigation report or presented at the hearing</a:t>
            </a:r>
            <a:endParaRPr lang="en-US" sz="1200" dirty="0">
              <a:ea typeface="ＭＳ Ｐゴシック" pitchFamily="34" charset="-128"/>
            </a:endParaRPr>
          </a:p>
          <a:p>
            <a:pPr>
              <a:lnSpc>
                <a:spcPct val="100000"/>
              </a:lnSpc>
              <a:spcBef>
                <a:spcPts val="1200"/>
              </a:spcBef>
              <a:defRPr/>
            </a:pPr>
            <a:r>
              <a:rPr lang="en-US" sz="2400" dirty="0">
                <a:ea typeface="ＭＳ Ｐゴシック" pitchFamily="34" charset="-128"/>
              </a:rPr>
              <a:t>Do not turn to any outside “evidence”</a:t>
            </a:r>
            <a:endParaRPr lang="en-US" sz="1200" dirty="0">
              <a:ea typeface="ＭＳ Ｐゴシック" pitchFamily="34" charset="-128"/>
            </a:endParaRPr>
          </a:p>
          <a:p>
            <a:pPr>
              <a:lnSpc>
                <a:spcPct val="100000"/>
              </a:lnSpc>
              <a:spcBef>
                <a:spcPts val="1200"/>
              </a:spcBef>
              <a:defRPr/>
            </a:pPr>
            <a:r>
              <a:rPr lang="en-US" sz="2400" dirty="0">
                <a:ea typeface="ＭＳ Ｐゴシック" pitchFamily="34" charset="-128"/>
              </a:rPr>
              <a:t>Parse the policy (break it down by its constituent elements)</a:t>
            </a:r>
          </a:p>
          <a:p>
            <a:pPr>
              <a:lnSpc>
                <a:spcPct val="100000"/>
              </a:lnSpc>
              <a:spcBef>
                <a:spcPts val="1200"/>
              </a:spcBef>
              <a:defRPr/>
            </a:pPr>
            <a:r>
              <a:rPr lang="en-US" sz="2400" dirty="0"/>
              <a:t>Assess evidentiary weight. Measure with the following questions:</a:t>
            </a:r>
          </a:p>
          <a:p>
            <a:pPr lvl="1">
              <a:lnSpc>
                <a:spcPct val="100000"/>
              </a:lnSpc>
            </a:pPr>
            <a:r>
              <a:rPr lang="en-US" dirty="0"/>
              <a:t>Is the question answered with fact(s)?</a:t>
            </a:r>
          </a:p>
          <a:p>
            <a:pPr lvl="1">
              <a:lnSpc>
                <a:spcPct val="100000"/>
              </a:lnSpc>
            </a:pPr>
            <a:r>
              <a:rPr lang="en-US" dirty="0"/>
              <a:t>Is the question answered with opinion(s)?</a:t>
            </a:r>
          </a:p>
          <a:p>
            <a:pPr lvl="1">
              <a:lnSpc>
                <a:spcPct val="100000"/>
              </a:lnSpc>
            </a:pPr>
            <a:r>
              <a:rPr lang="en-US" dirty="0"/>
              <a:t>Is the question answered with circumstantial evidence?</a:t>
            </a:r>
          </a:p>
        </p:txBody>
      </p:sp>
      <p:sp>
        <p:nvSpPr>
          <p:cNvPr id="7" name="Slide Number Placeholder 6">
            <a:extLst>
              <a:ext uri="{FF2B5EF4-FFF2-40B4-BE49-F238E27FC236}">
                <a16:creationId xmlns:a16="http://schemas.microsoft.com/office/drawing/2014/main" id="{07601EA5-FCAE-7D4D-98F3-40F94D3B3DE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156545368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CA49B-DAF5-5D4A-BA5C-E2F8A5CEFFE5}"/>
              </a:ext>
            </a:extLst>
          </p:cNvPr>
          <p:cNvSpPr>
            <a:spLocks noGrp="1"/>
          </p:cNvSpPr>
          <p:nvPr>
            <p:ph type="title"/>
          </p:nvPr>
        </p:nvSpPr>
        <p:spPr/>
        <p:txBody>
          <a:bodyPr/>
          <a:lstStyle/>
          <a:p>
            <a:r>
              <a:rPr lang="en-US" dirty="0"/>
              <a:t>Deliberations</a:t>
            </a:r>
          </a:p>
        </p:txBody>
      </p:sp>
      <p:sp>
        <p:nvSpPr>
          <p:cNvPr id="4" name="Content Placeholder 3">
            <a:extLst>
              <a:ext uri="{FF2B5EF4-FFF2-40B4-BE49-F238E27FC236}">
                <a16:creationId xmlns:a16="http://schemas.microsoft.com/office/drawing/2014/main" id="{89A47CB5-F1D8-AC49-8BB3-1AC273E5732C}"/>
              </a:ext>
            </a:extLst>
          </p:cNvPr>
          <p:cNvSpPr>
            <a:spLocks noGrp="1"/>
          </p:cNvSpPr>
          <p:nvPr>
            <p:ph idx="1"/>
          </p:nvPr>
        </p:nvSpPr>
        <p:spPr/>
        <p:txBody>
          <a:bodyPr>
            <a:noAutofit/>
          </a:bodyPr>
          <a:lstStyle/>
          <a:p>
            <a:pPr marL="0" indent="0">
              <a:buNone/>
            </a:pPr>
            <a:r>
              <a:rPr lang="en-US" sz="2200" b="1" dirty="0"/>
              <a:t>Findings, Impact Information, and Sanctions</a:t>
            </a:r>
          </a:p>
          <a:p>
            <a:pPr>
              <a:lnSpc>
                <a:spcPct val="110000"/>
              </a:lnSpc>
            </a:pPr>
            <a:r>
              <a:rPr lang="en-US" sz="2200" dirty="0"/>
              <a:t>Separate the “Finding” from the “Sanction”</a:t>
            </a:r>
          </a:p>
          <a:p>
            <a:pPr lvl="1">
              <a:lnSpc>
                <a:spcPct val="110000"/>
              </a:lnSpc>
            </a:pPr>
            <a:r>
              <a:rPr lang="en-US" sz="2200" dirty="0"/>
              <a:t>Do not use impact-based rationales for findings (e.g., intent, impact on the Complainant, impact on the Respondent)</a:t>
            </a:r>
          </a:p>
          <a:p>
            <a:pPr lvl="1">
              <a:lnSpc>
                <a:spcPct val="110000"/>
              </a:lnSpc>
            </a:pPr>
            <a:r>
              <a:rPr lang="en-US" sz="2200" dirty="0"/>
              <a:t>Use impact-based rationales/evidence for sanctions only</a:t>
            </a:r>
          </a:p>
          <a:p>
            <a:pPr>
              <a:lnSpc>
                <a:spcPct val="110000"/>
              </a:lnSpc>
              <a:spcBef>
                <a:spcPts val="1200"/>
              </a:spcBef>
            </a:pPr>
            <a:r>
              <a:rPr lang="en-US" sz="2200" dirty="0"/>
              <a:t>Impact/mitigation statement(s) should only be considered if and after the Respondent is found in violation</a:t>
            </a:r>
          </a:p>
          <a:p>
            <a:pPr>
              <a:lnSpc>
                <a:spcPct val="110000"/>
              </a:lnSpc>
              <a:spcBef>
                <a:spcPts val="1200"/>
              </a:spcBef>
            </a:pPr>
            <a:r>
              <a:rPr lang="en-US" sz="2200" dirty="0"/>
              <a:t>Whether Respondent violated policy should be distinct from factors that aggravate or mitigate the severity of the violation</a:t>
            </a:r>
          </a:p>
          <a:p>
            <a:pPr>
              <a:lnSpc>
                <a:spcPct val="110000"/>
              </a:lnSpc>
              <a:spcBef>
                <a:spcPts val="1200"/>
              </a:spcBef>
            </a:pPr>
            <a:r>
              <a:rPr lang="en-US" sz="2200" dirty="0"/>
              <a:t>Be careful – do not heighten the evidentiary standard because the sanctions may be more severe</a:t>
            </a:r>
          </a:p>
        </p:txBody>
      </p:sp>
      <p:sp>
        <p:nvSpPr>
          <p:cNvPr id="7" name="Slide Number Placeholder 6">
            <a:extLst>
              <a:ext uri="{FF2B5EF4-FFF2-40B4-BE49-F238E27FC236}">
                <a16:creationId xmlns:a16="http://schemas.microsoft.com/office/drawing/2014/main" id="{07601EA5-FCAE-7D4D-98F3-40F94D3B3DE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142539918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3EE23-59D0-C94B-84E3-47A180C06D50}"/>
              </a:ext>
            </a:extLst>
          </p:cNvPr>
          <p:cNvSpPr>
            <a:spLocks noGrp="1"/>
          </p:cNvSpPr>
          <p:nvPr>
            <p:ph type="title"/>
          </p:nvPr>
        </p:nvSpPr>
        <p:spPr/>
        <p:txBody>
          <a:bodyPr>
            <a:noAutofit/>
          </a:bodyPr>
          <a:lstStyle/>
          <a:p>
            <a:r>
              <a:rPr lang="en-US" dirty="0"/>
              <a:t>Sanctioning in Sexual Misconduct Cases </a:t>
            </a:r>
          </a:p>
        </p:txBody>
      </p:sp>
      <p:sp>
        <p:nvSpPr>
          <p:cNvPr id="3" name="Content Placeholder 2">
            <a:extLst>
              <a:ext uri="{FF2B5EF4-FFF2-40B4-BE49-F238E27FC236}">
                <a16:creationId xmlns:a16="http://schemas.microsoft.com/office/drawing/2014/main" id="{0A24DDD9-70B3-FE4D-AE60-492B80C5C5FC}"/>
              </a:ext>
            </a:extLst>
          </p:cNvPr>
          <p:cNvSpPr>
            <a:spLocks noGrp="1"/>
          </p:cNvSpPr>
          <p:nvPr>
            <p:ph idx="1"/>
          </p:nvPr>
        </p:nvSpPr>
        <p:spPr>
          <a:xfrm>
            <a:off x="628650" y="1371600"/>
            <a:ext cx="7886700" cy="4984753"/>
          </a:xfrm>
        </p:spPr>
        <p:txBody>
          <a:bodyPr>
            <a:normAutofit fontScale="92500" lnSpcReduction="10000"/>
          </a:bodyPr>
          <a:lstStyle/>
          <a:p>
            <a:pPr marL="0" indent="0">
              <a:buNone/>
            </a:pPr>
            <a:r>
              <a:rPr lang="en-US" sz="2400" b="1" dirty="0"/>
              <a:t>Title IX and case law require:</a:t>
            </a:r>
          </a:p>
          <a:p>
            <a:pPr lvl="1">
              <a:lnSpc>
                <a:spcPct val="110000"/>
              </a:lnSpc>
            </a:pPr>
            <a:r>
              <a:rPr lang="en-US" dirty="0"/>
              <a:t>Decision-maker should also decide sanction if credibility will influence the sanction</a:t>
            </a:r>
          </a:p>
          <a:p>
            <a:pPr lvl="1">
              <a:lnSpc>
                <a:spcPct val="110000"/>
              </a:lnSpc>
            </a:pPr>
            <a:r>
              <a:rPr lang="en-US" dirty="0"/>
              <a:t>Recipients to act reasonably to bring an end to the discriminatory conduct </a:t>
            </a:r>
            <a:r>
              <a:rPr lang="en-US" b="1" dirty="0"/>
              <a:t>(Stop)</a:t>
            </a:r>
          </a:p>
          <a:p>
            <a:pPr lvl="1">
              <a:lnSpc>
                <a:spcPct val="110000"/>
              </a:lnSpc>
            </a:pPr>
            <a:r>
              <a:rPr lang="en-US" dirty="0"/>
              <a:t>Recipients to act reasonably to prevent the future reoccurrence of the discriminatory conduct </a:t>
            </a:r>
            <a:r>
              <a:rPr lang="en-US" b="1" dirty="0"/>
              <a:t>(Prevent)</a:t>
            </a:r>
          </a:p>
          <a:p>
            <a:pPr lvl="1">
              <a:lnSpc>
                <a:spcPct val="110000"/>
              </a:lnSpc>
            </a:pPr>
            <a:r>
              <a:rPr lang="en-US" dirty="0"/>
              <a:t>Recipients to restore the Complainant as best they can to their pre-deprivation status </a:t>
            </a:r>
            <a:r>
              <a:rPr lang="en-US" b="1" dirty="0"/>
              <a:t>(Remedy)</a:t>
            </a:r>
          </a:p>
          <a:p>
            <a:pPr>
              <a:lnSpc>
                <a:spcPct val="110000"/>
              </a:lnSpc>
            </a:pPr>
            <a:r>
              <a:rPr lang="en-US" dirty="0"/>
              <a:t>This may create a clash if the sanctions only focus on educational and developmental aspects</a:t>
            </a:r>
          </a:p>
          <a:p>
            <a:pPr>
              <a:lnSpc>
                <a:spcPct val="110000"/>
              </a:lnSpc>
            </a:pPr>
            <a:r>
              <a:rPr lang="en-US" dirty="0"/>
              <a:t>Sanctions for serious sexual misconduct should not be developmental as their primary purpose</a:t>
            </a:r>
          </a:p>
        </p:txBody>
      </p:sp>
      <p:sp>
        <p:nvSpPr>
          <p:cNvPr id="4" name="Slide Number Placeholder 3">
            <a:extLst>
              <a:ext uri="{FF2B5EF4-FFF2-40B4-BE49-F238E27FC236}">
                <a16:creationId xmlns:a16="http://schemas.microsoft.com/office/drawing/2014/main" id="{AD8C2171-137E-F647-BA4A-4FA090250A7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100154978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Student Sanctions</a:t>
            </a:r>
          </a:p>
        </p:txBody>
      </p:sp>
      <p:sp>
        <p:nvSpPr>
          <p:cNvPr id="3" name="Content Placeholder 2"/>
          <p:cNvSpPr>
            <a:spLocks noGrp="1"/>
          </p:cNvSpPr>
          <p:nvPr>
            <p:ph idx="1"/>
          </p:nvPr>
        </p:nvSpPr>
        <p:spPr>
          <a:xfrm>
            <a:off x="628650" y="1371600"/>
            <a:ext cx="7886700" cy="4984753"/>
          </a:xfrm>
        </p:spPr>
        <p:txBody>
          <a:bodyPr numCol="2" spcCol="91440"/>
          <a:lstStyle/>
          <a:p>
            <a:pPr>
              <a:lnSpc>
                <a:spcPct val="100000"/>
              </a:lnSpc>
            </a:pPr>
            <a:r>
              <a:rPr lang="en-US" dirty="0"/>
              <a:t>Warning</a:t>
            </a:r>
          </a:p>
          <a:p>
            <a:pPr>
              <a:lnSpc>
                <a:spcPct val="100000"/>
              </a:lnSpc>
            </a:pPr>
            <a:r>
              <a:rPr lang="en-US" dirty="0"/>
              <a:t>Probation</a:t>
            </a:r>
          </a:p>
          <a:p>
            <a:pPr>
              <a:lnSpc>
                <a:spcPct val="100000"/>
              </a:lnSpc>
            </a:pPr>
            <a:r>
              <a:rPr lang="en-US" dirty="0"/>
              <a:t>Loss of privileges </a:t>
            </a:r>
          </a:p>
          <a:p>
            <a:pPr>
              <a:lnSpc>
                <a:spcPct val="100000"/>
              </a:lnSpc>
            </a:pPr>
            <a:r>
              <a:rPr lang="en-US" dirty="0"/>
              <a:t>Counseling </a:t>
            </a:r>
          </a:p>
          <a:p>
            <a:pPr>
              <a:lnSpc>
                <a:spcPct val="100000"/>
              </a:lnSpc>
            </a:pPr>
            <a:r>
              <a:rPr lang="en-US" dirty="0"/>
              <a:t>No contact </a:t>
            </a:r>
          </a:p>
          <a:p>
            <a:pPr>
              <a:lnSpc>
                <a:spcPct val="100000"/>
              </a:lnSpc>
            </a:pPr>
            <a:r>
              <a:rPr lang="en-US" dirty="0"/>
              <a:t>Residence hall relocation, suspension, or expulsion </a:t>
            </a:r>
          </a:p>
          <a:p>
            <a:pPr>
              <a:lnSpc>
                <a:spcPct val="100000"/>
              </a:lnSpc>
            </a:pPr>
            <a:r>
              <a:rPr lang="en-US" dirty="0"/>
              <a:t>Limited access to campus </a:t>
            </a:r>
          </a:p>
          <a:p>
            <a:pPr>
              <a:lnSpc>
                <a:spcPct val="100000"/>
              </a:lnSpc>
            </a:pPr>
            <a:r>
              <a:rPr lang="en-US" dirty="0"/>
              <a:t>Service hours </a:t>
            </a:r>
          </a:p>
          <a:p>
            <a:pPr>
              <a:lnSpc>
                <a:spcPct val="100000"/>
              </a:lnSpc>
            </a:pPr>
            <a:r>
              <a:rPr lang="en-US" dirty="0"/>
              <a:t>Online education </a:t>
            </a:r>
          </a:p>
          <a:p>
            <a:pPr>
              <a:lnSpc>
                <a:spcPct val="100000"/>
              </a:lnSpc>
            </a:pPr>
            <a:r>
              <a:rPr lang="en-US" dirty="0"/>
              <a:t>Parental notification </a:t>
            </a:r>
          </a:p>
          <a:p>
            <a:pPr>
              <a:lnSpc>
                <a:spcPct val="100000"/>
              </a:lnSpc>
            </a:pPr>
            <a:r>
              <a:rPr lang="en-US" dirty="0"/>
              <a:t>Alcohol and drug assessment, and counseling </a:t>
            </a:r>
          </a:p>
          <a:p>
            <a:pPr>
              <a:lnSpc>
                <a:spcPct val="100000"/>
              </a:lnSpc>
            </a:pPr>
            <a:r>
              <a:rPr lang="en-US" dirty="0"/>
              <a:t>Discretionary sanctions  </a:t>
            </a:r>
          </a:p>
          <a:p>
            <a:pPr>
              <a:lnSpc>
                <a:spcPct val="100000"/>
              </a:lnSpc>
            </a:pPr>
            <a:r>
              <a:rPr lang="en-US" dirty="0"/>
              <a:t>College suspension </a:t>
            </a:r>
          </a:p>
          <a:p>
            <a:pPr>
              <a:lnSpc>
                <a:spcPct val="100000"/>
              </a:lnSpc>
            </a:pPr>
            <a:r>
              <a:rPr lang="en-US" dirty="0"/>
              <a:t>College expulsion</a:t>
            </a:r>
          </a:p>
        </p:txBody>
      </p:sp>
      <p:sp>
        <p:nvSpPr>
          <p:cNvPr id="4" name="Slide Number Placeholder 3"/>
          <p:cNvSpPr>
            <a:spLocks noGrp="1"/>
          </p:cNvSpPr>
          <p:nvPr>
            <p:ph type="sldNum" sz="quarter" idx="12"/>
          </p:nvPr>
        </p:nvSpPr>
        <p:spPr/>
        <p:txBody>
          <a:bodyPr/>
          <a:lstStyle/>
          <a:p>
            <a:fld id="{D3E6F73D-5B99-417F-82E5-B90A998CE51F}" type="slidenum">
              <a:rPr lang="en-US" smtClean="0"/>
              <a:t>156</a:t>
            </a:fld>
            <a:endParaRPr lang="en-US"/>
          </a:p>
        </p:txBody>
      </p:sp>
    </p:spTree>
    <p:extLst>
      <p:ext uri="{BB962C8B-B14F-4D97-AF65-F5344CB8AC3E}">
        <p14:creationId xmlns:p14="http://schemas.microsoft.com/office/powerpoint/2010/main" val="186726809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C128B-98B6-8843-8300-34CC4A7386FF}"/>
              </a:ext>
            </a:extLst>
          </p:cNvPr>
          <p:cNvSpPr>
            <a:spLocks noGrp="1"/>
          </p:cNvSpPr>
          <p:nvPr>
            <p:ph type="title"/>
          </p:nvPr>
        </p:nvSpPr>
        <p:spPr/>
        <p:txBody>
          <a:bodyPr/>
          <a:lstStyle/>
          <a:p>
            <a:r>
              <a:rPr lang="en-US" dirty="0"/>
              <a:t>Written determinations</a:t>
            </a:r>
          </a:p>
        </p:txBody>
      </p:sp>
      <p:sp>
        <p:nvSpPr>
          <p:cNvPr id="3" name="Content Placeholder 2">
            <a:extLst>
              <a:ext uri="{FF2B5EF4-FFF2-40B4-BE49-F238E27FC236}">
                <a16:creationId xmlns:a16="http://schemas.microsoft.com/office/drawing/2014/main" id="{88A9084D-E085-0340-BB2F-912BBBFEE8E1}"/>
              </a:ext>
            </a:extLst>
          </p:cNvPr>
          <p:cNvSpPr>
            <a:spLocks noGrp="1"/>
          </p:cNvSpPr>
          <p:nvPr>
            <p:ph idx="1"/>
          </p:nvPr>
        </p:nvSpPr>
        <p:spPr>
          <a:xfrm>
            <a:off x="628650" y="1371600"/>
            <a:ext cx="7886700" cy="4984753"/>
          </a:xfrm>
        </p:spPr>
        <p:txBody>
          <a:bodyPr>
            <a:normAutofit fontScale="92500"/>
          </a:bodyPr>
          <a:lstStyle/>
          <a:p>
            <a:pPr marL="0" indent="0">
              <a:lnSpc>
                <a:spcPct val="110000"/>
              </a:lnSpc>
              <a:spcBef>
                <a:spcPts val="300"/>
              </a:spcBef>
              <a:spcAft>
                <a:spcPts val="300"/>
              </a:spcAft>
              <a:buNone/>
            </a:pPr>
            <a:r>
              <a:rPr lang="en-US" sz="2400" b="1" dirty="0"/>
              <a:t>Decision-maker/Chair issues a detailed, written determination regarding responsibility that includes the following:</a:t>
            </a:r>
          </a:p>
          <a:p>
            <a:pPr>
              <a:lnSpc>
                <a:spcPct val="100000"/>
              </a:lnSpc>
              <a:spcBef>
                <a:spcPts val="750"/>
              </a:spcBef>
            </a:pPr>
            <a:r>
              <a:rPr lang="en-US" sz="2400" dirty="0"/>
              <a:t>Policies alleged to have been violated</a:t>
            </a:r>
            <a:br>
              <a:rPr lang="en-US" sz="2400" dirty="0"/>
            </a:br>
            <a:r>
              <a:rPr lang="en-US" sz="1200" dirty="0"/>
              <a:t> </a:t>
            </a:r>
          </a:p>
          <a:p>
            <a:pPr>
              <a:lnSpc>
                <a:spcPct val="100000"/>
              </a:lnSpc>
            </a:pPr>
            <a:r>
              <a:rPr lang="en-US" sz="2400" dirty="0">
                <a:cs typeface="Calibri" panose="020F0502020204030204" pitchFamily="34" charset="0"/>
              </a:rPr>
              <a:t>A description of the procedural steps taken from the receipt of the formal complaint through the determination including: </a:t>
            </a:r>
          </a:p>
          <a:p>
            <a:pPr lvl="1">
              <a:lnSpc>
                <a:spcPct val="100000"/>
              </a:lnSpc>
            </a:pPr>
            <a:r>
              <a:rPr lang="en-US" dirty="0">
                <a:cs typeface="Calibri" panose="020F0502020204030204" pitchFamily="34" charset="0"/>
              </a:rPr>
              <a:t>Any notifications to the parties, interviews with parties and witnesses, site visits, methods used to gather other evidence, and hearings held</a:t>
            </a:r>
            <a:endParaRPr lang="en-US" sz="1200" dirty="0">
              <a:cs typeface="Calibri" panose="020F0502020204030204" pitchFamily="34" charset="0"/>
            </a:endParaRPr>
          </a:p>
          <a:p>
            <a:pPr>
              <a:lnSpc>
                <a:spcPct val="100000"/>
              </a:lnSpc>
            </a:pPr>
            <a:r>
              <a:rPr lang="en-US" sz="2400" dirty="0"/>
              <a:t>Statement of and rationale for the result as to each specific allegation. </a:t>
            </a:r>
          </a:p>
          <a:p>
            <a:pPr lvl="1">
              <a:lnSpc>
                <a:spcPct val="110000"/>
              </a:lnSpc>
              <a:spcBef>
                <a:spcPts val="300"/>
              </a:spcBef>
              <a:spcAft>
                <a:spcPts val="300"/>
              </a:spcAft>
            </a:pPr>
            <a:r>
              <a:rPr lang="en-US" dirty="0"/>
              <a:t>Should include findings of fact and conclusions</a:t>
            </a:r>
          </a:p>
        </p:txBody>
      </p:sp>
      <p:sp>
        <p:nvSpPr>
          <p:cNvPr id="4" name="Slide Number Placeholder 3">
            <a:extLst>
              <a:ext uri="{FF2B5EF4-FFF2-40B4-BE49-F238E27FC236}">
                <a16:creationId xmlns:a16="http://schemas.microsoft.com/office/drawing/2014/main" id="{E8A5F23B-12BF-9043-B5B5-E2EF4E09EDE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70389357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C128B-98B6-8843-8300-34CC4A7386FF}"/>
              </a:ext>
            </a:extLst>
          </p:cNvPr>
          <p:cNvSpPr>
            <a:spLocks noGrp="1"/>
          </p:cNvSpPr>
          <p:nvPr>
            <p:ph type="title"/>
          </p:nvPr>
        </p:nvSpPr>
        <p:spPr/>
        <p:txBody>
          <a:bodyPr/>
          <a:lstStyle/>
          <a:p>
            <a:r>
              <a:rPr lang="en-US" dirty="0"/>
              <a:t>Written determinations (CONT.)</a:t>
            </a:r>
          </a:p>
        </p:txBody>
      </p:sp>
      <p:sp>
        <p:nvSpPr>
          <p:cNvPr id="3" name="Content Placeholder 2">
            <a:extLst>
              <a:ext uri="{FF2B5EF4-FFF2-40B4-BE49-F238E27FC236}">
                <a16:creationId xmlns:a16="http://schemas.microsoft.com/office/drawing/2014/main" id="{88A9084D-E085-0340-BB2F-912BBBFEE8E1}"/>
              </a:ext>
            </a:extLst>
          </p:cNvPr>
          <p:cNvSpPr>
            <a:spLocks noGrp="1"/>
          </p:cNvSpPr>
          <p:nvPr>
            <p:ph idx="1"/>
          </p:nvPr>
        </p:nvSpPr>
        <p:spPr/>
        <p:txBody>
          <a:bodyPr>
            <a:normAutofit/>
          </a:bodyPr>
          <a:lstStyle/>
          <a:p>
            <a:pPr>
              <a:lnSpc>
                <a:spcPct val="100000"/>
              </a:lnSpc>
              <a:spcBef>
                <a:spcPts val="1200"/>
              </a:spcBef>
            </a:pPr>
            <a:r>
              <a:rPr lang="en-US" dirty="0"/>
              <a:t>Sanctions imposed on Respondent (if any) and rationale for sanctions chosen (or sanctions not chosen)</a:t>
            </a:r>
          </a:p>
          <a:p>
            <a:pPr>
              <a:lnSpc>
                <a:spcPct val="100000"/>
              </a:lnSpc>
              <a:spcBef>
                <a:spcPts val="1200"/>
              </a:spcBef>
            </a:pPr>
            <a:r>
              <a:rPr lang="en-US" dirty="0"/>
              <a:t>Whether remedies designed to restore or preserve equal access to the education program or activity will be provided by the Recipient to the Complainant</a:t>
            </a:r>
          </a:p>
          <a:p>
            <a:pPr>
              <a:lnSpc>
                <a:spcPct val="100000"/>
              </a:lnSpc>
              <a:spcBef>
                <a:spcPts val="1200"/>
              </a:spcBef>
            </a:pPr>
            <a:r>
              <a:rPr lang="en-US" dirty="0"/>
              <a:t>Procedures and bases for any appeal</a:t>
            </a:r>
          </a:p>
          <a:p>
            <a:pPr marL="0" indent="0">
              <a:buNone/>
            </a:pPr>
            <a:r>
              <a:rPr lang="en-US" sz="2400" b="1" dirty="0"/>
              <a:t>The Decision-maker should author the written determination</a:t>
            </a:r>
          </a:p>
          <a:p>
            <a:r>
              <a:rPr lang="en-US" sz="2400" dirty="0"/>
              <a:t>May follow a template provided by the Title IX Coordinator</a:t>
            </a:r>
          </a:p>
        </p:txBody>
      </p:sp>
      <p:sp>
        <p:nvSpPr>
          <p:cNvPr id="4" name="Slide Number Placeholder 3">
            <a:extLst>
              <a:ext uri="{FF2B5EF4-FFF2-40B4-BE49-F238E27FC236}">
                <a16:creationId xmlns:a16="http://schemas.microsoft.com/office/drawing/2014/main" id="{E8A5F23B-12BF-9043-B5B5-E2EF4E09EDE7}"/>
              </a:ext>
            </a:extLst>
          </p:cNvPr>
          <p:cNvSpPr>
            <a:spLocks noGrp="1"/>
          </p:cNvSpPr>
          <p:nvPr>
            <p:ph type="sldNum" sz="quarter" idx="12"/>
          </p:nvPr>
        </p:nvSpPr>
        <p:spPr/>
        <p:txBody>
          <a:bodyPr/>
          <a:lstStyle/>
          <a:p>
            <a:fld id="{D3E6F73D-5B99-417F-82E5-B90A998CE51F}" type="slidenum">
              <a:rPr lang="en-US" smtClean="0"/>
              <a:t>158</a:t>
            </a:fld>
            <a:endParaRPr lang="en-US"/>
          </a:p>
        </p:txBody>
      </p:sp>
    </p:spTree>
    <p:extLst>
      <p:ext uri="{BB962C8B-B14F-4D97-AF65-F5344CB8AC3E}">
        <p14:creationId xmlns:p14="http://schemas.microsoft.com/office/powerpoint/2010/main" val="131945606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C128B-98B6-8843-8300-34CC4A7386FF}"/>
              </a:ext>
            </a:extLst>
          </p:cNvPr>
          <p:cNvSpPr>
            <a:spLocks noGrp="1"/>
          </p:cNvSpPr>
          <p:nvPr>
            <p:ph type="title"/>
          </p:nvPr>
        </p:nvSpPr>
        <p:spPr/>
        <p:txBody>
          <a:bodyPr/>
          <a:lstStyle/>
          <a:p>
            <a:r>
              <a:rPr lang="en-US" dirty="0"/>
              <a:t>Written determinations: Logistics</a:t>
            </a:r>
          </a:p>
        </p:txBody>
      </p:sp>
      <p:sp>
        <p:nvSpPr>
          <p:cNvPr id="3" name="Content Placeholder 2">
            <a:extLst>
              <a:ext uri="{FF2B5EF4-FFF2-40B4-BE49-F238E27FC236}">
                <a16:creationId xmlns:a16="http://schemas.microsoft.com/office/drawing/2014/main" id="{88A9084D-E085-0340-BB2F-912BBBFEE8E1}"/>
              </a:ext>
            </a:extLst>
          </p:cNvPr>
          <p:cNvSpPr>
            <a:spLocks noGrp="1"/>
          </p:cNvSpPr>
          <p:nvPr>
            <p:ph idx="1"/>
          </p:nvPr>
        </p:nvSpPr>
        <p:spPr>
          <a:xfrm>
            <a:off x="628650" y="1371600"/>
            <a:ext cx="7886700" cy="4984753"/>
          </a:xfrm>
        </p:spPr>
        <p:txBody>
          <a:bodyPr>
            <a:normAutofit/>
          </a:bodyPr>
          <a:lstStyle/>
          <a:p>
            <a:pPr>
              <a:lnSpc>
                <a:spcPct val="100000"/>
              </a:lnSpc>
              <a:spcBef>
                <a:spcPts val="1200"/>
              </a:spcBef>
            </a:pPr>
            <a:r>
              <a:rPr lang="en-US" sz="2400" dirty="0"/>
              <a:t>The written determination should be provided to the parties simultaneously</a:t>
            </a:r>
            <a:endParaRPr lang="en-US" sz="1200" dirty="0">
              <a:cs typeface="Calibri" panose="020F0502020204030204" pitchFamily="34" charset="0"/>
            </a:endParaRPr>
          </a:p>
          <a:p>
            <a:pPr>
              <a:lnSpc>
                <a:spcPct val="100000"/>
              </a:lnSpc>
              <a:spcBef>
                <a:spcPts val="1200"/>
              </a:spcBef>
            </a:pPr>
            <a:r>
              <a:rPr lang="en-US" sz="2400" dirty="0">
                <a:cs typeface="Calibri" panose="020F0502020204030204" pitchFamily="34" charset="0"/>
              </a:rPr>
              <a:t>The determination becomes final either on the date that the Recipient provides the parties with the written determination of the result of the appeal, or if an appeal is not filed, the date on which an appeal would no longer be considered timely</a:t>
            </a:r>
            <a:endParaRPr lang="en-US" sz="1200" dirty="0">
              <a:cs typeface="Calibri" panose="020F0502020204030204" pitchFamily="34" charset="0"/>
            </a:endParaRPr>
          </a:p>
          <a:p>
            <a:pPr>
              <a:lnSpc>
                <a:spcPct val="100000"/>
              </a:lnSpc>
              <a:spcBef>
                <a:spcPts val="1200"/>
              </a:spcBef>
            </a:pPr>
            <a:r>
              <a:rPr lang="en-US" sz="2400" dirty="0"/>
              <a:t>FERPA cannot be construed to conflict with or prevent compliance with Title IX</a:t>
            </a:r>
            <a:endParaRPr lang="en-US" sz="1200" dirty="0"/>
          </a:p>
          <a:p>
            <a:pPr>
              <a:lnSpc>
                <a:spcPct val="100000"/>
              </a:lnSpc>
              <a:spcBef>
                <a:spcPts val="1200"/>
              </a:spcBef>
            </a:pPr>
            <a:r>
              <a:rPr lang="en-US" sz="2400" dirty="0"/>
              <a:t>Will this letter be reviewed by the Title IX Coordinator and/or legal counsel?</a:t>
            </a:r>
          </a:p>
        </p:txBody>
      </p:sp>
      <p:sp>
        <p:nvSpPr>
          <p:cNvPr id="4" name="Slide Number Placeholder 3">
            <a:extLst>
              <a:ext uri="{FF2B5EF4-FFF2-40B4-BE49-F238E27FC236}">
                <a16:creationId xmlns:a16="http://schemas.microsoft.com/office/drawing/2014/main" id="{E8A5F23B-12BF-9043-B5B5-E2EF4E09EDE7}"/>
              </a:ext>
            </a:extLst>
          </p:cNvPr>
          <p:cNvSpPr>
            <a:spLocks noGrp="1"/>
          </p:cNvSpPr>
          <p:nvPr>
            <p:ph type="sldNum" sz="quarter" idx="12"/>
          </p:nvPr>
        </p:nvSpPr>
        <p:spPr/>
        <p:txBody>
          <a:bodyPr/>
          <a:lstStyle/>
          <a:p>
            <a:fld id="{D3E6F73D-5B99-417F-82E5-B90A998CE51F}" type="slidenum">
              <a:rPr lang="en-US" smtClean="0"/>
              <a:t>159</a:t>
            </a:fld>
            <a:endParaRPr lang="en-US"/>
          </a:p>
        </p:txBody>
      </p:sp>
    </p:spTree>
    <p:extLst>
      <p:ext uri="{BB962C8B-B14F-4D97-AF65-F5344CB8AC3E}">
        <p14:creationId xmlns:p14="http://schemas.microsoft.com/office/powerpoint/2010/main" val="427323939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appeals</a:t>
            </a:r>
          </a:p>
        </p:txBody>
      </p:sp>
      <p:sp>
        <p:nvSpPr>
          <p:cNvPr id="6" name="Text Placeholder 5"/>
          <p:cNvSpPr>
            <a:spLocks noGrp="1"/>
          </p:cNvSpPr>
          <p:nvPr>
            <p:ph type="body" idx="1"/>
          </p:nvPr>
        </p:nvSpPr>
        <p:spPr/>
        <p:txBody>
          <a:bodyPr/>
          <a:lstStyle/>
          <a:p>
            <a:pPr marL="342900" indent="-342900">
              <a:spcBef>
                <a:spcPts val="0"/>
              </a:spcBef>
              <a:buFont typeface="Wingdings" panose="05000000000000000000" pitchFamily="2" charset="2"/>
              <a:buChar char="§"/>
            </a:pPr>
            <a:r>
              <a:rPr lang="en-US" dirty="0"/>
              <a:t>Elements Under the 2020 Regulations</a:t>
            </a:r>
          </a:p>
          <a:p>
            <a:pPr marL="342900" indent="-342900">
              <a:spcBef>
                <a:spcPts val="0"/>
              </a:spcBef>
              <a:buFont typeface="Wingdings" panose="05000000000000000000" pitchFamily="2" charset="2"/>
              <a:buChar char="§"/>
            </a:pPr>
            <a:r>
              <a:rPr lang="en-US" dirty="0"/>
              <a:t>Grounds for Appeal</a:t>
            </a:r>
          </a:p>
          <a:p>
            <a:pPr marL="342900" indent="-342900">
              <a:spcBef>
                <a:spcPts val="0"/>
              </a:spcBef>
              <a:buFont typeface="Wingdings" panose="05000000000000000000" pitchFamily="2" charset="2"/>
              <a:buChar char="§"/>
            </a:pPr>
            <a:r>
              <a:rPr lang="en-US" dirty="0"/>
              <a:t>Process Flowchart</a:t>
            </a:r>
          </a:p>
          <a:p>
            <a:pPr marL="342900" indent="-342900">
              <a:spcBef>
                <a:spcPts val="0"/>
              </a:spcBef>
              <a:buFont typeface="Wingdings" panose="05000000000000000000" pitchFamily="2" charset="2"/>
              <a:buChar char="§"/>
            </a:pPr>
            <a:r>
              <a:rPr lang="en-US" dirty="0"/>
              <a:t>Other ATIXA Recommendations</a:t>
            </a:r>
          </a:p>
        </p:txBody>
      </p:sp>
      <p:sp>
        <p:nvSpPr>
          <p:cNvPr id="4" name="Slide Number Placeholder 3"/>
          <p:cNvSpPr>
            <a:spLocks noGrp="1"/>
          </p:cNvSpPr>
          <p:nvPr>
            <p:ph type="sldNum" sz="quarter" idx="4294967295"/>
          </p:nvPr>
        </p:nvSpPr>
        <p:spPr>
          <a:xfrm>
            <a:off x="7086600" y="6356350"/>
            <a:ext cx="2057400" cy="365125"/>
          </a:xfrm>
        </p:spPr>
        <p:txBody>
          <a:bodyPr/>
          <a:lstStyle/>
          <a:p>
            <a:fld id="{D3E6F73D-5B99-417F-82E5-B90A998CE51F}" type="slidenum">
              <a:rPr lang="en-US" smtClean="0"/>
              <a:t>160</a:t>
            </a:fld>
            <a:endParaRPr lang="en-US"/>
          </a:p>
        </p:txBody>
      </p:sp>
    </p:spTree>
    <p:extLst>
      <p:ext uri="{BB962C8B-B14F-4D97-AF65-F5344CB8AC3E}">
        <p14:creationId xmlns:p14="http://schemas.microsoft.com/office/powerpoint/2010/main" val="142227295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95E77-42FB-6747-8A2B-C092F4713109}"/>
              </a:ext>
            </a:extLst>
          </p:cNvPr>
          <p:cNvSpPr>
            <a:spLocks noGrp="1"/>
          </p:cNvSpPr>
          <p:nvPr>
            <p:ph type="title"/>
          </p:nvPr>
        </p:nvSpPr>
        <p:spPr/>
        <p:txBody>
          <a:bodyPr/>
          <a:lstStyle/>
          <a:p>
            <a:r>
              <a:rPr lang="en-US" dirty="0"/>
              <a:t>Appeals</a:t>
            </a:r>
          </a:p>
        </p:txBody>
      </p:sp>
      <p:sp>
        <p:nvSpPr>
          <p:cNvPr id="3" name="Content Placeholder 2">
            <a:extLst>
              <a:ext uri="{FF2B5EF4-FFF2-40B4-BE49-F238E27FC236}">
                <a16:creationId xmlns:a16="http://schemas.microsoft.com/office/drawing/2014/main" id="{6126B781-421E-8548-A232-F6227D873325}"/>
              </a:ext>
            </a:extLst>
          </p:cNvPr>
          <p:cNvSpPr>
            <a:spLocks noGrp="1"/>
          </p:cNvSpPr>
          <p:nvPr>
            <p:ph idx="1"/>
          </p:nvPr>
        </p:nvSpPr>
        <p:spPr/>
        <p:txBody>
          <a:bodyPr/>
          <a:lstStyle/>
          <a:p>
            <a:pPr marL="0" indent="0">
              <a:buNone/>
            </a:pPr>
            <a:r>
              <a:rPr lang="en-US" sz="2400" b="1" dirty="0"/>
              <a:t>The Appeal Decision-maker may be an individual or a panel</a:t>
            </a:r>
          </a:p>
          <a:p>
            <a:pPr>
              <a:lnSpc>
                <a:spcPct val="100000"/>
              </a:lnSpc>
              <a:spcBef>
                <a:spcPts val="750"/>
              </a:spcBef>
            </a:pPr>
            <a:r>
              <a:rPr lang="en-US" dirty="0"/>
              <a:t>Cannot be the Title IX Coordinator</a:t>
            </a:r>
          </a:p>
          <a:p>
            <a:pPr>
              <a:lnSpc>
                <a:spcPct val="100000"/>
              </a:lnSpc>
            </a:pPr>
            <a:r>
              <a:rPr lang="en-US" dirty="0"/>
              <a:t>Cannot be the Investigator or Decision-maker in the original grievance process</a:t>
            </a:r>
          </a:p>
          <a:p>
            <a:pPr>
              <a:lnSpc>
                <a:spcPct val="100000"/>
              </a:lnSpc>
            </a:pPr>
            <a:r>
              <a:rPr lang="en-US" dirty="0"/>
              <a:t>Recipient may have a pool of Decision-makers who sometimes serve as hearing or appeal Decision-makers </a:t>
            </a:r>
          </a:p>
          <a:p>
            <a:pPr>
              <a:lnSpc>
                <a:spcPct val="100000"/>
              </a:lnSpc>
            </a:pPr>
            <a:r>
              <a:rPr lang="en-US" dirty="0"/>
              <a:t>Recipient may have dedicated Appeal Decision-makers</a:t>
            </a:r>
          </a:p>
        </p:txBody>
      </p:sp>
      <p:sp>
        <p:nvSpPr>
          <p:cNvPr id="4" name="Slide Number Placeholder 3">
            <a:extLst>
              <a:ext uri="{FF2B5EF4-FFF2-40B4-BE49-F238E27FC236}">
                <a16:creationId xmlns:a16="http://schemas.microsoft.com/office/drawing/2014/main" id="{C81019BB-1A5D-0B4D-A8AE-DF367425B21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20305863"/>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95E77-42FB-6747-8A2B-C092F4713109}"/>
              </a:ext>
            </a:extLst>
          </p:cNvPr>
          <p:cNvSpPr>
            <a:spLocks noGrp="1"/>
          </p:cNvSpPr>
          <p:nvPr>
            <p:ph type="title"/>
          </p:nvPr>
        </p:nvSpPr>
        <p:spPr/>
        <p:txBody>
          <a:bodyPr/>
          <a:lstStyle/>
          <a:p>
            <a:r>
              <a:rPr lang="en-US" dirty="0"/>
              <a:t>Appeal Response</a:t>
            </a:r>
          </a:p>
        </p:txBody>
      </p:sp>
      <p:sp>
        <p:nvSpPr>
          <p:cNvPr id="3" name="Content Placeholder 2">
            <a:extLst>
              <a:ext uri="{FF2B5EF4-FFF2-40B4-BE49-F238E27FC236}">
                <a16:creationId xmlns:a16="http://schemas.microsoft.com/office/drawing/2014/main" id="{6126B781-421E-8548-A232-F6227D873325}"/>
              </a:ext>
            </a:extLst>
          </p:cNvPr>
          <p:cNvSpPr>
            <a:spLocks noGrp="1"/>
          </p:cNvSpPr>
          <p:nvPr>
            <p:ph idx="1"/>
          </p:nvPr>
        </p:nvSpPr>
        <p:spPr/>
        <p:txBody>
          <a:bodyPr>
            <a:normAutofit/>
          </a:bodyPr>
          <a:lstStyle/>
          <a:p>
            <a:pPr>
              <a:lnSpc>
                <a:spcPct val="100000"/>
              </a:lnSpc>
            </a:pPr>
            <a:r>
              <a:rPr lang="en-US" sz="2400" dirty="0"/>
              <a:t>When an appeal is filed, the Recipient must notify the other party and implement appeal procedures equally for all parties</a:t>
            </a:r>
            <a:endParaRPr lang="en-US" dirty="0"/>
          </a:p>
          <a:p>
            <a:pPr>
              <a:lnSpc>
                <a:spcPct val="100000"/>
              </a:lnSpc>
            </a:pPr>
            <a:r>
              <a:rPr lang="en-US" sz="2400" dirty="0"/>
              <a:t>Give the parties a reasonable, equal opportunity to submit a written statement in support of, or challenging, the outcome</a:t>
            </a:r>
            <a:endParaRPr lang="en-US" sz="1200" dirty="0"/>
          </a:p>
          <a:p>
            <a:pPr>
              <a:lnSpc>
                <a:spcPct val="100000"/>
              </a:lnSpc>
            </a:pPr>
            <a:r>
              <a:rPr lang="en-US" sz="2400" dirty="0"/>
              <a:t>The Chair may be called upon by the Appeal Decision-maker to inform the appeal process</a:t>
            </a:r>
          </a:p>
          <a:p>
            <a:pPr lvl="1"/>
            <a:r>
              <a:rPr lang="en-US" dirty="0"/>
              <a:t>Likely a paper exchange; not in-person </a:t>
            </a:r>
          </a:p>
        </p:txBody>
      </p:sp>
      <p:sp>
        <p:nvSpPr>
          <p:cNvPr id="4" name="Slide Number Placeholder 3">
            <a:extLst>
              <a:ext uri="{FF2B5EF4-FFF2-40B4-BE49-F238E27FC236}">
                <a16:creationId xmlns:a16="http://schemas.microsoft.com/office/drawing/2014/main" id="{C81019BB-1A5D-0B4D-A8AE-DF367425B21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17149088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2819B-AF12-8645-B0C3-DE214A3AC9D3}"/>
              </a:ext>
            </a:extLst>
          </p:cNvPr>
          <p:cNvSpPr>
            <a:spLocks noGrp="1"/>
          </p:cNvSpPr>
          <p:nvPr>
            <p:ph type="title"/>
          </p:nvPr>
        </p:nvSpPr>
        <p:spPr/>
        <p:txBody>
          <a:bodyPr/>
          <a:lstStyle/>
          <a:p>
            <a:r>
              <a:rPr lang="en-US" dirty="0"/>
              <a:t>Bases for appeal</a:t>
            </a:r>
          </a:p>
        </p:txBody>
      </p:sp>
      <p:sp>
        <p:nvSpPr>
          <p:cNvPr id="3" name="Content Placeholder 2">
            <a:extLst>
              <a:ext uri="{FF2B5EF4-FFF2-40B4-BE49-F238E27FC236}">
                <a16:creationId xmlns:a16="http://schemas.microsoft.com/office/drawing/2014/main" id="{15B6774B-A64C-6A44-B520-7D8811A32920}"/>
              </a:ext>
            </a:extLst>
          </p:cNvPr>
          <p:cNvSpPr>
            <a:spLocks noGrp="1"/>
          </p:cNvSpPr>
          <p:nvPr>
            <p:ph idx="1"/>
          </p:nvPr>
        </p:nvSpPr>
        <p:spPr>
          <a:xfrm>
            <a:off x="628650" y="1371600"/>
            <a:ext cx="7886700" cy="4984753"/>
          </a:xfrm>
        </p:spPr>
        <p:txBody>
          <a:bodyPr>
            <a:normAutofit/>
          </a:bodyPr>
          <a:lstStyle/>
          <a:p>
            <a:pPr fontAlgn="base">
              <a:lnSpc>
                <a:spcPct val="100000"/>
              </a:lnSpc>
            </a:pPr>
            <a:r>
              <a:rPr lang="en-US" dirty="0"/>
              <a:t>Title IX Regulations specify three bases for appeal:</a:t>
            </a:r>
          </a:p>
          <a:p>
            <a:pPr lvl="1" fontAlgn="base">
              <a:lnSpc>
                <a:spcPct val="100000"/>
              </a:lnSpc>
            </a:pPr>
            <a:r>
              <a:rPr lang="en-US" dirty="0"/>
              <a:t>Procedural irregularity that affected the outcome</a:t>
            </a:r>
          </a:p>
          <a:p>
            <a:pPr lvl="1" fontAlgn="base">
              <a:lnSpc>
                <a:spcPct val="100000"/>
              </a:lnSpc>
            </a:pPr>
            <a:r>
              <a:rPr lang="en-US" dirty="0"/>
              <a:t>New evidence that was not reasonably available when the determination of responsibility was made that could affect the outcome</a:t>
            </a:r>
          </a:p>
          <a:p>
            <a:pPr lvl="1" fontAlgn="base">
              <a:lnSpc>
                <a:spcPct val="100000"/>
              </a:lnSpc>
            </a:pPr>
            <a:r>
              <a:rPr lang="en-US" dirty="0"/>
              <a:t>Title IX Coordinator, Investigator, or Decision-maker had a general or specific conflict of interest or bias against the Complainant or Respondent that affected the outcome.</a:t>
            </a:r>
          </a:p>
          <a:p>
            <a:pPr lvl="0" fontAlgn="base">
              <a:lnSpc>
                <a:spcPct val="100000"/>
              </a:lnSpc>
            </a:pPr>
            <a:r>
              <a:rPr lang="en-US" dirty="0"/>
              <a:t>Recipients may offer additional bases for appeal so long as they are offered equally to both parties</a:t>
            </a:r>
          </a:p>
        </p:txBody>
      </p:sp>
      <p:sp>
        <p:nvSpPr>
          <p:cNvPr id="4" name="Slide Number Placeholder 3">
            <a:extLst>
              <a:ext uri="{FF2B5EF4-FFF2-40B4-BE49-F238E27FC236}">
                <a16:creationId xmlns:a16="http://schemas.microsoft.com/office/drawing/2014/main" id="{36E73A31-6A74-A245-87FD-C3F22AEA15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000" b="0" i="0" u="none" strike="noStrike" kern="1200" cap="none" spc="0" normalizeH="0" baseline="0" noProof="0">
              <a:ln>
                <a:noFill/>
              </a:ln>
              <a:solidFill>
                <a:srgbClr val="00256D">
                  <a:tint val="75000"/>
                </a:srgbClr>
              </a:solidFill>
              <a:effectLst/>
              <a:uLnTx/>
              <a:uFillTx/>
              <a:latin typeface="Assistant"/>
              <a:ea typeface="+mn-ea"/>
              <a:cs typeface="+mn-cs"/>
            </a:endParaRPr>
          </a:p>
        </p:txBody>
      </p:sp>
    </p:spTree>
    <p:extLst>
      <p:ext uri="{BB962C8B-B14F-4D97-AF65-F5344CB8AC3E}">
        <p14:creationId xmlns:p14="http://schemas.microsoft.com/office/powerpoint/2010/main" val="149268973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5FF36-42A7-4941-BE67-E6C15DCEB50D}"/>
              </a:ext>
            </a:extLst>
          </p:cNvPr>
          <p:cNvSpPr>
            <a:spLocks noGrp="1"/>
          </p:cNvSpPr>
          <p:nvPr>
            <p:ph type="title"/>
          </p:nvPr>
        </p:nvSpPr>
        <p:spPr/>
        <p:txBody>
          <a:bodyPr/>
          <a:lstStyle/>
          <a:p>
            <a:r>
              <a:rPr lang="en-US" dirty="0"/>
              <a:t>Appeals: The Process</a:t>
            </a:r>
          </a:p>
        </p:txBody>
      </p:sp>
      <p:sp>
        <p:nvSpPr>
          <p:cNvPr id="3" name="Slide Number Placeholder 2">
            <a:extLst>
              <a:ext uri="{FF2B5EF4-FFF2-40B4-BE49-F238E27FC236}">
                <a16:creationId xmlns:a16="http://schemas.microsoft.com/office/drawing/2014/main" id="{A543BF82-48B6-6D42-AC16-C0EB2D0F74B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6F73D-5B99-417F-82E5-B90A998CE51F}" type="slidenum">
              <a:rPr kumimoji="0" lang="en-US" sz="1000" b="0" i="0" u="none" strike="noStrike" kern="1200" cap="none" spc="0" normalizeH="0" baseline="0" noProof="0" smtClean="0">
                <a:ln>
                  <a:noFill/>
                </a:ln>
                <a:solidFill>
                  <a:srgbClr val="00256D">
                    <a:tint val="75000"/>
                  </a:srgbClr>
                </a:solidFill>
                <a:effectLst/>
                <a:uLnTx/>
                <a:uFillTx/>
                <a:latin typeface="Assistan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000" b="0" i="0" u="none" strike="noStrike" kern="1200" cap="none" spc="0" normalizeH="0" baseline="0" noProof="0" dirty="0">
              <a:ln>
                <a:noFill/>
              </a:ln>
              <a:solidFill>
                <a:srgbClr val="00256D">
                  <a:tint val="75000"/>
                </a:srgbClr>
              </a:solidFill>
              <a:effectLst/>
              <a:uLnTx/>
              <a:uFillTx/>
              <a:latin typeface="Assistant"/>
              <a:ea typeface="+mn-ea"/>
              <a:cs typeface="+mn-cs"/>
            </a:endParaRPr>
          </a:p>
        </p:txBody>
      </p:sp>
      <p:graphicFrame>
        <p:nvGraphicFramePr>
          <p:cNvPr id="4" name="Diagram 3">
            <a:extLst>
              <a:ext uri="{FF2B5EF4-FFF2-40B4-BE49-F238E27FC236}">
                <a16:creationId xmlns:a16="http://schemas.microsoft.com/office/drawing/2014/main" id="{52D02DA9-4B64-6A4B-ADE7-B9E29C5D52E6}"/>
              </a:ext>
            </a:extLst>
          </p:cNvPr>
          <p:cNvGraphicFramePr/>
          <p:nvPr>
            <p:extLst>
              <p:ext uri="{D42A27DB-BD31-4B8C-83A1-F6EECF244321}">
                <p14:modId xmlns:p14="http://schemas.microsoft.com/office/powerpoint/2010/main" val="2028187907"/>
              </p:ext>
            </p:extLst>
          </p:nvPr>
        </p:nvGraphicFramePr>
        <p:xfrm>
          <a:off x="268295" y="1418791"/>
          <a:ext cx="8607410" cy="4937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54328689"/>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Appeals: other ATIXA Recommendations</a:t>
            </a:r>
          </a:p>
        </p:txBody>
      </p:sp>
      <p:sp>
        <p:nvSpPr>
          <p:cNvPr id="3" name="Content Placeholder 2"/>
          <p:cNvSpPr>
            <a:spLocks noGrp="1"/>
          </p:cNvSpPr>
          <p:nvPr>
            <p:ph idx="1"/>
          </p:nvPr>
        </p:nvSpPr>
        <p:spPr/>
        <p:txBody>
          <a:bodyPr/>
          <a:lstStyle/>
          <a:p>
            <a:pPr>
              <a:lnSpc>
                <a:spcPct val="100000"/>
              </a:lnSpc>
            </a:pPr>
            <a:r>
              <a:rPr lang="en-US" dirty="0"/>
              <a:t>One level of appeal</a:t>
            </a:r>
          </a:p>
          <a:p>
            <a:pPr>
              <a:lnSpc>
                <a:spcPct val="100000"/>
              </a:lnSpc>
            </a:pPr>
            <a:r>
              <a:rPr lang="en-US" dirty="0"/>
              <a:t>Short window to request an appeal</a:t>
            </a:r>
          </a:p>
          <a:p>
            <a:pPr lvl="1">
              <a:lnSpc>
                <a:spcPct val="100000"/>
              </a:lnSpc>
            </a:pPr>
            <a:r>
              <a:rPr lang="en-US" dirty="0"/>
              <a:t>May always grant an extension if necessary </a:t>
            </a:r>
          </a:p>
          <a:p>
            <a:pPr>
              <a:lnSpc>
                <a:spcPct val="100000"/>
              </a:lnSpc>
            </a:pPr>
            <a:r>
              <a:rPr lang="en-US" dirty="0"/>
              <a:t>Document-based and recording review</a:t>
            </a:r>
          </a:p>
          <a:p>
            <a:pPr lvl="1">
              <a:lnSpc>
                <a:spcPct val="100000"/>
              </a:lnSpc>
            </a:pPr>
            <a:r>
              <a:rPr lang="en-US" dirty="0"/>
              <a:t>NOT de novo </a:t>
            </a:r>
          </a:p>
          <a:p>
            <a:pPr lvl="1">
              <a:lnSpc>
                <a:spcPct val="100000"/>
              </a:lnSpc>
            </a:pPr>
            <a:r>
              <a:rPr lang="en-US" dirty="0"/>
              <a:t>In other words, not a “second-bite of the apple”</a:t>
            </a:r>
          </a:p>
          <a:p>
            <a:pPr>
              <a:lnSpc>
                <a:spcPct val="100000"/>
              </a:lnSpc>
            </a:pPr>
            <a:r>
              <a:rPr lang="en-US" dirty="0"/>
              <a:t>Deference to original Decision-maker(s)</a:t>
            </a:r>
          </a:p>
          <a:p>
            <a:endParaRPr lang="en-US" dirty="0"/>
          </a:p>
        </p:txBody>
      </p:sp>
      <p:sp>
        <p:nvSpPr>
          <p:cNvPr id="4" name="Slide Number Placeholder 3"/>
          <p:cNvSpPr>
            <a:spLocks noGrp="1"/>
          </p:cNvSpPr>
          <p:nvPr>
            <p:ph type="sldNum" sz="quarter" idx="12"/>
          </p:nvPr>
        </p:nvSpPr>
        <p:spPr/>
        <p:txBody>
          <a:bodyPr/>
          <a:lstStyle/>
          <a:p>
            <a:fld id="{D3E6F73D-5B99-417F-82E5-B90A998CE51F}" type="slidenum">
              <a:rPr lang="en-US" smtClean="0"/>
              <a:t>165</a:t>
            </a:fld>
            <a:endParaRPr lang="en-US"/>
          </a:p>
        </p:txBody>
      </p:sp>
    </p:spTree>
    <p:extLst>
      <p:ext uri="{BB962C8B-B14F-4D97-AF65-F5344CB8AC3E}">
        <p14:creationId xmlns:p14="http://schemas.microsoft.com/office/powerpoint/2010/main" val="93593343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
            </a:r>
            <a:br>
              <a:rPr lang="en-US" dirty="0"/>
            </a:br>
            <a:r>
              <a:rPr lang="en-US" dirty="0"/>
              <a:t>Recordkeeping and documentation</a:t>
            </a:r>
          </a:p>
        </p:txBody>
      </p:sp>
      <p:sp>
        <p:nvSpPr>
          <p:cNvPr id="4" name="Slide Number Placeholder 3"/>
          <p:cNvSpPr>
            <a:spLocks noGrp="1"/>
          </p:cNvSpPr>
          <p:nvPr>
            <p:ph type="sldNum" sz="quarter" idx="4294967295"/>
          </p:nvPr>
        </p:nvSpPr>
        <p:spPr>
          <a:xfrm>
            <a:off x="7086600" y="6356350"/>
            <a:ext cx="2057400" cy="365125"/>
          </a:xfrm>
        </p:spPr>
        <p:txBody>
          <a:bodyPr/>
          <a:lstStyle/>
          <a:p>
            <a:fld id="{D3E6F73D-5B99-417F-82E5-B90A998CE51F}" type="slidenum">
              <a:rPr lang="en-US" smtClean="0"/>
              <a:t>166</a:t>
            </a:fld>
            <a:endParaRPr lang="en-US"/>
          </a:p>
        </p:txBody>
      </p:sp>
    </p:spTree>
    <p:extLst>
      <p:ext uri="{BB962C8B-B14F-4D97-AF65-F5344CB8AC3E}">
        <p14:creationId xmlns:p14="http://schemas.microsoft.com/office/powerpoint/2010/main" val="158211403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403D1-8C78-DB45-B692-4119D19B1B0B}"/>
              </a:ext>
            </a:extLst>
          </p:cNvPr>
          <p:cNvSpPr>
            <a:spLocks noGrp="1"/>
          </p:cNvSpPr>
          <p:nvPr>
            <p:ph type="title"/>
          </p:nvPr>
        </p:nvSpPr>
        <p:spPr/>
        <p:txBody>
          <a:bodyPr/>
          <a:lstStyle/>
          <a:p>
            <a:r>
              <a:rPr lang="en-US" dirty="0"/>
              <a:t>Recordkeeping &amp; Documentation</a:t>
            </a:r>
          </a:p>
        </p:txBody>
      </p:sp>
      <p:sp>
        <p:nvSpPr>
          <p:cNvPr id="3" name="Content Placeholder 2">
            <a:extLst>
              <a:ext uri="{FF2B5EF4-FFF2-40B4-BE49-F238E27FC236}">
                <a16:creationId xmlns:a16="http://schemas.microsoft.com/office/drawing/2014/main" id="{EF8EE934-49AC-AF46-B8F6-5DE639035C1F}"/>
              </a:ext>
            </a:extLst>
          </p:cNvPr>
          <p:cNvSpPr>
            <a:spLocks noGrp="1"/>
          </p:cNvSpPr>
          <p:nvPr>
            <p:ph idx="1"/>
          </p:nvPr>
        </p:nvSpPr>
        <p:spPr>
          <a:xfrm>
            <a:off x="628650" y="1371600"/>
            <a:ext cx="7886700" cy="4984753"/>
          </a:xfrm>
        </p:spPr>
        <p:txBody>
          <a:bodyPr>
            <a:noAutofit/>
          </a:bodyPr>
          <a:lstStyle/>
          <a:p>
            <a:pPr>
              <a:lnSpc>
                <a:spcPct val="100000"/>
              </a:lnSpc>
            </a:pPr>
            <a:r>
              <a:rPr lang="en-US" sz="2200" dirty="0"/>
              <a:t>Certain records must be created, retained, and available to the parties for at least </a:t>
            </a:r>
            <a:r>
              <a:rPr lang="en-US" sz="2200" b="1" dirty="0"/>
              <a:t>seven</a:t>
            </a:r>
            <a:r>
              <a:rPr lang="en-US" sz="2200" dirty="0"/>
              <a:t> years:</a:t>
            </a:r>
          </a:p>
          <a:p>
            <a:pPr lvl="1">
              <a:lnSpc>
                <a:spcPct val="100000"/>
              </a:lnSpc>
            </a:pPr>
            <a:r>
              <a:rPr lang="en-US" sz="2200" dirty="0"/>
              <a:t>Sexual harassment investigations including any responsibility determination, any disciplinary sanctions imposed, and any remedies implemented</a:t>
            </a:r>
          </a:p>
          <a:p>
            <a:pPr lvl="1">
              <a:lnSpc>
                <a:spcPct val="100000"/>
              </a:lnSpc>
            </a:pPr>
            <a:r>
              <a:rPr lang="en-US" sz="2200" dirty="0"/>
              <a:t>Any appeal and related result(s)</a:t>
            </a:r>
          </a:p>
          <a:p>
            <a:pPr lvl="1">
              <a:lnSpc>
                <a:spcPct val="100000"/>
              </a:lnSpc>
            </a:pPr>
            <a:r>
              <a:rPr lang="en-US" sz="2200" dirty="0"/>
              <a:t>Any informal resolution implemented</a:t>
            </a:r>
          </a:p>
          <a:p>
            <a:pPr lvl="1">
              <a:lnSpc>
                <a:spcPct val="100000"/>
              </a:lnSpc>
            </a:pPr>
            <a:r>
              <a:rPr lang="en-US" sz="2200" dirty="0"/>
              <a:t>Any supportive measures implemented</a:t>
            </a:r>
          </a:p>
          <a:p>
            <a:pPr lvl="1">
              <a:lnSpc>
                <a:spcPct val="100000"/>
              </a:lnSpc>
            </a:pPr>
            <a:r>
              <a:rPr lang="en-US" sz="2200" dirty="0"/>
              <a:t>For each formal complaint, must document the basis for why the institutional response was not deliberately indifferent</a:t>
            </a:r>
          </a:p>
          <a:p>
            <a:pPr>
              <a:lnSpc>
                <a:spcPct val="100000"/>
              </a:lnSpc>
              <a:spcBef>
                <a:spcPts val="1200"/>
              </a:spcBef>
            </a:pPr>
            <a:r>
              <a:rPr lang="en-US" sz="2200" b="1" dirty="0"/>
              <a:t>For each conclusion, must document the rationale</a:t>
            </a:r>
          </a:p>
          <a:p>
            <a:pPr>
              <a:lnSpc>
                <a:spcPct val="100000"/>
              </a:lnSpc>
              <a:spcBef>
                <a:spcPts val="1200"/>
              </a:spcBef>
            </a:pPr>
            <a:r>
              <a:rPr lang="en-US" sz="2200" dirty="0"/>
              <a:t>Must document measures taken to preserve/restore access to education programs/activity</a:t>
            </a:r>
          </a:p>
        </p:txBody>
      </p:sp>
      <p:sp>
        <p:nvSpPr>
          <p:cNvPr id="4" name="Slide Number Placeholder 3">
            <a:extLst>
              <a:ext uri="{FF2B5EF4-FFF2-40B4-BE49-F238E27FC236}">
                <a16:creationId xmlns:a16="http://schemas.microsoft.com/office/drawing/2014/main" id="{ABEC8684-E724-D54D-8AF5-283E2AAD60E3}"/>
              </a:ext>
            </a:extLst>
          </p:cNvPr>
          <p:cNvSpPr>
            <a:spLocks noGrp="1"/>
          </p:cNvSpPr>
          <p:nvPr>
            <p:ph type="sldNum" sz="quarter" idx="12"/>
          </p:nvPr>
        </p:nvSpPr>
        <p:spPr/>
        <p:txBody>
          <a:bodyPr/>
          <a:lstStyle/>
          <a:p>
            <a:fld id="{D3E6F73D-5B99-417F-82E5-B90A998CE51F}" type="slidenum">
              <a:rPr lang="en-US" smtClean="0"/>
              <a:t>167</a:t>
            </a:fld>
            <a:endParaRPr lang="en-US"/>
          </a:p>
        </p:txBody>
      </p:sp>
    </p:spTree>
    <p:extLst>
      <p:ext uri="{BB962C8B-B14F-4D97-AF65-F5344CB8AC3E}">
        <p14:creationId xmlns:p14="http://schemas.microsoft.com/office/powerpoint/2010/main" val="1825197524"/>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23B0E-FD31-431D-A003-CB7BF9041A8D}"/>
              </a:ext>
            </a:extLst>
          </p:cNvPr>
          <p:cNvSpPr>
            <a:spLocks noGrp="1"/>
          </p:cNvSpPr>
          <p:nvPr>
            <p:ph type="ctrTitle"/>
          </p:nvPr>
        </p:nvSpPr>
        <p:spPr/>
        <p:txBody>
          <a:bodyPr/>
          <a:lstStyle/>
          <a:p>
            <a:r>
              <a:rPr lang="en-US" dirty="0"/>
              <a:t>Questions?</a:t>
            </a:r>
          </a:p>
        </p:txBody>
      </p:sp>
      <p:sp>
        <p:nvSpPr>
          <p:cNvPr id="5" name="Subtitle 4">
            <a:extLst>
              <a:ext uri="{FF2B5EF4-FFF2-40B4-BE49-F238E27FC236}">
                <a16:creationId xmlns:a16="http://schemas.microsoft.com/office/drawing/2014/main" id="{B798125B-74BF-4553-A3EB-377BAC684026}"/>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779900868"/>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AFF04CF-0760-DA4E-A17C-2A48A2B5977E}"/>
              </a:ext>
            </a:extLst>
          </p:cNvPr>
          <p:cNvSpPr>
            <a:spLocks noGrp="1"/>
          </p:cNvSpPr>
          <p:nvPr>
            <p:ph type="subTitle" idx="1"/>
          </p:nvPr>
        </p:nvSpPr>
        <p:spPr>
          <a:xfrm>
            <a:off x="1143000" y="3056709"/>
            <a:ext cx="6858000" cy="3353662"/>
          </a:xfrm>
        </p:spPr>
        <p:txBody>
          <a:bodyPr>
            <a:normAutofit fontScale="92500" lnSpcReduction="10000"/>
          </a:bodyPr>
          <a:lstStyle/>
          <a:p>
            <a:r>
              <a:rPr lang="en-US" sz="1400" dirty="0"/>
              <a:t>LIMITED LICENSE AND COPYRIGHT. By purchasing, and/or receiving, and/or using ATIXA materials, you agree to accept this limited license and become a licensee of proprietary and copyrighted ATIXA-owned materials. The licensee accepts all terms and conditions of this license and agrees to abide by all provisions. No other rights are provided, and all other rights are reserved. These materials are proprietary and are licensed to the licensee only, for its use. This license permits the licensee to use the materials personally and/or internally to the licensee’s organization for training purposes, only. These materials may be used to train Title IX personnel, and thus are subject to 34 CFR Part 106.45(b)(10), requiring all training materials to be posted publicly on a website. No public display, sharing, or publication of these materials by a licensee/purchaser is permitted by ATIXA. You are not authorized to copy or adapt these materials without explicit written permission from ATIXA. No one may remove this license language from any version of ATIXA materials. Licensees will receive a link to their materials from ATIXA. That link, and that link only, may be posted to the licensee’s website for purposes of permitting public access of the materials for review/inspection, only. Should any licensee post or permit someone to post these materials to a public website outside of the authorized materials link, ATIXA will send a letter instructing the licensee to immediately remove the content from the public website upon penalty of copyright violation. These materials may not be used for any commercial purpose except by ATIXA.</a:t>
            </a:r>
          </a:p>
        </p:txBody>
      </p:sp>
    </p:spTree>
    <p:extLst>
      <p:ext uri="{BB962C8B-B14F-4D97-AF65-F5344CB8AC3E}">
        <p14:creationId xmlns:p14="http://schemas.microsoft.com/office/powerpoint/2010/main" val="32053726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XeOz_1J7dkWXvE53FSTWtQ"/>
</p:tagLst>
</file>

<file path=ppt/theme/theme1.xml><?xml version="1.0" encoding="utf-8"?>
<a:theme xmlns:a="http://schemas.openxmlformats.org/drawingml/2006/main" name="1_ATIXA Templates">
  <a:themeElements>
    <a:clrScheme name="Custom 2">
      <a:dk1>
        <a:srgbClr val="00256D"/>
      </a:dk1>
      <a:lt1>
        <a:sysClr val="window" lastClr="FFFFFF"/>
      </a:lt1>
      <a:dk2>
        <a:srgbClr val="00256D"/>
      </a:dk2>
      <a:lt2>
        <a:srgbClr val="DFE6EB"/>
      </a:lt2>
      <a:accent1>
        <a:srgbClr val="BE1047"/>
      </a:accent1>
      <a:accent2>
        <a:srgbClr val="3462AE"/>
      </a:accent2>
      <a:accent3>
        <a:srgbClr val="9AC0FF"/>
      </a:accent3>
      <a:accent4>
        <a:srgbClr val="D8D8D8"/>
      </a:accent4>
      <a:accent5>
        <a:srgbClr val="23428F"/>
      </a:accent5>
      <a:accent6>
        <a:srgbClr val="005CDB"/>
      </a:accent6>
      <a:hlink>
        <a:srgbClr val="005CDB"/>
      </a:hlink>
      <a:folHlink>
        <a:srgbClr val="7030A0"/>
      </a:folHlink>
    </a:clrScheme>
    <a:fontScheme name="Custom 1">
      <a:majorFont>
        <a:latin typeface="Assistant"/>
        <a:ea typeface=""/>
        <a:cs typeface=""/>
      </a:majorFont>
      <a:minorFont>
        <a:latin typeface="Assista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ATIXA Templates">
  <a:themeElements>
    <a:clrScheme name="Custom 2">
      <a:dk1>
        <a:srgbClr val="00256D"/>
      </a:dk1>
      <a:lt1>
        <a:sysClr val="window" lastClr="FFFFFF"/>
      </a:lt1>
      <a:dk2>
        <a:srgbClr val="00256D"/>
      </a:dk2>
      <a:lt2>
        <a:srgbClr val="DFE6EB"/>
      </a:lt2>
      <a:accent1>
        <a:srgbClr val="BE1047"/>
      </a:accent1>
      <a:accent2>
        <a:srgbClr val="3462AE"/>
      </a:accent2>
      <a:accent3>
        <a:srgbClr val="9AC0FF"/>
      </a:accent3>
      <a:accent4>
        <a:srgbClr val="D8D8D8"/>
      </a:accent4>
      <a:accent5>
        <a:srgbClr val="23428F"/>
      </a:accent5>
      <a:accent6>
        <a:srgbClr val="005CDB"/>
      </a:accent6>
      <a:hlink>
        <a:srgbClr val="005CDB"/>
      </a:hlink>
      <a:folHlink>
        <a:srgbClr val="7030A0"/>
      </a:folHlink>
    </a:clrScheme>
    <a:fontScheme name="ATIXA Custom">
      <a:majorFont>
        <a:latin typeface="Assistant"/>
        <a:ea typeface=""/>
        <a:cs typeface=""/>
      </a:majorFont>
      <a:minorFont>
        <a:latin typeface="Assista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18b7cfee-9fb4-4f04-9a4d-3667238fe510">
      <UserInfo>
        <DisplayName>Michelle Larkin</DisplayName>
        <AccountId>26</AccountId>
        <AccountType/>
      </UserInfo>
      <UserInfo>
        <DisplayName>Tim Cason</DisplayName>
        <AccountId>33</AccountId>
        <AccountType/>
      </UserInfo>
      <UserInfo>
        <DisplayName>Mandy Hambleton</DisplayName>
        <AccountId>15</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4F52A2AB09B3748A7BAB745804E1DD8" ma:contentTypeVersion="6" ma:contentTypeDescription="Create a new document." ma:contentTypeScope="" ma:versionID="425cf408dd7f88883cca168e635fde01">
  <xsd:schema xmlns:xsd="http://www.w3.org/2001/XMLSchema" xmlns:xs="http://www.w3.org/2001/XMLSchema" xmlns:p="http://schemas.microsoft.com/office/2006/metadata/properties" xmlns:ns2="18b7cfee-9fb4-4f04-9a4d-3667238fe510" xmlns:ns3="5089d256-6f35-4fcc-8117-dd244556d585" targetNamespace="http://schemas.microsoft.com/office/2006/metadata/properties" ma:root="true" ma:fieldsID="9d0212b2c72baf20abcaee3860dd0b2d" ns2:_="" ns3:_="">
    <xsd:import namespace="18b7cfee-9fb4-4f04-9a4d-3667238fe510"/>
    <xsd:import namespace="5089d256-6f35-4fcc-8117-dd244556d58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b7cfee-9fb4-4f04-9a4d-3667238fe51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089d256-6f35-4fcc-8117-dd244556d58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E316D92-9001-4520-81DB-BE6B97B74BCD}">
  <ds:schemaRefs>
    <ds:schemaRef ds:uri="http://purl.org/dc/terms/"/>
    <ds:schemaRef ds:uri="http://purl.org/dc/elements/1.1/"/>
    <ds:schemaRef ds:uri="http://schemas.openxmlformats.org/package/2006/metadata/core-properties"/>
    <ds:schemaRef ds:uri="18b7cfee-9fb4-4f04-9a4d-3667238fe510"/>
    <ds:schemaRef ds:uri="http://schemas.microsoft.com/office/2006/metadata/properties"/>
    <ds:schemaRef ds:uri="http://schemas.microsoft.com/office/2006/documentManagement/types"/>
    <ds:schemaRef ds:uri="http://www.w3.org/XML/1998/namespace"/>
    <ds:schemaRef ds:uri="http://schemas.microsoft.com/office/infopath/2007/PartnerControls"/>
    <ds:schemaRef ds:uri="5089d256-6f35-4fcc-8117-dd244556d585"/>
    <ds:schemaRef ds:uri="http://purl.org/dc/dcmitype/"/>
  </ds:schemaRefs>
</ds:datastoreItem>
</file>

<file path=customXml/itemProps2.xml><?xml version="1.0" encoding="utf-8"?>
<ds:datastoreItem xmlns:ds="http://schemas.openxmlformats.org/officeDocument/2006/customXml" ds:itemID="{C7B70B32-06DD-48ED-BB34-4B0F99F0CD94}">
  <ds:schemaRefs>
    <ds:schemaRef ds:uri="http://schemas.microsoft.com/sharepoint/v3/contenttype/forms"/>
  </ds:schemaRefs>
</ds:datastoreItem>
</file>

<file path=customXml/itemProps3.xml><?xml version="1.0" encoding="utf-8"?>
<ds:datastoreItem xmlns:ds="http://schemas.openxmlformats.org/officeDocument/2006/customXml" ds:itemID="{ABE4D827-5B93-40BA-A448-62D26528110B}">
  <ds:schemaRefs>
    <ds:schemaRef ds:uri="18b7cfee-9fb4-4f04-9a4d-3667238fe510"/>
    <ds:schemaRef ds:uri="5089d256-6f35-4fcc-8117-dd244556d58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10358</TotalTime>
  <Words>17317</Words>
  <Application>Microsoft Office PowerPoint</Application>
  <PresentationFormat>On-screen Show (4:3)</PresentationFormat>
  <Paragraphs>1584</Paragraphs>
  <Slides>169</Slides>
  <Notes>65</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169</vt:i4>
      </vt:variant>
    </vt:vector>
  </HeadingPairs>
  <TitlesOfParts>
    <vt:vector size="182" baseType="lpstr">
      <vt:lpstr>MS PGothic</vt:lpstr>
      <vt:lpstr>MS PGothic</vt:lpstr>
      <vt:lpstr>Arial</vt:lpstr>
      <vt:lpstr>Assistant</vt:lpstr>
      <vt:lpstr>Assistant Medium</vt:lpstr>
      <vt:lpstr>Calibri</vt:lpstr>
      <vt:lpstr>Helvetica</vt:lpstr>
      <vt:lpstr>Poppins</vt:lpstr>
      <vt:lpstr>Slack-Lato</vt:lpstr>
      <vt:lpstr>Times New Roman</vt:lpstr>
      <vt:lpstr>Wingdings</vt:lpstr>
      <vt:lpstr>1_ATIXA Templates</vt:lpstr>
      <vt:lpstr>2_ATIXA Templates</vt:lpstr>
      <vt:lpstr>Title IX Hearing Officer and Decision-Maker</vt:lpstr>
      <vt:lpstr>PowerPoint Presentation</vt:lpstr>
      <vt:lpstr>Content Advisory</vt:lpstr>
      <vt:lpstr>agenda</vt:lpstr>
      <vt:lpstr>agenda</vt:lpstr>
      <vt:lpstr>agenda</vt:lpstr>
      <vt:lpstr>Title ix</vt:lpstr>
      <vt:lpstr>The ix commandments</vt:lpstr>
      <vt:lpstr>What is your mission as a Decision-maker?</vt:lpstr>
      <vt:lpstr>HEARING Officer/Decision-Maker responsibilities</vt:lpstr>
      <vt:lpstr>The goal</vt:lpstr>
      <vt:lpstr>What does it mean to be a  “decision-Maker?”</vt:lpstr>
      <vt:lpstr>When and How the  “Decision-maker” works</vt:lpstr>
      <vt:lpstr>Hearing Officer/Decision-Maker COMPETENCIES</vt:lpstr>
      <vt:lpstr>Hearing Officer/Decision-Maker COMPETENCIES (cont.)</vt:lpstr>
      <vt:lpstr>The Challenge for Hearing Officers/Decision-Makers</vt:lpstr>
      <vt:lpstr>Remember, you have no “side” other than the integrity of the process, and you represent the process.</vt:lpstr>
      <vt:lpstr>Due process</vt:lpstr>
      <vt:lpstr>What is Due Process?</vt:lpstr>
      <vt:lpstr>“Procedural due process” - are you following your process?</vt:lpstr>
      <vt:lpstr>“Substantive Due Process” -  Due process in the decision itself</vt:lpstr>
      <vt:lpstr>Due process procedural Rights  in 2020 Title IX Regulations</vt:lpstr>
      <vt:lpstr>Due process procedural Rights  in 2020 Title IX Regulations (Cont.)</vt:lpstr>
      <vt:lpstr>Evidentiary Standards</vt:lpstr>
      <vt:lpstr>Evidentiary standards</vt:lpstr>
      <vt:lpstr>THE “Title IX PROCESS”: What happened before it got to a hearing?</vt:lpstr>
      <vt:lpstr>The Process</vt:lpstr>
      <vt:lpstr>10 Steps of an investigation</vt:lpstr>
      <vt:lpstr>10 Steps of an investigation (cont.)</vt:lpstr>
      <vt:lpstr>Evidence and report review by parties Part 1</vt:lpstr>
      <vt:lpstr>Evidence &amp; report review by parties Part 2</vt:lpstr>
      <vt:lpstr>Advisors</vt:lpstr>
      <vt:lpstr>Advisors (Cont.)</vt:lpstr>
      <vt:lpstr>Advisors (Cont.)</vt:lpstr>
      <vt:lpstr>Presumption of Non-responsibility</vt:lpstr>
      <vt:lpstr>Training mandates</vt:lpstr>
      <vt:lpstr>Training mandates (cont.)</vt:lpstr>
      <vt:lpstr>LIVE HEARING</vt:lpstr>
      <vt:lpstr>POLICY Definitions</vt:lpstr>
      <vt:lpstr>Sexual Harassment</vt:lpstr>
      <vt:lpstr>Hostile environment: “unwelcome”</vt:lpstr>
      <vt:lpstr>Hostile environment: “reasonable person”</vt:lpstr>
      <vt:lpstr>Hostile Environment: “Severe”</vt:lpstr>
      <vt:lpstr>Hostile Environment: “Pervasive”</vt:lpstr>
      <vt:lpstr>Hostile Environment:  “Objectively Offensive”</vt:lpstr>
      <vt:lpstr>Hostile Environment: Totality  of the Circumstances</vt:lpstr>
      <vt:lpstr>Hostile Environment: Totality  of the Circumstances (CONT.)</vt:lpstr>
      <vt:lpstr>Putting it all together: Hostile environment sexual harassment</vt:lpstr>
      <vt:lpstr>Putting it all together: Hostile environment sexual harassment (CONT.)</vt:lpstr>
      <vt:lpstr>Sexual Assault</vt:lpstr>
      <vt:lpstr>Sexual Assault (CONT.)</vt:lpstr>
      <vt:lpstr>Sexual Assault (CONT.)</vt:lpstr>
      <vt:lpstr>Consent</vt:lpstr>
      <vt:lpstr>Dating Violence</vt:lpstr>
      <vt:lpstr>Domestic Violence</vt:lpstr>
      <vt:lpstr>Domestic Violence (CONT.)</vt:lpstr>
      <vt:lpstr>stalking</vt:lpstr>
      <vt:lpstr>Stalking (cont.)</vt:lpstr>
      <vt:lpstr>OTHER ATIXA Model Definitions:  Sexual Exploitation</vt:lpstr>
      <vt:lpstr>ATIXA Model Definitions:  Sexual Exploitation (Cont.)</vt:lpstr>
      <vt:lpstr>ATIXA Model Definitions:  Sexual Exploitation (Cont.)</vt:lpstr>
      <vt:lpstr>ATIXA Model Definitions:  Sexual Exploitation (Cont.)</vt:lpstr>
      <vt:lpstr>Other sex-based Misconduct Offenses That May Be addressed by policy</vt:lpstr>
      <vt:lpstr>Retaliation</vt:lpstr>
      <vt:lpstr>Retaliation Basic Legal Principles</vt:lpstr>
      <vt:lpstr>determining Retaliation Claims:  Keys to Understanding</vt:lpstr>
      <vt:lpstr>Elements and analysis of a Retaliation Claim</vt:lpstr>
      <vt:lpstr>Retaliation and Adverse Action</vt:lpstr>
      <vt:lpstr>Bias, Conflicts of Interest, &amp; Recusal</vt:lpstr>
      <vt:lpstr>Conflict of Interests, Objectivity, &amp; Bias</vt:lpstr>
      <vt:lpstr>Bias</vt:lpstr>
      <vt:lpstr>Bias (CONT.)</vt:lpstr>
      <vt:lpstr>Bias and Conflicts of Interest </vt:lpstr>
      <vt:lpstr>Recusal</vt:lpstr>
      <vt:lpstr>Preparing for  the hearing</vt:lpstr>
      <vt:lpstr>Must do: Prep for the hearing</vt:lpstr>
      <vt:lpstr>Must do: prep FOR THE HEARING (Cont.)</vt:lpstr>
      <vt:lpstr>Pre-Hearing Meetings</vt:lpstr>
      <vt:lpstr>Day of the Hearing</vt:lpstr>
      <vt:lpstr>Quick tips on  hearing logistics</vt:lpstr>
      <vt:lpstr>The Hearing:  General Logistics</vt:lpstr>
      <vt:lpstr>Hearing Decorum</vt:lpstr>
      <vt:lpstr>Hearing Decorum (CONT.)</vt:lpstr>
      <vt:lpstr>The hearing</vt:lpstr>
      <vt:lpstr>The hearing</vt:lpstr>
      <vt:lpstr>DECISION-MAKING SKILLS,  Part One</vt:lpstr>
      <vt:lpstr>Evidence</vt:lpstr>
      <vt:lpstr>Ask yourself</vt:lpstr>
      <vt:lpstr>Understanding evidence</vt:lpstr>
      <vt:lpstr>Understanding Evidence</vt:lpstr>
      <vt:lpstr>BUCKET 1:  RELEVANT EVIDENCE</vt:lpstr>
      <vt:lpstr>Relevance</vt:lpstr>
      <vt:lpstr>BUCKET 2:  DIRECTLY RELATED, BUT NOT RELEVANT  EVIDENCE</vt:lpstr>
      <vt:lpstr>Other evidence may be directly related</vt:lpstr>
      <vt:lpstr>BUCKET 3:  NEITHER RELEVANT NOR DIRECTLY RELATED EVIDENCE</vt:lpstr>
      <vt:lpstr>Weighting Evidence</vt:lpstr>
      <vt:lpstr>PowerPoint Presentation</vt:lpstr>
      <vt:lpstr>Specific evidence issues under the Title IX Regulations</vt:lpstr>
      <vt:lpstr>Additional evidence restrictions in Title IX Regulations</vt:lpstr>
      <vt:lpstr>Additional evidence considerations in hearings</vt:lpstr>
      <vt:lpstr>Relevance exercises</vt:lpstr>
      <vt:lpstr>Case Study: Ivan &amp; Juanita</vt:lpstr>
      <vt:lpstr>Case Study: Ivan &amp; Juanita</vt:lpstr>
      <vt:lpstr>Case Study: Ivan &amp; Juanita</vt:lpstr>
      <vt:lpstr>Case Study: Ivan &amp; Juanita</vt:lpstr>
      <vt:lpstr>Case Study: Ivan &amp; Juanita</vt:lpstr>
      <vt:lpstr>Case Study: Ivan &amp; Juanita</vt:lpstr>
      <vt:lpstr>Case Study: Ivan &amp; Juanita</vt:lpstr>
      <vt:lpstr>Case Study: Ivan &amp; Juanita</vt:lpstr>
      <vt:lpstr>Case Study: Ivan &amp; Juanita</vt:lpstr>
      <vt:lpstr>Relevant or directly related?</vt:lpstr>
      <vt:lpstr>Relevant or directly related?</vt:lpstr>
      <vt:lpstr>Questioning &amp; DECISION-MAKING SKILLS,  Part two</vt:lpstr>
      <vt:lpstr>Questioning</vt:lpstr>
      <vt:lpstr>IF YOU STILL HAVE TO ASK A QUESTION,  ASK YOURSELF</vt:lpstr>
      <vt:lpstr>IF YOU STILL HAVE TO ASK A QUESTION,  ASK YOURSELF (cont.)</vt:lpstr>
      <vt:lpstr>Asking good questions</vt:lpstr>
      <vt:lpstr>Questioning skills</vt:lpstr>
      <vt:lpstr>Questioning Tips</vt:lpstr>
      <vt:lpstr>Questioning activity</vt:lpstr>
      <vt:lpstr>Questioning activity</vt:lpstr>
      <vt:lpstr>Questioning &amp; Cross-Examination</vt:lpstr>
      <vt:lpstr>Questioning &amp; Cross-Examination (CONT.)</vt:lpstr>
      <vt:lpstr>QUESTIONING &amp; Cross-Examination (CONT.)</vt:lpstr>
      <vt:lpstr>Questioning &amp; Cross-Examination (CONT.)</vt:lpstr>
      <vt:lpstr>Understanding credibility  in the decision process</vt:lpstr>
      <vt:lpstr>What is Credibility?</vt:lpstr>
      <vt:lpstr>Credibility</vt:lpstr>
      <vt:lpstr>Factors to Consider for Credibility</vt:lpstr>
      <vt:lpstr>Factors to Consider for Credibility</vt:lpstr>
      <vt:lpstr>Factors to Consider for Credibility</vt:lpstr>
      <vt:lpstr>Factors to Consider for Credibility</vt:lpstr>
      <vt:lpstr>Factors to Consider for Credibility</vt:lpstr>
      <vt:lpstr>Factors to Consider for Credibility</vt:lpstr>
      <vt:lpstr>Factors to Consider for Credibility</vt:lpstr>
      <vt:lpstr>Credibility assessments in investigation reports</vt:lpstr>
      <vt:lpstr>Credibility in the hearing</vt:lpstr>
      <vt:lpstr>ATIXA CONSENT CONSTRUCT</vt:lpstr>
      <vt:lpstr>Consent</vt:lpstr>
      <vt:lpstr>Overview of The Three Questions</vt:lpstr>
      <vt:lpstr>Force</vt:lpstr>
      <vt:lpstr>Force (CONT.)</vt:lpstr>
      <vt:lpstr>Force (CONT.)</vt:lpstr>
      <vt:lpstr>INCAPACITY</vt:lpstr>
      <vt:lpstr>Incapacity (Cont.)</vt:lpstr>
      <vt:lpstr>Behavioral Cues</vt:lpstr>
      <vt:lpstr>Prior Knowledge Construct</vt:lpstr>
      <vt:lpstr>Incapacity analysis</vt:lpstr>
      <vt:lpstr>Consent Analysis</vt:lpstr>
      <vt:lpstr>Making a decision</vt:lpstr>
      <vt:lpstr>Overview of the deliberation process</vt:lpstr>
      <vt:lpstr>Deliberations</vt:lpstr>
      <vt:lpstr>Deliberations</vt:lpstr>
      <vt:lpstr>Deliberations</vt:lpstr>
      <vt:lpstr>Sanctioning in Sexual Misconduct Cases </vt:lpstr>
      <vt:lpstr>Common Student Sanctions</vt:lpstr>
      <vt:lpstr>Written determinations</vt:lpstr>
      <vt:lpstr>Written determinations (CONT.)</vt:lpstr>
      <vt:lpstr>Written determinations: Logistics</vt:lpstr>
      <vt:lpstr>appeals</vt:lpstr>
      <vt:lpstr>Appeals</vt:lpstr>
      <vt:lpstr>Appeal Response</vt:lpstr>
      <vt:lpstr>Bases for appeal</vt:lpstr>
      <vt:lpstr>Appeals: The Process</vt:lpstr>
      <vt:lpstr>Appeals: other ATIXA Recommendations</vt:lpstr>
      <vt:lpstr> Recordkeeping and documentation</vt:lpstr>
      <vt:lpstr>Recordkeeping &amp; Documentation</vt:lpstr>
      <vt:lpstr>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Ricardo Lisboa</dc:creator>
  <cp:lastModifiedBy>Matos, Kelly Ann</cp:lastModifiedBy>
  <cp:revision>326</cp:revision>
  <dcterms:created xsi:type="dcterms:W3CDTF">2020-07-31T18:17:46Z</dcterms:created>
  <dcterms:modified xsi:type="dcterms:W3CDTF">2022-06-06T18:16:43Z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0x01010054F52A2AB09B3748A7BAB745804E1DD8</vt:lpwstr>
  </property>
</Properties>
</file>