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63" r:id="rId2"/>
    <p:sldId id="262" r:id="rId3"/>
    <p:sldId id="260" r:id="rId4"/>
    <p:sldId id="258" r:id="rId5"/>
    <p:sldId id="256" r:id="rId6"/>
    <p:sldId id="257" r:id="rId7"/>
    <p:sldId id="259" r:id="rId8"/>
    <p:sldId id="264" r:id="rId9"/>
    <p:sldId id="261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08"/>
    <p:restoredTop sz="95890"/>
  </p:normalViewPr>
  <p:slideViewPr>
    <p:cSldViewPr snapToGrid="0" snapToObjects="1">
      <p:cViewPr varScale="1">
        <p:scale>
          <a:sx n="98" d="100"/>
          <a:sy n="98" d="100"/>
        </p:scale>
        <p:origin x="576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02C577-69C3-8A43-A72F-4560EF54113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AF36422-5242-E441-831C-6D055CA4DCF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EEB69BA-5626-4D4E-997C-7B9910E999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479F66-C637-8C4A-9788-116A96595FF3}" type="datetimeFigureOut">
              <a:rPr lang="en-US" smtClean="0"/>
              <a:t>3/2/22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67ECC3C-F0B1-A24B-B7D2-002ECD12DC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437F7A8-A3C9-F040-BAAB-2BBCE521D9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61C01D-E052-5246-9E4E-A5A41C6FA3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49678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D43105-5C91-DD4B-A7DA-278EC8A303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485699C-132C-A443-BCB8-EDA55C632A2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E86EF6B-2BFC-B64F-A2FD-DF1942DF1A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479F66-C637-8C4A-9788-116A96595FF3}" type="datetimeFigureOut">
              <a:rPr lang="en-US" smtClean="0"/>
              <a:t>3/2/22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6EAA753-D3A6-6446-8B39-AB8023E1D1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D89C0A0-09D8-6F45-9221-4061491834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61C01D-E052-5246-9E4E-A5A41C6FA3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06971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B5B39C-728F-7B46-A31F-EA406A85E6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223A812-029D-CD42-AF6F-73E95E269EC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3D9EAA4-44E5-2541-A05D-4DDEDCE41C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479F66-C637-8C4A-9788-116A96595FF3}" type="datetimeFigureOut">
              <a:rPr lang="en-US" smtClean="0"/>
              <a:t>3/2/22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0D44AE9-A8EE-6D41-9DE9-C5DC0B89A9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062C613-8572-9B48-A8E6-CB1B48A971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61C01D-E052-5246-9E4E-A5A41C6FA3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60732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E29C79-995A-D746-9332-9FBB1332E6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10B4F66-6F35-7A48-B6DD-9BA48A0ADEF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83D32AF-5008-D041-AE8A-113ED7CC237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221D637-ED9E-6644-A62D-2200517325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479F66-C637-8C4A-9788-116A96595FF3}" type="datetimeFigureOut">
              <a:rPr lang="en-US" smtClean="0"/>
              <a:t>3/2/22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EBB6AC1-A86F-8C43-8F1B-FF50263E5F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A74835D-CAC0-DE4A-AC46-319F40785B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61C01D-E052-5246-9E4E-A5A41C6FA3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10505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8D20B6-C92F-CF4C-B9D7-3EEA752BDE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B433A9B-402D-214A-B202-241AC5FFAAF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9E3DF32-5A89-F146-867B-D9077B9BE3E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9D5BE43-56BA-0349-982A-3B81419D57B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2D3DC12-9A12-A540-B289-1A8B84544DD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0645070-1B52-B949-A24A-0DD1E5F9F5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479F66-C637-8C4A-9788-116A96595FF3}" type="datetimeFigureOut">
              <a:rPr lang="en-US" smtClean="0"/>
              <a:t>3/2/22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13A5FDD-0C69-A74F-A5DC-48FCDEC08A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8A4C9E4-960C-1A49-819D-0ECD707959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61C01D-E052-5246-9E4E-A5A41C6FA3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76138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0BD515-8D32-8140-908F-F3D0D29EDE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702910A-84FB-6240-9F40-0576783FD6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479F66-C637-8C4A-9788-116A96595FF3}" type="datetimeFigureOut">
              <a:rPr lang="en-US" smtClean="0"/>
              <a:t>3/2/22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9BC5595-F607-C74E-90B5-36AC8C0084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12FA3D7-1192-C747-A873-C6620A3255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61C01D-E052-5246-9E4E-A5A41C6FA3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79632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B8FE708-A373-264E-9E1B-EC8A4B623F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479F66-C637-8C4A-9788-116A96595FF3}" type="datetimeFigureOut">
              <a:rPr lang="en-US" smtClean="0"/>
              <a:t>3/2/22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71F8CD3-3FCF-2044-99E3-1BEB8F0DC9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368CD79-BA0E-8E45-8D49-F27B38E448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61C01D-E052-5246-9E4E-A5A41C6FA3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84432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EBB2B5-AE0B-AA48-8586-A8988BD0A1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E51C360-14B1-DD47-AA6C-F96181826A6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FCC1E3D-B533-7E46-AC49-FE84E7451BF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469A82D-C07A-9748-9B39-F0B0D1C97E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479F66-C637-8C4A-9788-116A96595FF3}" type="datetimeFigureOut">
              <a:rPr lang="en-US" smtClean="0"/>
              <a:t>3/2/22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59ED9E7-0351-3142-A188-6833B16406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CD4216D-23E1-8442-ACC7-28A3E6A1C5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61C01D-E052-5246-9E4E-A5A41C6FA3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824598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A0A8C2-D4C7-FD4E-B2F8-726D5D3891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AE1DD52-9ADF-A24F-BBF2-E03A92EEF1C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064FBAD-B94A-7849-A0EE-2DE19FB1B5F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73837AE-0017-5245-9015-1F0654B7A4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479F66-C637-8C4A-9788-116A96595FF3}" type="datetimeFigureOut">
              <a:rPr lang="en-US" smtClean="0"/>
              <a:t>3/2/22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48764B3-4B78-1749-A434-01F831AD38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5E8C48C-FE89-4C46-8260-9E4E3A9189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61C01D-E052-5246-9E4E-A5A41C6FA3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1604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CFE342-23EB-9D40-9C67-7B6D59B839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06B6896-DCE3-D940-8522-757A964E6C6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21A7EDD-43B0-1A48-A7D7-A58016A9C5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479F66-C637-8C4A-9788-116A96595FF3}" type="datetimeFigureOut">
              <a:rPr lang="en-US" smtClean="0"/>
              <a:t>3/2/22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4F5C09B-D0EF-4841-9D09-C94A057A71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D33576C-F02D-7443-B03D-5515085B3C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61C01D-E052-5246-9E4E-A5A41C6FA3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76332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739018B-D676-E54D-A10A-28C27358871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BB97852-8366-7F4F-B91D-D5F3255A17E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ECD6592-85F9-FD44-8E11-936099A58F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479F66-C637-8C4A-9788-116A96595FF3}" type="datetimeFigureOut">
              <a:rPr lang="en-US" smtClean="0"/>
              <a:t>3/2/22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99188CD-BFBA-4C4F-9C04-43F66A8574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37E7007-BEF3-884E-A1DD-2C1DEEB7A7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61C01D-E052-5246-9E4E-A5A41C6FA3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58909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5AC6768-4D39-D347-B655-3C830F1EB4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80D6C02-FBAC-0942-84F1-28CCC2A5279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9C5B68D-D48C-1A44-AB93-A09B2D4F862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6479F66-C637-8C4A-9788-116A96595FF3}" type="datetimeFigureOut">
              <a:rPr lang="en-US" smtClean="0"/>
              <a:t>3/2/22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42BCD82-C458-D743-AE20-3CDB41D6AE3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33F6703-4733-2545-B112-6FED03CAAF9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261C01D-E052-5246-9E4E-A5A41C6FA3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64857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://commons.wikimedia.org/wiki/File:Law3.jpg" TargetMode="External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4.xml"/><Relationship Id="rId4" Type="http://schemas.openxmlformats.org/officeDocument/2006/relationships/hyperlink" Target="https://creativecommons.org/licenses/by-sa/3.0/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://quotesempire.com/tag/listening/" TargetMode="Externa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leadershipfreak.blog/2016/10/27/how-to-make-good-judgements-and-not-be-judgmental/" TargetMode="External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kaneconsulting.biz/blog/2020/week-three-whats-standing-in-your-way/" TargetMode="External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://www.thedevinewrite.com/2014/10/knowing-when-to-say-yes-and-no.html" TargetMode="External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E8A8EAB8-D2FF-444D-B34B-7D32F106AD0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D9CD919-B14D-7C4A-90F5-7FB1F3948EC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38200" y="448721"/>
            <a:ext cx="4707671" cy="1225650"/>
          </a:xfrm>
        </p:spPr>
        <p:txBody>
          <a:bodyPr vert="horz" lIns="91440" tIns="45720" rIns="91440" bIns="45720" rtlCol="0" anchor="b">
            <a:noAutofit/>
          </a:bodyPr>
          <a:lstStyle/>
          <a:p>
            <a:pPr algn="l"/>
            <a:r>
              <a:rPr lang="en-US" sz="3200" b="1" kern="1200" dirty="0">
                <a:solidFill>
                  <a:srgbClr val="FF0000"/>
                </a:solidFill>
                <a:latin typeface="+mj-lt"/>
                <a:ea typeface="+mj-ea"/>
                <a:cs typeface="+mj-cs"/>
              </a:rPr>
              <a:t>Supporting Title IX Respondents </a:t>
            </a:r>
            <a:br>
              <a:rPr lang="en-US" sz="3200" b="1" kern="1200" dirty="0">
                <a:solidFill>
                  <a:srgbClr val="FF0000"/>
                </a:solidFill>
                <a:latin typeface="+mj-lt"/>
                <a:ea typeface="+mj-ea"/>
                <a:cs typeface="+mj-cs"/>
              </a:rPr>
            </a:br>
            <a:r>
              <a:rPr lang="en-US" sz="3200" b="1" kern="1200" dirty="0">
                <a:solidFill>
                  <a:srgbClr val="FF0000"/>
                </a:solidFill>
                <a:latin typeface="+mj-lt"/>
                <a:ea typeface="+mj-ea"/>
                <a:cs typeface="+mj-cs"/>
              </a:rPr>
              <a:t>at Boston University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EEA38897-7BA3-4408-8083-3235339C4A6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831873" y="1749756"/>
            <a:ext cx="4718304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Subtitle 2">
            <a:extLst>
              <a:ext uri="{FF2B5EF4-FFF2-40B4-BE49-F238E27FC236}">
                <a16:creationId xmlns:a16="http://schemas.microsoft.com/office/drawing/2014/main" id="{5BA3DAC0-EA4B-F348-BAAB-B85F0173823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97769" y="1909192"/>
            <a:ext cx="4586513" cy="3647710"/>
          </a:xfrm>
        </p:spPr>
        <p:txBody>
          <a:bodyPr vert="horz" lIns="91440" tIns="45720" rIns="91440" bIns="45720" rtlCol="0">
            <a:normAutofit lnSpcReduction="10000"/>
          </a:bodyPr>
          <a:lstStyle/>
          <a:p>
            <a:pPr algn="l"/>
            <a:r>
              <a:rPr lang="en-US" dirty="0">
                <a:solidFill>
                  <a:srgbClr val="FF0000"/>
                </a:solidFill>
              </a:rPr>
              <a:t>Dori Hutchinson, </a:t>
            </a:r>
            <a:r>
              <a:rPr lang="en-US" dirty="0" err="1">
                <a:solidFill>
                  <a:srgbClr val="FF0000"/>
                </a:solidFill>
              </a:rPr>
              <a:t>Sc.D</a:t>
            </a:r>
            <a:r>
              <a:rPr lang="en-US" dirty="0">
                <a:solidFill>
                  <a:srgbClr val="FF0000"/>
                </a:solidFill>
              </a:rPr>
              <a:t>, CPRP, CFRP</a:t>
            </a:r>
          </a:p>
          <a:p>
            <a:pPr algn="l"/>
            <a:r>
              <a:rPr lang="en-US" sz="2000" i="1" dirty="0">
                <a:solidFill>
                  <a:srgbClr val="FF0000"/>
                </a:solidFill>
              </a:rPr>
              <a:t>Executive Director/Director of Services</a:t>
            </a:r>
          </a:p>
          <a:p>
            <a:pPr indent="-228600" algn="l">
              <a:buFont typeface="Arial" panose="020B0604020202020204" pitchFamily="34" charset="0"/>
              <a:buChar char="•"/>
            </a:pPr>
            <a:endParaRPr lang="en-US" sz="2000" dirty="0">
              <a:solidFill>
                <a:schemeClr val="bg1"/>
              </a:solidFill>
            </a:endParaRPr>
          </a:p>
          <a:p>
            <a:pPr algn="l"/>
            <a:r>
              <a:rPr lang="en-US" dirty="0">
                <a:solidFill>
                  <a:srgbClr val="FF0000"/>
                </a:solidFill>
              </a:rPr>
              <a:t>Larry Kohn, MS</a:t>
            </a:r>
          </a:p>
          <a:p>
            <a:pPr algn="l"/>
            <a:r>
              <a:rPr lang="en-US" sz="2000" i="1" dirty="0">
                <a:solidFill>
                  <a:srgbClr val="FF0000"/>
                </a:solidFill>
              </a:rPr>
              <a:t>Director of Development</a:t>
            </a:r>
          </a:p>
          <a:p>
            <a:pPr indent="-228600" algn="l">
              <a:buFont typeface="Arial" panose="020B0604020202020204" pitchFamily="34" charset="0"/>
              <a:buChar char="•"/>
            </a:pPr>
            <a:endParaRPr lang="en-US" sz="2000" dirty="0">
              <a:solidFill>
                <a:schemeClr val="bg1"/>
              </a:solidFill>
            </a:endParaRPr>
          </a:p>
          <a:p>
            <a:pPr algn="l"/>
            <a:r>
              <a:rPr lang="en-US" sz="2800" dirty="0">
                <a:solidFill>
                  <a:srgbClr val="FF0000"/>
                </a:solidFill>
              </a:rPr>
              <a:t>Center for Psychiatric Rehabilitation </a:t>
            </a:r>
          </a:p>
          <a:p>
            <a:pPr algn="l"/>
            <a:r>
              <a:rPr lang="en-US" sz="2800" dirty="0">
                <a:solidFill>
                  <a:srgbClr val="FF0000"/>
                </a:solidFill>
              </a:rPr>
              <a:t>Boston University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F11AD06B-AB20-4097-8606-5DA00DBACE8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834027" y="5707672"/>
            <a:ext cx="4713997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Picture 4" descr="Abstract blurred public library with bookshelves">
            <a:extLst>
              <a:ext uri="{FF2B5EF4-FFF2-40B4-BE49-F238E27FC236}">
                <a16:creationId xmlns:a16="http://schemas.microsoft.com/office/drawing/2014/main" id="{D41859C8-F18F-4B0B-A59B-9B9ADC39848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25453" y="1537790"/>
            <a:ext cx="5666547" cy="37824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917419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>
            <a:extLst>
              <a:ext uri="{FF2B5EF4-FFF2-40B4-BE49-F238E27FC236}">
                <a16:creationId xmlns:a16="http://schemas.microsoft.com/office/drawing/2014/main" id="{E8A8EAB8-D2FF-444D-B34B-7D32F106AD0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1"/>
              </a:solidFill>
            </a:endParaRPr>
          </a:p>
        </p:txBody>
      </p: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EEA38897-7BA3-4408-8083-3235339C4A6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831873" y="1749756"/>
            <a:ext cx="4718304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 Box 6">
            <a:extLst>
              <a:ext uri="{FF2B5EF4-FFF2-40B4-BE49-F238E27FC236}">
                <a16:creationId xmlns:a16="http://schemas.microsoft.com/office/drawing/2014/main" id="{7B8B5D32-0FE2-5547-9487-29162B1C02B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7995" y="859168"/>
            <a:ext cx="4652409" cy="4848503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lIns="91440" tIns="45720" rIns="91440" bIns="45720" rtlCol="0">
            <a:normAutofit fontScale="92500" lnSpcReduction="20000"/>
          </a:bodyPr>
          <a:lstStyle>
            <a:lvl1pPr>
              <a:defRPr sz="2400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9pPr>
          </a:lstStyle>
          <a:p>
            <a:pPr indent="-228600">
              <a:lnSpc>
                <a:spcPct val="90000"/>
              </a:lnSpc>
              <a:spcBef>
                <a:spcPct val="50000"/>
              </a:spcBef>
              <a:buFont typeface="Arial" panose="020B0604020202020204" pitchFamily="34" charset="0"/>
              <a:buChar char="•"/>
            </a:pPr>
            <a:endParaRPr lang="en-US" altLang="en-US" sz="1700" b="1" dirty="0">
              <a:solidFill>
                <a:schemeClr val="bg1"/>
              </a:solidFill>
              <a:latin typeface="+mn-lt"/>
              <a:ea typeface="+mn-ea"/>
            </a:endParaRPr>
          </a:p>
          <a:p>
            <a:pPr indent="-228600">
              <a:lnSpc>
                <a:spcPct val="90000"/>
              </a:lnSpc>
              <a:spcBef>
                <a:spcPct val="50000"/>
              </a:spcBef>
              <a:buFont typeface="Arial" panose="020B0604020202020204" pitchFamily="34" charset="0"/>
              <a:buChar char="•"/>
            </a:pPr>
            <a:r>
              <a:rPr lang="en-US" altLang="en-US" sz="2800" dirty="0">
                <a:solidFill>
                  <a:srgbClr val="FF0000"/>
                </a:solidFill>
                <a:latin typeface="+mn-lt"/>
                <a:ea typeface="+mn-ea"/>
              </a:rPr>
              <a:t>Center for Psychiatric Rehabilitation</a:t>
            </a:r>
          </a:p>
          <a:p>
            <a:pPr indent="-228600">
              <a:lnSpc>
                <a:spcPct val="90000"/>
              </a:lnSpc>
              <a:spcBef>
                <a:spcPct val="50000"/>
              </a:spcBef>
              <a:buFont typeface="Arial" panose="020B0604020202020204" pitchFamily="34" charset="0"/>
              <a:buChar char="•"/>
            </a:pPr>
            <a:r>
              <a:rPr lang="en-US" altLang="en-US" sz="2000" dirty="0">
                <a:solidFill>
                  <a:schemeClr val="bg1"/>
                </a:solidFill>
                <a:latin typeface="+mn-lt"/>
                <a:ea typeface="+mn-ea"/>
              </a:rPr>
              <a:t>Funded as a NIMH/NIDLRR/SAMHSA National Research, Training and Service Center in Psychiatric Rehabilitation since 1979 By Dr. William Anthony.</a:t>
            </a:r>
          </a:p>
          <a:p>
            <a:pPr indent="-228600">
              <a:lnSpc>
                <a:spcPct val="90000"/>
              </a:lnSpc>
              <a:spcBef>
                <a:spcPct val="50000"/>
              </a:spcBef>
              <a:buFont typeface="Arial" panose="020B0604020202020204" pitchFamily="34" charset="0"/>
              <a:buChar char="•"/>
            </a:pPr>
            <a:r>
              <a:rPr lang="en-US" altLang="en-US" sz="2000" dirty="0">
                <a:solidFill>
                  <a:schemeClr val="bg1"/>
                </a:solidFill>
                <a:latin typeface="+mn-lt"/>
                <a:ea typeface="+mn-ea"/>
              </a:rPr>
              <a:t>Strong focus on education, employment and wellness for individuals who live with mental health conditions, as well as shifting systems of care and provider training.</a:t>
            </a:r>
          </a:p>
          <a:p>
            <a:pPr indent="-228600">
              <a:lnSpc>
                <a:spcPct val="90000"/>
              </a:lnSpc>
              <a:spcBef>
                <a:spcPct val="50000"/>
              </a:spcBef>
              <a:buFont typeface="Arial" panose="020B0604020202020204" pitchFamily="34" charset="0"/>
              <a:buChar char="•"/>
            </a:pPr>
            <a:r>
              <a:rPr lang="en-US" altLang="en-US" sz="2000" dirty="0">
                <a:solidFill>
                  <a:schemeClr val="bg1"/>
                </a:solidFill>
                <a:latin typeface="+mn-lt"/>
                <a:ea typeface="+mn-ea"/>
              </a:rPr>
              <a:t>WHO in Psychiatric Rehabilitation and our work globally.</a:t>
            </a:r>
          </a:p>
          <a:p>
            <a:pPr indent="-228600">
              <a:lnSpc>
                <a:spcPct val="90000"/>
              </a:lnSpc>
              <a:spcBef>
                <a:spcPct val="50000"/>
              </a:spcBef>
              <a:buFont typeface="Arial" panose="020B0604020202020204" pitchFamily="34" charset="0"/>
              <a:buChar char="•"/>
            </a:pPr>
            <a:r>
              <a:rPr lang="en-US" altLang="en-US" sz="2000" dirty="0">
                <a:solidFill>
                  <a:schemeClr val="bg1"/>
                </a:solidFill>
                <a:latin typeface="+mn-lt"/>
                <a:ea typeface="+mn-ea"/>
              </a:rPr>
              <a:t>Affiliated with Sargent College/OT Department faculty appointments.</a:t>
            </a:r>
          </a:p>
          <a:p>
            <a:pPr indent="-228600">
              <a:lnSpc>
                <a:spcPct val="90000"/>
              </a:lnSpc>
              <a:spcBef>
                <a:spcPct val="50000"/>
              </a:spcBef>
              <a:buFont typeface="Arial" panose="020B0604020202020204" pitchFamily="34" charset="0"/>
              <a:buChar char="•"/>
            </a:pPr>
            <a:r>
              <a:rPr lang="en-US" altLang="en-US" sz="2000" dirty="0">
                <a:solidFill>
                  <a:schemeClr val="bg1"/>
                </a:solidFill>
                <a:latin typeface="+mn-lt"/>
                <a:ea typeface="+mn-ea"/>
              </a:rPr>
              <a:t>The difference between Treatment and Psychiatric Rehabilitation.</a:t>
            </a:r>
          </a:p>
        </p:txBody>
      </p: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F11AD06B-AB20-4097-8606-5DA00DBACE8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834027" y="5707672"/>
            <a:ext cx="4713997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Picture 8" descr="Karen_rotated photo">
            <a:extLst>
              <a:ext uri="{FF2B5EF4-FFF2-40B4-BE49-F238E27FC236}">
                <a16:creationId xmlns:a16="http://schemas.microsoft.com/office/drawing/2014/main" id="{8BB510C4-1BF1-8E46-AE85-F79FF34D1D2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3" b="9228"/>
          <a:stretch/>
        </p:blipFill>
        <p:spPr bwMode="auto">
          <a:xfrm>
            <a:off x="6525453" y="10"/>
            <a:ext cx="5666547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 Box 2">
            <a:extLst>
              <a:ext uri="{FF2B5EF4-FFF2-40B4-BE49-F238E27FC236}">
                <a16:creationId xmlns:a16="http://schemas.microsoft.com/office/drawing/2014/main" id="{38FD5BB4-AEF1-0F44-B536-873EA7DF29B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33600" y="3048000"/>
            <a:ext cx="19812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9pPr>
          </a:lstStyle>
          <a:p>
            <a:pPr>
              <a:spcBef>
                <a:spcPct val="50000"/>
              </a:spcBef>
            </a:pPr>
            <a:endParaRPr lang="en-US" altLang="en-US" sz="1800"/>
          </a:p>
        </p:txBody>
      </p:sp>
      <p:sp>
        <p:nvSpPr>
          <p:cNvPr id="6" name="Text Box 7">
            <a:extLst>
              <a:ext uri="{FF2B5EF4-FFF2-40B4-BE49-F238E27FC236}">
                <a16:creationId xmlns:a16="http://schemas.microsoft.com/office/drawing/2014/main" id="{6BCF48A7-6103-B443-88E6-8A41DDE8C40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81200" y="381000"/>
            <a:ext cx="4191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9pPr>
          </a:lstStyle>
          <a:p>
            <a:pPr>
              <a:spcBef>
                <a:spcPct val="50000"/>
              </a:spcBef>
            </a:pPr>
            <a:endParaRPr lang="en-US" altLang="en-US" sz="1800"/>
          </a:p>
        </p:txBody>
      </p:sp>
    </p:spTree>
    <p:extLst>
      <p:ext uri="{BB962C8B-B14F-4D97-AF65-F5344CB8AC3E}">
        <p14:creationId xmlns:p14="http://schemas.microsoft.com/office/powerpoint/2010/main" val="151929080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E8A8EAB8-D2FF-444D-B34B-7D32F106AD0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20BB514D-0D9A-8E4F-8AAB-5D1DE6F8F65C}"/>
              </a:ext>
            </a:extLst>
          </p:cNvPr>
          <p:cNvSpPr txBox="1">
            <a:spLocks/>
          </p:cNvSpPr>
          <p:nvPr/>
        </p:nvSpPr>
        <p:spPr>
          <a:xfrm>
            <a:off x="834026" y="1"/>
            <a:ext cx="4711845" cy="1150326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Aft>
                <a:spcPts val="600"/>
              </a:spcAft>
            </a:pPr>
            <a:r>
              <a:rPr lang="en-US" sz="3200" dirty="0">
                <a:solidFill>
                  <a:schemeClr val="bg1"/>
                </a:solidFill>
              </a:rPr>
              <a:t>RECOVERY AND RESILIENCY SERVICES FOR BU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EEA38897-7BA3-4408-8083-3235339C4A6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831873" y="1749756"/>
            <a:ext cx="4718304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E2050C1C-316A-F541-B221-C8BB55F8F7AF}"/>
              </a:ext>
            </a:extLst>
          </p:cNvPr>
          <p:cNvSpPr txBox="1">
            <a:spLocks/>
          </p:cNvSpPr>
          <p:nvPr/>
        </p:nvSpPr>
        <p:spPr>
          <a:xfrm>
            <a:off x="242888" y="1150327"/>
            <a:ext cx="5302983" cy="5707669"/>
          </a:xfrm>
          <a:prstGeom prst="rect">
            <a:avLst/>
          </a:prstGeom>
        </p:spPr>
        <p:txBody>
          <a:bodyPr vert="horz" lIns="91440" tIns="45720" rIns="91440" bIns="45720" rtlCol="0">
            <a:normAutofit fontScale="400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400" b="1" dirty="0">
                <a:solidFill>
                  <a:schemeClr val="bg1"/>
                </a:solidFill>
              </a:rPr>
              <a:t>LEADBU Seminars (in person and online) for credit for BU and LEAD </a:t>
            </a:r>
            <a:r>
              <a:rPr lang="en-US" sz="3400" b="1" dirty="0" err="1">
                <a:solidFill>
                  <a:schemeClr val="bg1"/>
                </a:solidFill>
              </a:rPr>
              <a:t>Espaniol</a:t>
            </a:r>
            <a:r>
              <a:rPr lang="en-US" sz="3400" b="1" dirty="0">
                <a:solidFill>
                  <a:schemeClr val="bg1"/>
                </a:solidFill>
              </a:rPr>
              <a:t>! </a:t>
            </a:r>
          </a:p>
          <a:p>
            <a:pPr marL="0" indent="0">
              <a:buNone/>
            </a:pPr>
            <a:endParaRPr lang="en-US" sz="3400" b="1" dirty="0">
              <a:solidFill>
                <a:schemeClr val="bg1"/>
              </a:solidFill>
            </a:endParaRPr>
          </a:p>
          <a:p>
            <a:r>
              <a:rPr lang="en-US" sz="3400" b="1" dirty="0">
                <a:solidFill>
                  <a:schemeClr val="bg1"/>
                </a:solidFill>
              </a:rPr>
              <a:t>Peer Academic Supports for Success Program.</a:t>
            </a:r>
          </a:p>
          <a:p>
            <a:pPr marL="0" indent="0">
              <a:buNone/>
            </a:pPr>
            <a:endParaRPr lang="en-US" sz="3400" b="1" dirty="0">
              <a:solidFill>
                <a:schemeClr val="bg1"/>
              </a:solidFill>
            </a:endParaRPr>
          </a:p>
          <a:p>
            <a:r>
              <a:rPr lang="en-US" sz="3400" b="1" dirty="0">
                <a:solidFill>
                  <a:schemeClr val="bg1"/>
                </a:solidFill>
              </a:rPr>
              <a:t>National Depression Screening Day for both campuses-Since 2008.</a:t>
            </a:r>
          </a:p>
          <a:p>
            <a:endParaRPr lang="en-US" sz="3400" b="1" dirty="0">
              <a:solidFill>
                <a:schemeClr val="bg1"/>
              </a:solidFill>
            </a:endParaRPr>
          </a:p>
          <a:p>
            <a:r>
              <a:rPr lang="en-US" sz="3400" b="1" dirty="0">
                <a:solidFill>
                  <a:schemeClr val="bg1"/>
                </a:solidFill>
              </a:rPr>
              <a:t>Wellbeing Project:  Terriers Thrive Together Week (the month of October)</a:t>
            </a:r>
          </a:p>
          <a:p>
            <a:endParaRPr lang="en-US" sz="3400" b="1" dirty="0">
              <a:solidFill>
                <a:schemeClr val="bg1"/>
              </a:solidFill>
            </a:endParaRPr>
          </a:p>
          <a:p>
            <a:r>
              <a:rPr lang="en-US" sz="3400" b="1" dirty="0">
                <a:solidFill>
                  <a:schemeClr val="bg1"/>
                </a:solidFill>
              </a:rPr>
              <a:t>Training for students, RA’s, staff and faculty to respond to distress and build resiliency.</a:t>
            </a:r>
          </a:p>
          <a:p>
            <a:pPr marL="0"/>
            <a:r>
              <a:rPr lang="en-US" sz="3400" b="1" dirty="0">
                <a:solidFill>
                  <a:schemeClr val="bg1"/>
                </a:solidFill>
              </a:rPr>
              <a:t>Collaboration with the NEWBURY center.</a:t>
            </a:r>
          </a:p>
          <a:p>
            <a:pPr marL="0"/>
            <a:r>
              <a:rPr lang="en-US" sz="3400" b="1" dirty="0">
                <a:solidFill>
                  <a:schemeClr val="bg1"/>
                </a:solidFill>
              </a:rPr>
              <a:t>The NITEO program.</a:t>
            </a:r>
          </a:p>
          <a:p>
            <a:r>
              <a:rPr lang="en-US" sz="3400" b="1" dirty="0">
                <a:solidFill>
                  <a:schemeClr val="bg1"/>
                </a:solidFill>
              </a:rPr>
              <a:t>Supportive Coaching for title IX respondents on campus.-Healthy Relationships Class as prevention may be implemented.</a:t>
            </a:r>
          </a:p>
          <a:p>
            <a:endParaRPr lang="en-US" sz="3400" b="1" dirty="0">
              <a:solidFill>
                <a:schemeClr val="bg1"/>
              </a:solidFill>
            </a:endParaRPr>
          </a:p>
          <a:p>
            <a:r>
              <a:rPr lang="en-US" sz="3400" b="1" dirty="0">
                <a:solidFill>
                  <a:schemeClr val="bg1"/>
                </a:solidFill>
              </a:rPr>
              <a:t>Facilitated Groups for faculty, staff and students after suicide for healing, Advising with Empathy, etc..</a:t>
            </a:r>
          </a:p>
          <a:p>
            <a:endParaRPr lang="en-US" sz="3400" b="1" dirty="0">
              <a:solidFill>
                <a:schemeClr val="bg1"/>
              </a:solidFill>
            </a:endParaRPr>
          </a:p>
          <a:p>
            <a:r>
              <a:rPr lang="en-US" sz="3400" b="1" dirty="0">
                <a:solidFill>
                  <a:schemeClr val="bg1"/>
                </a:solidFill>
              </a:rPr>
              <a:t>Faculty advisors for ACTIVE MINDS.</a:t>
            </a:r>
          </a:p>
          <a:p>
            <a:endParaRPr lang="en-US" sz="700" dirty="0">
              <a:solidFill>
                <a:schemeClr val="bg1"/>
              </a:solidFill>
            </a:endParaRP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F11AD06B-AB20-4097-8606-5DA00DBACE8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834027" y="5707672"/>
            <a:ext cx="4713997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Content Placeholder 4">
            <a:extLst>
              <a:ext uri="{FF2B5EF4-FFF2-40B4-BE49-F238E27FC236}">
                <a16:creationId xmlns:a16="http://schemas.microsoft.com/office/drawing/2014/main" id="{570C7520-BAE0-8945-8425-DB64A11B663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9228" b="-3"/>
          <a:stretch/>
        </p:blipFill>
        <p:spPr>
          <a:xfrm rot="5400000">
            <a:off x="5929726" y="595726"/>
            <a:ext cx="6858000" cy="56665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242182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9AA72BD9-2C5A-4EDC-931F-5AA08EACA0F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Content Placeholder 5" descr="File:Law3.jpg - Wikimedia Commons">
            <a:extLst>
              <a:ext uri="{FF2B5EF4-FFF2-40B4-BE49-F238E27FC236}">
                <a16:creationId xmlns:a16="http://schemas.microsoft.com/office/drawing/2014/main" id="{BD10F34B-8138-E84B-91CF-2496C00E5995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 rotWithShape="1">
          <a:blip r:embed="rId2">
            <a:extLst>
              <a:ext uri="{837473B0-CC2E-450A-ABE3-18F120FF3D39}">
                <a1611:picAttrSrcUrl xmlns:a1611="http://schemas.microsoft.com/office/drawing/2016/11/main" r:id="rId3"/>
              </a:ext>
            </a:extLst>
          </a:blip>
          <a:srcRect t="9091" r="12658"/>
          <a:stretch/>
        </p:blipFill>
        <p:spPr>
          <a:xfrm>
            <a:off x="4743450" y="10"/>
            <a:ext cx="7448550" cy="6857990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DD3981AC-7B61-4947-BCF3-F7AA7FA385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" y="0"/>
            <a:ext cx="9756601" cy="6858000"/>
          </a:xfrm>
          <a:prstGeom prst="rect">
            <a:avLst/>
          </a:prstGeom>
          <a:gradFill>
            <a:gsLst>
              <a:gs pos="58000">
                <a:schemeClr val="bg1"/>
              </a:gs>
              <a:gs pos="35000">
                <a:schemeClr val="bg1">
                  <a:alpha val="78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464C09F-9143-5347-B4C5-184F4540F9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8981" y="1190625"/>
            <a:ext cx="3438144" cy="1124712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2800" dirty="0">
                <a:solidFill>
                  <a:srgbClr val="FF0000"/>
                </a:solidFill>
              </a:rPr>
              <a:t>Orienting to Our Role in the Process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5D4142C-5077-457F-A6AD-3FECFDB396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662559" y="605790"/>
            <a:ext cx="73152" cy="54864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7A5F0580-5EE9-419F-96EE-B6529EF6E7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28244" y="2443480"/>
            <a:ext cx="3300984" cy="18288"/>
          </a:xfrm>
          <a:prstGeom prst="rect">
            <a:avLst/>
          </a:prstGeom>
          <a:solidFill>
            <a:schemeClr val="tx1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43A4357-B149-D149-B314-36A3E3BECFE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71094" y="2718054"/>
            <a:ext cx="3438906" cy="3207258"/>
          </a:xfr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 sz="2400" dirty="0"/>
              <a:t>How Students learn about us and get to us.</a:t>
            </a:r>
          </a:p>
          <a:p>
            <a:r>
              <a:rPr lang="en-US" sz="2400" dirty="0"/>
              <a:t>Who we are at the University and who we are not.</a:t>
            </a:r>
          </a:p>
          <a:p>
            <a:r>
              <a:rPr lang="en-US" sz="2400" dirty="0"/>
              <a:t>What we can provide to the student.</a:t>
            </a:r>
          </a:p>
          <a:p>
            <a:r>
              <a:rPr lang="en-US" sz="2400" dirty="0"/>
              <a:t>How/when we can provide support to the student.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33B9DCC-A033-1B4B-BA9C-4871FD08BCB6}"/>
              </a:ext>
            </a:extLst>
          </p:cNvPr>
          <p:cNvSpPr txBox="1"/>
          <p:nvPr/>
        </p:nvSpPr>
        <p:spPr>
          <a:xfrm>
            <a:off x="10209872" y="6657945"/>
            <a:ext cx="1982127" cy="307777"/>
          </a:xfrm>
          <a:prstGeom prst="rect">
            <a:avLst/>
          </a:prstGeom>
          <a:solidFill>
            <a:srgbClr val="000000"/>
          </a:solidFill>
        </p:spPr>
        <p:txBody>
          <a:bodyPr wrap="square" rtlCol="0">
            <a:spAutoFit/>
          </a:bodyPr>
          <a:lstStyle/>
          <a:p>
            <a:pPr algn="r">
              <a:spcAft>
                <a:spcPts val="600"/>
              </a:spcAft>
            </a:pPr>
            <a:r>
              <a:rPr lang="en-US" sz="700">
                <a:solidFill>
                  <a:srgbClr val="FFFFFF"/>
                </a:solidFill>
                <a:hlinkClick r:id="rId3" tooltip="http://commons.wikimedia.org/wiki/File:Law3.jpg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This Photo</a:t>
            </a:r>
            <a:r>
              <a:rPr lang="en-US" sz="700">
                <a:solidFill>
                  <a:srgbClr val="FFFFFF"/>
                </a:solidFill>
              </a:rPr>
              <a:t> by Unknown Author is licensed under </a:t>
            </a:r>
            <a:r>
              <a:rPr lang="en-US" sz="700">
                <a:solidFill>
                  <a:srgbClr val="FFFFFF"/>
                </a:solidFill>
                <a:hlinkClick r:id="rId4" tooltip="https://creativecommons.org/licenses/by-sa/3.0/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CC BY-SA</a:t>
            </a:r>
            <a:endParaRPr lang="en-US" sz="70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915613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" name="Rectangle 3">
            <a:extLst>
              <a:ext uri="{FF2B5EF4-FFF2-40B4-BE49-F238E27FC236}">
                <a16:creationId xmlns:a16="http://schemas.microsoft.com/office/drawing/2014/main" id="{B37FC1A9-0AA0-774C-A8DB-15C054060FE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 useBgFill="1">
        <p:nvSpPr>
          <p:cNvPr id="5" name="Rectangle 4">
            <a:extLst>
              <a:ext uri="{FF2B5EF4-FFF2-40B4-BE49-F238E27FC236}">
                <a16:creationId xmlns:a16="http://schemas.microsoft.com/office/drawing/2014/main" id="{347A5127-FE94-4643-812F-D1F420B3653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Freeform: Shape 17">
            <a:extLst>
              <a:ext uri="{FF2B5EF4-FFF2-40B4-BE49-F238E27FC236}">
                <a16:creationId xmlns:a16="http://schemas.microsoft.com/office/drawing/2014/main" id="{0E5FBD82-87D3-6542-84AC-39795E6210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7389812" y="0"/>
            <a:ext cx="4802188" cy="6858000"/>
          </a:xfrm>
          <a:custGeom>
            <a:avLst/>
            <a:gdLst>
              <a:gd name="connsiteX0" fmla="*/ 0 w 4802188"/>
              <a:gd name="connsiteY0" fmla="*/ 0 h 6858000"/>
              <a:gd name="connsiteX1" fmla="*/ 4802188 w 4802188"/>
              <a:gd name="connsiteY1" fmla="*/ 0 h 6858000"/>
              <a:gd name="connsiteX2" fmla="*/ 4802188 w 4802188"/>
              <a:gd name="connsiteY2" fmla="*/ 6858000 h 6858000"/>
              <a:gd name="connsiteX3" fmla="*/ 0 w 4802188"/>
              <a:gd name="connsiteY3" fmla="*/ 6858000 h 6858000"/>
              <a:gd name="connsiteX4" fmla="*/ 4763 w 4802188"/>
              <a:gd name="connsiteY4" fmla="*/ 6791325 h 6858000"/>
              <a:gd name="connsiteX5" fmla="*/ 12700 w 4802188"/>
              <a:gd name="connsiteY5" fmla="*/ 6735762 h 6858000"/>
              <a:gd name="connsiteX6" fmla="*/ 22225 w 4802188"/>
              <a:gd name="connsiteY6" fmla="*/ 6683375 h 6858000"/>
              <a:gd name="connsiteX7" fmla="*/ 38100 w 4802188"/>
              <a:gd name="connsiteY7" fmla="*/ 6640512 h 6858000"/>
              <a:gd name="connsiteX8" fmla="*/ 53975 w 4802188"/>
              <a:gd name="connsiteY8" fmla="*/ 6597650 h 6858000"/>
              <a:gd name="connsiteX9" fmla="*/ 73025 w 4802188"/>
              <a:gd name="connsiteY9" fmla="*/ 6561137 h 6858000"/>
              <a:gd name="connsiteX10" fmla="*/ 92075 w 4802188"/>
              <a:gd name="connsiteY10" fmla="*/ 6523037 h 6858000"/>
              <a:gd name="connsiteX11" fmla="*/ 109538 w 4802188"/>
              <a:gd name="connsiteY11" fmla="*/ 6488112 h 6858000"/>
              <a:gd name="connsiteX12" fmla="*/ 127000 w 4802188"/>
              <a:gd name="connsiteY12" fmla="*/ 6448425 h 6858000"/>
              <a:gd name="connsiteX13" fmla="*/ 142875 w 4802188"/>
              <a:gd name="connsiteY13" fmla="*/ 6407150 h 6858000"/>
              <a:gd name="connsiteX14" fmla="*/ 157163 w 4802188"/>
              <a:gd name="connsiteY14" fmla="*/ 6361112 h 6858000"/>
              <a:gd name="connsiteX15" fmla="*/ 168275 w 4802188"/>
              <a:gd name="connsiteY15" fmla="*/ 6311900 h 6858000"/>
              <a:gd name="connsiteX16" fmla="*/ 176213 w 4802188"/>
              <a:gd name="connsiteY16" fmla="*/ 6251575 h 6858000"/>
              <a:gd name="connsiteX17" fmla="*/ 179388 w 4802188"/>
              <a:gd name="connsiteY17" fmla="*/ 6183312 h 6858000"/>
              <a:gd name="connsiteX18" fmla="*/ 176213 w 4802188"/>
              <a:gd name="connsiteY18" fmla="*/ 6113462 h 6858000"/>
              <a:gd name="connsiteX19" fmla="*/ 168275 w 4802188"/>
              <a:gd name="connsiteY19" fmla="*/ 6056312 h 6858000"/>
              <a:gd name="connsiteX20" fmla="*/ 157163 w 4802188"/>
              <a:gd name="connsiteY20" fmla="*/ 6003925 h 6858000"/>
              <a:gd name="connsiteX21" fmla="*/ 142875 w 4802188"/>
              <a:gd name="connsiteY21" fmla="*/ 5956300 h 6858000"/>
              <a:gd name="connsiteX22" fmla="*/ 127000 w 4802188"/>
              <a:gd name="connsiteY22" fmla="*/ 5915025 h 6858000"/>
              <a:gd name="connsiteX23" fmla="*/ 107950 w 4802188"/>
              <a:gd name="connsiteY23" fmla="*/ 5876925 h 6858000"/>
              <a:gd name="connsiteX24" fmla="*/ 88900 w 4802188"/>
              <a:gd name="connsiteY24" fmla="*/ 5840412 h 6858000"/>
              <a:gd name="connsiteX25" fmla="*/ 69850 w 4802188"/>
              <a:gd name="connsiteY25" fmla="*/ 5802312 h 6858000"/>
              <a:gd name="connsiteX26" fmla="*/ 52388 w 4802188"/>
              <a:gd name="connsiteY26" fmla="*/ 5762625 h 6858000"/>
              <a:gd name="connsiteX27" fmla="*/ 34925 w 4802188"/>
              <a:gd name="connsiteY27" fmla="*/ 5721350 h 6858000"/>
              <a:gd name="connsiteX28" fmla="*/ 20638 w 4802188"/>
              <a:gd name="connsiteY28" fmla="*/ 5675312 h 6858000"/>
              <a:gd name="connsiteX29" fmla="*/ 11113 w 4802188"/>
              <a:gd name="connsiteY29" fmla="*/ 5622925 h 6858000"/>
              <a:gd name="connsiteX30" fmla="*/ 1588 w 4802188"/>
              <a:gd name="connsiteY30" fmla="*/ 5562600 h 6858000"/>
              <a:gd name="connsiteX31" fmla="*/ 0 w 4802188"/>
              <a:gd name="connsiteY31" fmla="*/ 5494337 h 6858000"/>
              <a:gd name="connsiteX32" fmla="*/ 1588 w 4802188"/>
              <a:gd name="connsiteY32" fmla="*/ 5426075 h 6858000"/>
              <a:gd name="connsiteX33" fmla="*/ 11113 w 4802188"/>
              <a:gd name="connsiteY33" fmla="*/ 5365750 h 6858000"/>
              <a:gd name="connsiteX34" fmla="*/ 20638 w 4802188"/>
              <a:gd name="connsiteY34" fmla="*/ 5313362 h 6858000"/>
              <a:gd name="connsiteX35" fmla="*/ 34925 w 4802188"/>
              <a:gd name="connsiteY35" fmla="*/ 5268912 h 6858000"/>
              <a:gd name="connsiteX36" fmla="*/ 52388 w 4802188"/>
              <a:gd name="connsiteY36" fmla="*/ 5226050 h 6858000"/>
              <a:gd name="connsiteX37" fmla="*/ 69850 w 4802188"/>
              <a:gd name="connsiteY37" fmla="*/ 5186362 h 6858000"/>
              <a:gd name="connsiteX38" fmla="*/ 88900 w 4802188"/>
              <a:gd name="connsiteY38" fmla="*/ 5149850 h 6858000"/>
              <a:gd name="connsiteX39" fmla="*/ 107950 w 4802188"/>
              <a:gd name="connsiteY39" fmla="*/ 5114925 h 6858000"/>
              <a:gd name="connsiteX40" fmla="*/ 127000 w 4802188"/>
              <a:gd name="connsiteY40" fmla="*/ 5075237 h 6858000"/>
              <a:gd name="connsiteX41" fmla="*/ 142875 w 4802188"/>
              <a:gd name="connsiteY41" fmla="*/ 5033962 h 6858000"/>
              <a:gd name="connsiteX42" fmla="*/ 157163 w 4802188"/>
              <a:gd name="connsiteY42" fmla="*/ 4987925 h 6858000"/>
              <a:gd name="connsiteX43" fmla="*/ 168275 w 4802188"/>
              <a:gd name="connsiteY43" fmla="*/ 4935537 h 6858000"/>
              <a:gd name="connsiteX44" fmla="*/ 176213 w 4802188"/>
              <a:gd name="connsiteY44" fmla="*/ 4875212 h 6858000"/>
              <a:gd name="connsiteX45" fmla="*/ 179388 w 4802188"/>
              <a:gd name="connsiteY45" fmla="*/ 4806950 h 6858000"/>
              <a:gd name="connsiteX46" fmla="*/ 176213 w 4802188"/>
              <a:gd name="connsiteY46" fmla="*/ 4738687 h 6858000"/>
              <a:gd name="connsiteX47" fmla="*/ 168275 w 4802188"/>
              <a:gd name="connsiteY47" fmla="*/ 4678362 h 6858000"/>
              <a:gd name="connsiteX48" fmla="*/ 157163 w 4802188"/>
              <a:gd name="connsiteY48" fmla="*/ 4625975 h 6858000"/>
              <a:gd name="connsiteX49" fmla="*/ 142875 w 4802188"/>
              <a:gd name="connsiteY49" fmla="*/ 4579937 h 6858000"/>
              <a:gd name="connsiteX50" fmla="*/ 127000 w 4802188"/>
              <a:gd name="connsiteY50" fmla="*/ 4537075 h 6858000"/>
              <a:gd name="connsiteX51" fmla="*/ 107950 w 4802188"/>
              <a:gd name="connsiteY51" fmla="*/ 4498975 h 6858000"/>
              <a:gd name="connsiteX52" fmla="*/ 69850 w 4802188"/>
              <a:gd name="connsiteY52" fmla="*/ 4424362 h 6858000"/>
              <a:gd name="connsiteX53" fmla="*/ 52388 w 4802188"/>
              <a:gd name="connsiteY53" fmla="*/ 4386262 h 6858000"/>
              <a:gd name="connsiteX54" fmla="*/ 34925 w 4802188"/>
              <a:gd name="connsiteY54" fmla="*/ 4343400 h 6858000"/>
              <a:gd name="connsiteX55" fmla="*/ 20638 w 4802188"/>
              <a:gd name="connsiteY55" fmla="*/ 4297362 h 6858000"/>
              <a:gd name="connsiteX56" fmla="*/ 11113 w 4802188"/>
              <a:gd name="connsiteY56" fmla="*/ 4244975 h 6858000"/>
              <a:gd name="connsiteX57" fmla="*/ 1588 w 4802188"/>
              <a:gd name="connsiteY57" fmla="*/ 4186237 h 6858000"/>
              <a:gd name="connsiteX58" fmla="*/ 0 w 4802188"/>
              <a:gd name="connsiteY58" fmla="*/ 4116387 h 6858000"/>
              <a:gd name="connsiteX59" fmla="*/ 1588 w 4802188"/>
              <a:gd name="connsiteY59" fmla="*/ 4048125 h 6858000"/>
              <a:gd name="connsiteX60" fmla="*/ 11113 w 4802188"/>
              <a:gd name="connsiteY60" fmla="*/ 3987800 h 6858000"/>
              <a:gd name="connsiteX61" fmla="*/ 20638 w 4802188"/>
              <a:gd name="connsiteY61" fmla="*/ 3935412 h 6858000"/>
              <a:gd name="connsiteX62" fmla="*/ 34925 w 4802188"/>
              <a:gd name="connsiteY62" fmla="*/ 3890962 h 6858000"/>
              <a:gd name="connsiteX63" fmla="*/ 52388 w 4802188"/>
              <a:gd name="connsiteY63" fmla="*/ 3848100 h 6858000"/>
              <a:gd name="connsiteX64" fmla="*/ 69850 w 4802188"/>
              <a:gd name="connsiteY64" fmla="*/ 3811587 h 6858000"/>
              <a:gd name="connsiteX65" fmla="*/ 107950 w 4802188"/>
              <a:gd name="connsiteY65" fmla="*/ 3736975 h 6858000"/>
              <a:gd name="connsiteX66" fmla="*/ 127000 w 4802188"/>
              <a:gd name="connsiteY66" fmla="*/ 3697287 h 6858000"/>
              <a:gd name="connsiteX67" fmla="*/ 142875 w 4802188"/>
              <a:gd name="connsiteY67" fmla="*/ 3656012 h 6858000"/>
              <a:gd name="connsiteX68" fmla="*/ 157163 w 4802188"/>
              <a:gd name="connsiteY68" fmla="*/ 3609975 h 6858000"/>
              <a:gd name="connsiteX69" fmla="*/ 168275 w 4802188"/>
              <a:gd name="connsiteY69" fmla="*/ 3557587 h 6858000"/>
              <a:gd name="connsiteX70" fmla="*/ 176213 w 4802188"/>
              <a:gd name="connsiteY70" fmla="*/ 3497262 h 6858000"/>
              <a:gd name="connsiteX71" fmla="*/ 179388 w 4802188"/>
              <a:gd name="connsiteY71" fmla="*/ 3427412 h 6858000"/>
              <a:gd name="connsiteX72" fmla="*/ 176213 w 4802188"/>
              <a:gd name="connsiteY72" fmla="*/ 3360737 h 6858000"/>
              <a:gd name="connsiteX73" fmla="*/ 168275 w 4802188"/>
              <a:gd name="connsiteY73" fmla="*/ 3300412 h 6858000"/>
              <a:gd name="connsiteX74" fmla="*/ 157163 w 4802188"/>
              <a:gd name="connsiteY74" fmla="*/ 3248025 h 6858000"/>
              <a:gd name="connsiteX75" fmla="*/ 142875 w 4802188"/>
              <a:gd name="connsiteY75" fmla="*/ 3201987 h 6858000"/>
              <a:gd name="connsiteX76" fmla="*/ 127000 w 4802188"/>
              <a:gd name="connsiteY76" fmla="*/ 3160712 h 6858000"/>
              <a:gd name="connsiteX77" fmla="*/ 107950 w 4802188"/>
              <a:gd name="connsiteY77" fmla="*/ 3121025 h 6858000"/>
              <a:gd name="connsiteX78" fmla="*/ 88900 w 4802188"/>
              <a:gd name="connsiteY78" fmla="*/ 3084512 h 6858000"/>
              <a:gd name="connsiteX79" fmla="*/ 69850 w 4802188"/>
              <a:gd name="connsiteY79" fmla="*/ 3046412 h 6858000"/>
              <a:gd name="connsiteX80" fmla="*/ 52388 w 4802188"/>
              <a:gd name="connsiteY80" fmla="*/ 3009900 h 6858000"/>
              <a:gd name="connsiteX81" fmla="*/ 34925 w 4802188"/>
              <a:gd name="connsiteY81" fmla="*/ 2967037 h 6858000"/>
              <a:gd name="connsiteX82" fmla="*/ 20638 w 4802188"/>
              <a:gd name="connsiteY82" fmla="*/ 2922587 h 6858000"/>
              <a:gd name="connsiteX83" fmla="*/ 11113 w 4802188"/>
              <a:gd name="connsiteY83" fmla="*/ 2868612 h 6858000"/>
              <a:gd name="connsiteX84" fmla="*/ 1588 w 4802188"/>
              <a:gd name="connsiteY84" fmla="*/ 2809875 h 6858000"/>
              <a:gd name="connsiteX85" fmla="*/ 0 w 4802188"/>
              <a:gd name="connsiteY85" fmla="*/ 2741612 h 6858000"/>
              <a:gd name="connsiteX86" fmla="*/ 1588 w 4802188"/>
              <a:gd name="connsiteY86" fmla="*/ 2671762 h 6858000"/>
              <a:gd name="connsiteX87" fmla="*/ 11113 w 4802188"/>
              <a:gd name="connsiteY87" fmla="*/ 2613025 h 6858000"/>
              <a:gd name="connsiteX88" fmla="*/ 20638 w 4802188"/>
              <a:gd name="connsiteY88" fmla="*/ 2560637 h 6858000"/>
              <a:gd name="connsiteX89" fmla="*/ 34925 w 4802188"/>
              <a:gd name="connsiteY89" fmla="*/ 2513012 h 6858000"/>
              <a:gd name="connsiteX90" fmla="*/ 52388 w 4802188"/>
              <a:gd name="connsiteY90" fmla="*/ 2471737 h 6858000"/>
              <a:gd name="connsiteX91" fmla="*/ 69850 w 4802188"/>
              <a:gd name="connsiteY91" fmla="*/ 2433637 h 6858000"/>
              <a:gd name="connsiteX92" fmla="*/ 88900 w 4802188"/>
              <a:gd name="connsiteY92" fmla="*/ 2395537 h 6858000"/>
              <a:gd name="connsiteX93" fmla="*/ 107950 w 4802188"/>
              <a:gd name="connsiteY93" fmla="*/ 2359025 h 6858000"/>
              <a:gd name="connsiteX94" fmla="*/ 127000 w 4802188"/>
              <a:gd name="connsiteY94" fmla="*/ 2319337 h 6858000"/>
              <a:gd name="connsiteX95" fmla="*/ 142875 w 4802188"/>
              <a:gd name="connsiteY95" fmla="*/ 2278062 h 6858000"/>
              <a:gd name="connsiteX96" fmla="*/ 157163 w 4802188"/>
              <a:gd name="connsiteY96" fmla="*/ 2232025 h 6858000"/>
              <a:gd name="connsiteX97" fmla="*/ 168275 w 4802188"/>
              <a:gd name="connsiteY97" fmla="*/ 2179637 h 6858000"/>
              <a:gd name="connsiteX98" fmla="*/ 176213 w 4802188"/>
              <a:gd name="connsiteY98" fmla="*/ 2119312 h 6858000"/>
              <a:gd name="connsiteX99" fmla="*/ 179388 w 4802188"/>
              <a:gd name="connsiteY99" fmla="*/ 2051050 h 6858000"/>
              <a:gd name="connsiteX100" fmla="*/ 176213 w 4802188"/>
              <a:gd name="connsiteY100" fmla="*/ 1982787 h 6858000"/>
              <a:gd name="connsiteX101" fmla="*/ 168275 w 4802188"/>
              <a:gd name="connsiteY101" fmla="*/ 1922462 h 6858000"/>
              <a:gd name="connsiteX102" fmla="*/ 157163 w 4802188"/>
              <a:gd name="connsiteY102" fmla="*/ 1870075 h 6858000"/>
              <a:gd name="connsiteX103" fmla="*/ 142875 w 4802188"/>
              <a:gd name="connsiteY103" fmla="*/ 1824037 h 6858000"/>
              <a:gd name="connsiteX104" fmla="*/ 127000 w 4802188"/>
              <a:gd name="connsiteY104" fmla="*/ 1782762 h 6858000"/>
              <a:gd name="connsiteX105" fmla="*/ 107950 w 4802188"/>
              <a:gd name="connsiteY105" fmla="*/ 1743075 h 6858000"/>
              <a:gd name="connsiteX106" fmla="*/ 88900 w 4802188"/>
              <a:gd name="connsiteY106" fmla="*/ 1708150 h 6858000"/>
              <a:gd name="connsiteX107" fmla="*/ 69850 w 4802188"/>
              <a:gd name="connsiteY107" fmla="*/ 1671637 h 6858000"/>
              <a:gd name="connsiteX108" fmla="*/ 52388 w 4802188"/>
              <a:gd name="connsiteY108" fmla="*/ 1631950 h 6858000"/>
              <a:gd name="connsiteX109" fmla="*/ 34925 w 4802188"/>
              <a:gd name="connsiteY109" fmla="*/ 1589087 h 6858000"/>
              <a:gd name="connsiteX110" fmla="*/ 20638 w 4802188"/>
              <a:gd name="connsiteY110" fmla="*/ 1544637 h 6858000"/>
              <a:gd name="connsiteX111" fmla="*/ 11113 w 4802188"/>
              <a:gd name="connsiteY111" fmla="*/ 1492250 h 6858000"/>
              <a:gd name="connsiteX112" fmla="*/ 1588 w 4802188"/>
              <a:gd name="connsiteY112" fmla="*/ 1431925 h 6858000"/>
              <a:gd name="connsiteX113" fmla="*/ 0 w 4802188"/>
              <a:gd name="connsiteY113" fmla="*/ 1363662 h 6858000"/>
              <a:gd name="connsiteX114" fmla="*/ 1588 w 4802188"/>
              <a:gd name="connsiteY114" fmla="*/ 1295400 h 6858000"/>
              <a:gd name="connsiteX115" fmla="*/ 11113 w 4802188"/>
              <a:gd name="connsiteY115" fmla="*/ 1235075 h 6858000"/>
              <a:gd name="connsiteX116" fmla="*/ 20638 w 4802188"/>
              <a:gd name="connsiteY116" fmla="*/ 1182687 h 6858000"/>
              <a:gd name="connsiteX117" fmla="*/ 34925 w 4802188"/>
              <a:gd name="connsiteY117" fmla="*/ 1136650 h 6858000"/>
              <a:gd name="connsiteX118" fmla="*/ 52388 w 4802188"/>
              <a:gd name="connsiteY118" fmla="*/ 1095375 h 6858000"/>
              <a:gd name="connsiteX119" fmla="*/ 69850 w 4802188"/>
              <a:gd name="connsiteY119" fmla="*/ 1055687 h 6858000"/>
              <a:gd name="connsiteX120" fmla="*/ 88900 w 4802188"/>
              <a:gd name="connsiteY120" fmla="*/ 1017587 h 6858000"/>
              <a:gd name="connsiteX121" fmla="*/ 107950 w 4802188"/>
              <a:gd name="connsiteY121" fmla="*/ 981075 h 6858000"/>
              <a:gd name="connsiteX122" fmla="*/ 127000 w 4802188"/>
              <a:gd name="connsiteY122" fmla="*/ 942975 h 6858000"/>
              <a:gd name="connsiteX123" fmla="*/ 142875 w 4802188"/>
              <a:gd name="connsiteY123" fmla="*/ 901700 h 6858000"/>
              <a:gd name="connsiteX124" fmla="*/ 157163 w 4802188"/>
              <a:gd name="connsiteY124" fmla="*/ 854075 h 6858000"/>
              <a:gd name="connsiteX125" fmla="*/ 168275 w 4802188"/>
              <a:gd name="connsiteY125" fmla="*/ 801687 h 6858000"/>
              <a:gd name="connsiteX126" fmla="*/ 176213 w 4802188"/>
              <a:gd name="connsiteY126" fmla="*/ 744537 h 6858000"/>
              <a:gd name="connsiteX127" fmla="*/ 179388 w 4802188"/>
              <a:gd name="connsiteY127" fmla="*/ 673100 h 6858000"/>
              <a:gd name="connsiteX128" fmla="*/ 176213 w 4802188"/>
              <a:gd name="connsiteY128" fmla="*/ 606425 h 6858000"/>
              <a:gd name="connsiteX129" fmla="*/ 168275 w 4802188"/>
              <a:gd name="connsiteY129" fmla="*/ 546100 h 6858000"/>
              <a:gd name="connsiteX130" fmla="*/ 157163 w 4802188"/>
              <a:gd name="connsiteY130" fmla="*/ 496887 h 6858000"/>
              <a:gd name="connsiteX131" fmla="*/ 142875 w 4802188"/>
              <a:gd name="connsiteY131" fmla="*/ 450850 h 6858000"/>
              <a:gd name="connsiteX132" fmla="*/ 127000 w 4802188"/>
              <a:gd name="connsiteY132" fmla="*/ 409575 h 6858000"/>
              <a:gd name="connsiteX133" fmla="*/ 109538 w 4802188"/>
              <a:gd name="connsiteY133" fmla="*/ 369887 h 6858000"/>
              <a:gd name="connsiteX134" fmla="*/ 92075 w 4802188"/>
              <a:gd name="connsiteY134" fmla="*/ 334962 h 6858000"/>
              <a:gd name="connsiteX135" fmla="*/ 73025 w 4802188"/>
              <a:gd name="connsiteY135" fmla="*/ 296862 h 6858000"/>
              <a:gd name="connsiteX136" fmla="*/ 53975 w 4802188"/>
              <a:gd name="connsiteY136" fmla="*/ 260350 h 6858000"/>
              <a:gd name="connsiteX137" fmla="*/ 38100 w 4802188"/>
              <a:gd name="connsiteY137" fmla="*/ 217487 h 6858000"/>
              <a:gd name="connsiteX138" fmla="*/ 22225 w 4802188"/>
              <a:gd name="connsiteY138" fmla="*/ 174625 h 6858000"/>
              <a:gd name="connsiteX139" fmla="*/ 12700 w 4802188"/>
              <a:gd name="connsiteY139" fmla="*/ 122237 h 6858000"/>
              <a:gd name="connsiteX140" fmla="*/ 4763 w 4802188"/>
              <a:gd name="connsiteY140" fmla="*/ 66675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</a:cxnLst>
            <a:rect l="l" t="t" r="r" b="b"/>
            <a:pathLst>
              <a:path w="4802188" h="6858000">
                <a:moveTo>
                  <a:pt x="0" y="0"/>
                </a:moveTo>
                <a:lnTo>
                  <a:pt x="4802188" y="0"/>
                </a:lnTo>
                <a:lnTo>
                  <a:pt x="4802188" y="6858000"/>
                </a:lnTo>
                <a:lnTo>
                  <a:pt x="0" y="6858000"/>
                </a:lnTo>
                <a:lnTo>
                  <a:pt x="4763" y="6791325"/>
                </a:lnTo>
                <a:lnTo>
                  <a:pt x="12700" y="6735762"/>
                </a:lnTo>
                <a:lnTo>
                  <a:pt x="22225" y="6683375"/>
                </a:lnTo>
                <a:lnTo>
                  <a:pt x="38100" y="6640512"/>
                </a:lnTo>
                <a:lnTo>
                  <a:pt x="53975" y="6597650"/>
                </a:lnTo>
                <a:lnTo>
                  <a:pt x="73025" y="6561137"/>
                </a:lnTo>
                <a:lnTo>
                  <a:pt x="92075" y="6523037"/>
                </a:lnTo>
                <a:lnTo>
                  <a:pt x="109538" y="6488112"/>
                </a:lnTo>
                <a:lnTo>
                  <a:pt x="127000" y="6448425"/>
                </a:lnTo>
                <a:lnTo>
                  <a:pt x="142875" y="6407150"/>
                </a:lnTo>
                <a:lnTo>
                  <a:pt x="157163" y="6361112"/>
                </a:lnTo>
                <a:lnTo>
                  <a:pt x="168275" y="6311900"/>
                </a:lnTo>
                <a:lnTo>
                  <a:pt x="176213" y="6251575"/>
                </a:lnTo>
                <a:lnTo>
                  <a:pt x="179388" y="6183312"/>
                </a:lnTo>
                <a:lnTo>
                  <a:pt x="176213" y="6113462"/>
                </a:lnTo>
                <a:lnTo>
                  <a:pt x="168275" y="6056312"/>
                </a:lnTo>
                <a:lnTo>
                  <a:pt x="157163" y="6003925"/>
                </a:lnTo>
                <a:lnTo>
                  <a:pt x="142875" y="5956300"/>
                </a:lnTo>
                <a:lnTo>
                  <a:pt x="127000" y="5915025"/>
                </a:lnTo>
                <a:lnTo>
                  <a:pt x="107950" y="5876925"/>
                </a:lnTo>
                <a:lnTo>
                  <a:pt x="88900" y="5840412"/>
                </a:lnTo>
                <a:lnTo>
                  <a:pt x="69850" y="5802312"/>
                </a:lnTo>
                <a:lnTo>
                  <a:pt x="52388" y="5762625"/>
                </a:lnTo>
                <a:lnTo>
                  <a:pt x="34925" y="5721350"/>
                </a:lnTo>
                <a:lnTo>
                  <a:pt x="20638" y="5675312"/>
                </a:lnTo>
                <a:lnTo>
                  <a:pt x="11113" y="5622925"/>
                </a:lnTo>
                <a:lnTo>
                  <a:pt x="1588" y="5562600"/>
                </a:lnTo>
                <a:lnTo>
                  <a:pt x="0" y="5494337"/>
                </a:lnTo>
                <a:lnTo>
                  <a:pt x="1588" y="5426075"/>
                </a:lnTo>
                <a:lnTo>
                  <a:pt x="11113" y="5365750"/>
                </a:lnTo>
                <a:lnTo>
                  <a:pt x="20638" y="5313362"/>
                </a:lnTo>
                <a:lnTo>
                  <a:pt x="34925" y="5268912"/>
                </a:lnTo>
                <a:lnTo>
                  <a:pt x="52388" y="5226050"/>
                </a:lnTo>
                <a:lnTo>
                  <a:pt x="69850" y="5186362"/>
                </a:lnTo>
                <a:lnTo>
                  <a:pt x="88900" y="5149850"/>
                </a:lnTo>
                <a:lnTo>
                  <a:pt x="107950" y="5114925"/>
                </a:lnTo>
                <a:lnTo>
                  <a:pt x="127000" y="5075237"/>
                </a:lnTo>
                <a:lnTo>
                  <a:pt x="142875" y="5033962"/>
                </a:lnTo>
                <a:lnTo>
                  <a:pt x="157163" y="4987925"/>
                </a:lnTo>
                <a:lnTo>
                  <a:pt x="168275" y="4935537"/>
                </a:lnTo>
                <a:lnTo>
                  <a:pt x="176213" y="4875212"/>
                </a:lnTo>
                <a:lnTo>
                  <a:pt x="179388" y="4806950"/>
                </a:lnTo>
                <a:lnTo>
                  <a:pt x="176213" y="4738687"/>
                </a:lnTo>
                <a:lnTo>
                  <a:pt x="168275" y="4678362"/>
                </a:lnTo>
                <a:lnTo>
                  <a:pt x="157163" y="4625975"/>
                </a:lnTo>
                <a:lnTo>
                  <a:pt x="142875" y="4579937"/>
                </a:lnTo>
                <a:lnTo>
                  <a:pt x="127000" y="4537075"/>
                </a:lnTo>
                <a:lnTo>
                  <a:pt x="107950" y="4498975"/>
                </a:lnTo>
                <a:lnTo>
                  <a:pt x="69850" y="4424362"/>
                </a:lnTo>
                <a:lnTo>
                  <a:pt x="52388" y="4386262"/>
                </a:lnTo>
                <a:lnTo>
                  <a:pt x="34925" y="4343400"/>
                </a:lnTo>
                <a:lnTo>
                  <a:pt x="20638" y="4297362"/>
                </a:lnTo>
                <a:lnTo>
                  <a:pt x="11113" y="4244975"/>
                </a:lnTo>
                <a:lnTo>
                  <a:pt x="1588" y="4186237"/>
                </a:lnTo>
                <a:lnTo>
                  <a:pt x="0" y="4116387"/>
                </a:lnTo>
                <a:lnTo>
                  <a:pt x="1588" y="4048125"/>
                </a:lnTo>
                <a:lnTo>
                  <a:pt x="11113" y="3987800"/>
                </a:lnTo>
                <a:lnTo>
                  <a:pt x="20638" y="3935412"/>
                </a:lnTo>
                <a:lnTo>
                  <a:pt x="34925" y="3890962"/>
                </a:lnTo>
                <a:lnTo>
                  <a:pt x="52388" y="3848100"/>
                </a:lnTo>
                <a:lnTo>
                  <a:pt x="69850" y="3811587"/>
                </a:lnTo>
                <a:lnTo>
                  <a:pt x="107950" y="3736975"/>
                </a:lnTo>
                <a:lnTo>
                  <a:pt x="127000" y="3697287"/>
                </a:lnTo>
                <a:lnTo>
                  <a:pt x="142875" y="3656012"/>
                </a:lnTo>
                <a:lnTo>
                  <a:pt x="157163" y="3609975"/>
                </a:lnTo>
                <a:lnTo>
                  <a:pt x="168275" y="3557587"/>
                </a:lnTo>
                <a:lnTo>
                  <a:pt x="176213" y="3497262"/>
                </a:lnTo>
                <a:lnTo>
                  <a:pt x="179388" y="3427412"/>
                </a:lnTo>
                <a:lnTo>
                  <a:pt x="176213" y="3360737"/>
                </a:lnTo>
                <a:lnTo>
                  <a:pt x="168275" y="3300412"/>
                </a:lnTo>
                <a:lnTo>
                  <a:pt x="157163" y="3248025"/>
                </a:lnTo>
                <a:lnTo>
                  <a:pt x="142875" y="3201987"/>
                </a:lnTo>
                <a:lnTo>
                  <a:pt x="127000" y="3160712"/>
                </a:lnTo>
                <a:lnTo>
                  <a:pt x="107950" y="3121025"/>
                </a:lnTo>
                <a:lnTo>
                  <a:pt x="88900" y="3084512"/>
                </a:lnTo>
                <a:lnTo>
                  <a:pt x="69850" y="3046412"/>
                </a:lnTo>
                <a:lnTo>
                  <a:pt x="52388" y="3009900"/>
                </a:lnTo>
                <a:lnTo>
                  <a:pt x="34925" y="2967037"/>
                </a:lnTo>
                <a:lnTo>
                  <a:pt x="20638" y="2922587"/>
                </a:lnTo>
                <a:lnTo>
                  <a:pt x="11113" y="2868612"/>
                </a:lnTo>
                <a:lnTo>
                  <a:pt x="1588" y="2809875"/>
                </a:lnTo>
                <a:lnTo>
                  <a:pt x="0" y="2741612"/>
                </a:lnTo>
                <a:lnTo>
                  <a:pt x="1588" y="2671762"/>
                </a:lnTo>
                <a:lnTo>
                  <a:pt x="11113" y="2613025"/>
                </a:lnTo>
                <a:lnTo>
                  <a:pt x="20638" y="2560637"/>
                </a:lnTo>
                <a:lnTo>
                  <a:pt x="34925" y="2513012"/>
                </a:lnTo>
                <a:lnTo>
                  <a:pt x="52388" y="2471737"/>
                </a:lnTo>
                <a:lnTo>
                  <a:pt x="69850" y="2433637"/>
                </a:lnTo>
                <a:lnTo>
                  <a:pt x="88900" y="2395537"/>
                </a:lnTo>
                <a:lnTo>
                  <a:pt x="107950" y="2359025"/>
                </a:lnTo>
                <a:lnTo>
                  <a:pt x="127000" y="2319337"/>
                </a:lnTo>
                <a:lnTo>
                  <a:pt x="142875" y="2278062"/>
                </a:lnTo>
                <a:lnTo>
                  <a:pt x="157163" y="2232025"/>
                </a:lnTo>
                <a:lnTo>
                  <a:pt x="168275" y="2179637"/>
                </a:lnTo>
                <a:lnTo>
                  <a:pt x="176213" y="2119312"/>
                </a:lnTo>
                <a:lnTo>
                  <a:pt x="179388" y="2051050"/>
                </a:lnTo>
                <a:lnTo>
                  <a:pt x="176213" y="1982787"/>
                </a:lnTo>
                <a:lnTo>
                  <a:pt x="168275" y="1922462"/>
                </a:lnTo>
                <a:lnTo>
                  <a:pt x="157163" y="1870075"/>
                </a:lnTo>
                <a:lnTo>
                  <a:pt x="142875" y="1824037"/>
                </a:lnTo>
                <a:lnTo>
                  <a:pt x="127000" y="1782762"/>
                </a:lnTo>
                <a:lnTo>
                  <a:pt x="107950" y="1743075"/>
                </a:lnTo>
                <a:lnTo>
                  <a:pt x="88900" y="1708150"/>
                </a:lnTo>
                <a:lnTo>
                  <a:pt x="69850" y="1671637"/>
                </a:lnTo>
                <a:lnTo>
                  <a:pt x="52388" y="1631950"/>
                </a:lnTo>
                <a:lnTo>
                  <a:pt x="34925" y="1589087"/>
                </a:lnTo>
                <a:lnTo>
                  <a:pt x="20638" y="1544637"/>
                </a:lnTo>
                <a:lnTo>
                  <a:pt x="11113" y="1492250"/>
                </a:lnTo>
                <a:lnTo>
                  <a:pt x="1588" y="1431925"/>
                </a:lnTo>
                <a:lnTo>
                  <a:pt x="0" y="1363662"/>
                </a:lnTo>
                <a:lnTo>
                  <a:pt x="1588" y="1295400"/>
                </a:lnTo>
                <a:lnTo>
                  <a:pt x="11113" y="1235075"/>
                </a:lnTo>
                <a:lnTo>
                  <a:pt x="20638" y="1182687"/>
                </a:lnTo>
                <a:lnTo>
                  <a:pt x="34925" y="1136650"/>
                </a:lnTo>
                <a:lnTo>
                  <a:pt x="52388" y="1095375"/>
                </a:lnTo>
                <a:lnTo>
                  <a:pt x="69850" y="1055687"/>
                </a:lnTo>
                <a:lnTo>
                  <a:pt x="88900" y="1017587"/>
                </a:lnTo>
                <a:lnTo>
                  <a:pt x="107950" y="981075"/>
                </a:lnTo>
                <a:lnTo>
                  <a:pt x="127000" y="942975"/>
                </a:lnTo>
                <a:lnTo>
                  <a:pt x="142875" y="901700"/>
                </a:lnTo>
                <a:lnTo>
                  <a:pt x="157163" y="854075"/>
                </a:lnTo>
                <a:lnTo>
                  <a:pt x="168275" y="801687"/>
                </a:lnTo>
                <a:lnTo>
                  <a:pt x="176213" y="744537"/>
                </a:lnTo>
                <a:lnTo>
                  <a:pt x="179388" y="673100"/>
                </a:lnTo>
                <a:lnTo>
                  <a:pt x="176213" y="606425"/>
                </a:lnTo>
                <a:lnTo>
                  <a:pt x="168275" y="546100"/>
                </a:lnTo>
                <a:lnTo>
                  <a:pt x="157163" y="496887"/>
                </a:lnTo>
                <a:lnTo>
                  <a:pt x="142875" y="450850"/>
                </a:lnTo>
                <a:lnTo>
                  <a:pt x="127000" y="409575"/>
                </a:lnTo>
                <a:lnTo>
                  <a:pt x="109538" y="369887"/>
                </a:lnTo>
                <a:lnTo>
                  <a:pt x="92075" y="334962"/>
                </a:lnTo>
                <a:lnTo>
                  <a:pt x="73025" y="296862"/>
                </a:lnTo>
                <a:lnTo>
                  <a:pt x="53975" y="260350"/>
                </a:lnTo>
                <a:lnTo>
                  <a:pt x="38100" y="217487"/>
                </a:lnTo>
                <a:lnTo>
                  <a:pt x="22225" y="174625"/>
                </a:lnTo>
                <a:lnTo>
                  <a:pt x="12700" y="122237"/>
                </a:lnTo>
                <a:lnTo>
                  <a:pt x="4763" y="66675"/>
                </a:lnTo>
                <a:close/>
              </a:path>
            </a:pathLst>
          </a:custGeom>
          <a:solidFill>
            <a:schemeClr val="accent1">
              <a:lumMod val="50000"/>
              <a:alpha val="25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wrap="square" rtlCol="0" anchor="ctr">
            <a:noAutofit/>
          </a:bodyPr>
          <a:lstStyle/>
          <a:p>
            <a:pPr algn="ctr" defTabSz="45720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7" name="Title 3">
            <a:extLst>
              <a:ext uri="{FF2B5EF4-FFF2-40B4-BE49-F238E27FC236}">
                <a16:creationId xmlns:a16="http://schemas.microsoft.com/office/drawing/2014/main" id="{302973E3-25B5-2446-AD71-AF328068E98F}"/>
              </a:ext>
            </a:extLst>
          </p:cNvPr>
          <p:cNvSpPr txBox="1">
            <a:spLocks/>
          </p:cNvSpPr>
          <p:nvPr/>
        </p:nvSpPr>
        <p:spPr>
          <a:xfrm>
            <a:off x="8016641" y="662400"/>
            <a:ext cx="3410309" cy="149213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Listening </a:t>
            </a:r>
          </a:p>
        </p:txBody>
      </p:sp>
      <p:sp>
        <p:nvSpPr>
          <p:cNvPr id="8" name="Freeform: Shape 19">
            <a:extLst>
              <a:ext uri="{FF2B5EF4-FFF2-40B4-BE49-F238E27FC236}">
                <a16:creationId xmlns:a16="http://schemas.microsoft.com/office/drawing/2014/main" id="{EED58537-C16E-4B4D-97E1-9DACF1E376F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7713579" cy="6858000"/>
          </a:xfrm>
          <a:custGeom>
            <a:avLst/>
            <a:gdLst>
              <a:gd name="connsiteX0" fmla="*/ 0 w 7713579"/>
              <a:gd name="connsiteY0" fmla="*/ 0 h 6858000"/>
              <a:gd name="connsiteX1" fmla="*/ 7534191 w 7713579"/>
              <a:gd name="connsiteY1" fmla="*/ 0 h 6858000"/>
              <a:gd name="connsiteX2" fmla="*/ 7538954 w 7713579"/>
              <a:gd name="connsiteY2" fmla="*/ 66675 h 6858000"/>
              <a:gd name="connsiteX3" fmla="*/ 7546891 w 7713579"/>
              <a:gd name="connsiteY3" fmla="*/ 122237 h 6858000"/>
              <a:gd name="connsiteX4" fmla="*/ 7556416 w 7713579"/>
              <a:gd name="connsiteY4" fmla="*/ 174625 h 6858000"/>
              <a:gd name="connsiteX5" fmla="*/ 7572291 w 7713579"/>
              <a:gd name="connsiteY5" fmla="*/ 217487 h 6858000"/>
              <a:gd name="connsiteX6" fmla="*/ 7588166 w 7713579"/>
              <a:gd name="connsiteY6" fmla="*/ 260350 h 6858000"/>
              <a:gd name="connsiteX7" fmla="*/ 7607216 w 7713579"/>
              <a:gd name="connsiteY7" fmla="*/ 296862 h 6858000"/>
              <a:gd name="connsiteX8" fmla="*/ 7626266 w 7713579"/>
              <a:gd name="connsiteY8" fmla="*/ 334962 h 6858000"/>
              <a:gd name="connsiteX9" fmla="*/ 7643729 w 7713579"/>
              <a:gd name="connsiteY9" fmla="*/ 369887 h 6858000"/>
              <a:gd name="connsiteX10" fmla="*/ 7661191 w 7713579"/>
              <a:gd name="connsiteY10" fmla="*/ 409575 h 6858000"/>
              <a:gd name="connsiteX11" fmla="*/ 7677066 w 7713579"/>
              <a:gd name="connsiteY11" fmla="*/ 450850 h 6858000"/>
              <a:gd name="connsiteX12" fmla="*/ 7691354 w 7713579"/>
              <a:gd name="connsiteY12" fmla="*/ 496887 h 6858000"/>
              <a:gd name="connsiteX13" fmla="*/ 7702466 w 7713579"/>
              <a:gd name="connsiteY13" fmla="*/ 546100 h 6858000"/>
              <a:gd name="connsiteX14" fmla="*/ 7710404 w 7713579"/>
              <a:gd name="connsiteY14" fmla="*/ 606425 h 6858000"/>
              <a:gd name="connsiteX15" fmla="*/ 7713579 w 7713579"/>
              <a:gd name="connsiteY15" fmla="*/ 673100 h 6858000"/>
              <a:gd name="connsiteX16" fmla="*/ 7710404 w 7713579"/>
              <a:gd name="connsiteY16" fmla="*/ 744537 h 6858000"/>
              <a:gd name="connsiteX17" fmla="*/ 7702466 w 7713579"/>
              <a:gd name="connsiteY17" fmla="*/ 801687 h 6858000"/>
              <a:gd name="connsiteX18" fmla="*/ 7691354 w 7713579"/>
              <a:gd name="connsiteY18" fmla="*/ 854075 h 6858000"/>
              <a:gd name="connsiteX19" fmla="*/ 7677066 w 7713579"/>
              <a:gd name="connsiteY19" fmla="*/ 901700 h 6858000"/>
              <a:gd name="connsiteX20" fmla="*/ 7661191 w 7713579"/>
              <a:gd name="connsiteY20" fmla="*/ 942975 h 6858000"/>
              <a:gd name="connsiteX21" fmla="*/ 7642141 w 7713579"/>
              <a:gd name="connsiteY21" fmla="*/ 981075 h 6858000"/>
              <a:gd name="connsiteX22" fmla="*/ 7623091 w 7713579"/>
              <a:gd name="connsiteY22" fmla="*/ 1017587 h 6858000"/>
              <a:gd name="connsiteX23" fmla="*/ 7604041 w 7713579"/>
              <a:gd name="connsiteY23" fmla="*/ 1055687 h 6858000"/>
              <a:gd name="connsiteX24" fmla="*/ 7586579 w 7713579"/>
              <a:gd name="connsiteY24" fmla="*/ 1095375 h 6858000"/>
              <a:gd name="connsiteX25" fmla="*/ 7569116 w 7713579"/>
              <a:gd name="connsiteY25" fmla="*/ 1136650 h 6858000"/>
              <a:gd name="connsiteX26" fmla="*/ 7554829 w 7713579"/>
              <a:gd name="connsiteY26" fmla="*/ 1182687 h 6858000"/>
              <a:gd name="connsiteX27" fmla="*/ 7545304 w 7713579"/>
              <a:gd name="connsiteY27" fmla="*/ 1235075 h 6858000"/>
              <a:gd name="connsiteX28" fmla="*/ 7535779 w 7713579"/>
              <a:gd name="connsiteY28" fmla="*/ 1295400 h 6858000"/>
              <a:gd name="connsiteX29" fmla="*/ 7534191 w 7713579"/>
              <a:gd name="connsiteY29" fmla="*/ 1363662 h 6858000"/>
              <a:gd name="connsiteX30" fmla="*/ 7535779 w 7713579"/>
              <a:gd name="connsiteY30" fmla="*/ 1431925 h 6858000"/>
              <a:gd name="connsiteX31" fmla="*/ 7545304 w 7713579"/>
              <a:gd name="connsiteY31" fmla="*/ 1492250 h 6858000"/>
              <a:gd name="connsiteX32" fmla="*/ 7554829 w 7713579"/>
              <a:gd name="connsiteY32" fmla="*/ 1544637 h 6858000"/>
              <a:gd name="connsiteX33" fmla="*/ 7569116 w 7713579"/>
              <a:gd name="connsiteY33" fmla="*/ 1589087 h 6858000"/>
              <a:gd name="connsiteX34" fmla="*/ 7586579 w 7713579"/>
              <a:gd name="connsiteY34" fmla="*/ 1631950 h 6858000"/>
              <a:gd name="connsiteX35" fmla="*/ 7604041 w 7713579"/>
              <a:gd name="connsiteY35" fmla="*/ 1671637 h 6858000"/>
              <a:gd name="connsiteX36" fmla="*/ 7623091 w 7713579"/>
              <a:gd name="connsiteY36" fmla="*/ 1708150 h 6858000"/>
              <a:gd name="connsiteX37" fmla="*/ 7642141 w 7713579"/>
              <a:gd name="connsiteY37" fmla="*/ 1743075 h 6858000"/>
              <a:gd name="connsiteX38" fmla="*/ 7661191 w 7713579"/>
              <a:gd name="connsiteY38" fmla="*/ 1782762 h 6858000"/>
              <a:gd name="connsiteX39" fmla="*/ 7677066 w 7713579"/>
              <a:gd name="connsiteY39" fmla="*/ 1824037 h 6858000"/>
              <a:gd name="connsiteX40" fmla="*/ 7691354 w 7713579"/>
              <a:gd name="connsiteY40" fmla="*/ 1870075 h 6858000"/>
              <a:gd name="connsiteX41" fmla="*/ 7702466 w 7713579"/>
              <a:gd name="connsiteY41" fmla="*/ 1922462 h 6858000"/>
              <a:gd name="connsiteX42" fmla="*/ 7710404 w 7713579"/>
              <a:gd name="connsiteY42" fmla="*/ 1982787 h 6858000"/>
              <a:gd name="connsiteX43" fmla="*/ 7713579 w 7713579"/>
              <a:gd name="connsiteY43" fmla="*/ 2051050 h 6858000"/>
              <a:gd name="connsiteX44" fmla="*/ 7710404 w 7713579"/>
              <a:gd name="connsiteY44" fmla="*/ 2119312 h 6858000"/>
              <a:gd name="connsiteX45" fmla="*/ 7702466 w 7713579"/>
              <a:gd name="connsiteY45" fmla="*/ 2179637 h 6858000"/>
              <a:gd name="connsiteX46" fmla="*/ 7691354 w 7713579"/>
              <a:gd name="connsiteY46" fmla="*/ 2232025 h 6858000"/>
              <a:gd name="connsiteX47" fmla="*/ 7677066 w 7713579"/>
              <a:gd name="connsiteY47" fmla="*/ 2278062 h 6858000"/>
              <a:gd name="connsiteX48" fmla="*/ 7661191 w 7713579"/>
              <a:gd name="connsiteY48" fmla="*/ 2319337 h 6858000"/>
              <a:gd name="connsiteX49" fmla="*/ 7642141 w 7713579"/>
              <a:gd name="connsiteY49" fmla="*/ 2359025 h 6858000"/>
              <a:gd name="connsiteX50" fmla="*/ 7623091 w 7713579"/>
              <a:gd name="connsiteY50" fmla="*/ 2395537 h 6858000"/>
              <a:gd name="connsiteX51" fmla="*/ 7604041 w 7713579"/>
              <a:gd name="connsiteY51" fmla="*/ 2433637 h 6858000"/>
              <a:gd name="connsiteX52" fmla="*/ 7586579 w 7713579"/>
              <a:gd name="connsiteY52" fmla="*/ 2471737 h 6858000"/>
              <a:gd name="connsiteX53" fmla="*/ 7569116 w 7713579"/>
              <a:gd name="connsiteY53" fmla="*/ 2513012 h 6858000"/>
              <a:gd name="connsiteX54" fmla="*/ 7554829 w 7713579"/>
              <a:gd name="connsiteY54" fmla="*/ 2560637 h 6858000"/>
              <a:gd name="connsiteX55" fmla="*/ 7545304 w 7713579"/>
              <a:gd name="connsiteY55" fmla="*/ 2613025 h 6858000"/>
              <a:gd name="connsiteX56" fmla="*/ 7535779 w 7713579"/>
              <a:gd name="connsiteY56" fmla="*/ 2671762 h 6858000"/>
              <a:gd name="connsiteX57" fmla="*/ 7534191 w 7713579"/>
              <a:gd name="connsiteY57" fmla="*/ 2741612 h 6858000"/>
              <a:gd name="connsiteX58" fmla="*/ 7535779 w 7713579"/>
              <a:gd name="connsiteY58" fmla="*/ 2809875 h 6858000"/>
              <a:gd name="connsiteX59" fmla="*/ 7545304 w 7713579"/>
              <a:gd name="connsiteY59" fmla="*/ 2868612 h 6858000"/>
              <a:gd name="connsiteX60" fmla="*/ 7554829 w 7713579"/>
              <a:gd name="connsiteY60" fmla="*/ 2922587 h 6858000"/>
              <a:gd name="connsiteX61" fmla="*/ 7569116 w 7713579"/>
              <a:gd name="connsiteY61" fmla="*/ 2967037 h 6858000"/>
              <a:gd name="connsiteX62" fmla="*/ 7586579 w 7713579"/>
              <a:gd name="connsiteY62" fmla="*/ 3009900 h 6858000"/>
              <a:gd name="connsiteX63" fmla="*/ 7604041 w 7713579"/>
              <a:gd name="connsiteY63" fmla="*/ 3046412 h 6858000"/>
              <a:gd name="connsiteX64" fmla="*/ 7623091 w 7713579"/>
              <a:gd name="connsiteY64" fmla="*/ 3084512 h 6858000"/>
              <a:gd name="connsiteX65" fmla="*/ 7642141 w 7713579"/>
              <a:gd name="connsiteY65" fmla="*/ 3121025 h 6858000"/>
              <a:gd name="connsiteX66" fmla="*/ 7661191 w 7713579"/>
              <a:gd name="connsiteY66" fmla="*/ 3160712 h 6858000"/>
              <a:gd name="connsiteX67" fmla="*/ 7677066 w 7713579"/>
              <a:gd name="connsiteY67" fmla="*/ 3201987 h 6858000"/>
              <a:gd name="connsiteX68" fmla="*/ 7691354 w 7713579"/>
              <a:gd name="connsiteY68" fmla="*/ 3248025 h 6858000"/>
              <a:gd name="connsiteX69" fmla="*/ 7702466 w 7713579"/>
              <a:gd name="connsiteY69" fmla="*/ 3300412 h 6858000"/>
              <a:gd name="connsiteX70" fmla="*/ 7710404 w 7713579"/>
              <a:gd name="connsiteY70" fmla="*/ 3360737 h 6858000"/>
              <a:gd name="connsiteX71" fmla="*/ 7713579 w 7713579"/>
              <a:gd name="connsiteY71" fmla="*/ 3427412 h 6858000"/>
              <a:gd name="connsiteX72" fmla="*/ 7710404 w 7713579"/>
              <a:gd name="connsiteY72" fmla="*/ 3497262 h 6858000"/>
              <a:gd name="connsiteX73" fmla="*/ 7702466 w 7713579"/>
              <a:gd name="connsiteY73" fmla="*/ 3557587 h 6858000"/>
              <a:gd name="connsiteX74" fmla="*/ 7691354 w 7713579"/>
              <a:gd name="connsiteY74" fmla="*/ 3609975 h 6858000"/>
              <a:gd name="connsiteX75" fmla="*/ 7677066 w 7713579"/>
              <a:gd name="connsiteY75" fmla="*/ 3656012 h 6858000"/>
              <a:gd name="connsiteX76" fmla="*/ 7661191 w 7713579"/>
              <a:gd name="connsiteY76" fmla="*/ 3697287 h 6858000"/>
              <a:gd name="connsiteX77" fmla="*/ 7642141 w 7713579"/>
              <a:gd name="connsiteY77" fmla="*/ 3736975 h 6858000"/>
              <a:gd name="connsiteX78" fmla="*/ 7604041 w 7713579"/>
              <a:gd name="connsiteY78" fmla="*/ 3811587 h 6858000"/>
              <a:gd name="connsiteX79" fmla="*/ 7586579 w 7713579"/>
              <a:gd name="connsiteY79" fmla="*/ 3848100 h 6858000"/>
              <a:gd name="connsiteX80" fmla="*/ 7569116 w 7713579"/>
              <a:gd name="connsiteY80" fmla="*/ 3890962 h 6858000"/>
              <a:gd name="connsiteX81" fmla="*/ 7554829 w 7713579"/>
              <a:gd name="connsiteY81" fmla="*/ 3935412 h 6858000"/>
              <a:gd name="connsiteX82" fmla="*/ 7545304 w 7713579"/>
              <a:gd name="connsiteY82" fmla="*/ 3987800 h 6858000"/>
              <a:gd name="connsiteX83" fmla="*/ 7535779 w 7713579"/>
              <a:gd name="connsiteY83" fmla="*/ 4048125 h 6858000"/>
              <a:gd name="connsiteX84" fmla="*/ 7534191 w 7713579"/>
              <a:gd name="connsiteY84" fmla="*/ 4116387 h 6858000"/>
              <a:gd name="connsiteX85" fmla="*/ 7535779 w 7713579"/>
              <a:gd name="connsiteY85" fmla="*/ 4186237 h 6858000"/>
              <a:gd name="connsiteX86" fmla="*/ 7545304 w 7713579"/>
              <a:gd name="connsiteY86" fmla="*/ 4244975 h 6858000"/>
              <a:gd name="connsiteX87" fmla="*/ 7554829 w 7713579"/>
              <a:gd name="connsiteY87" fmla="*/ 4297362 h 6858000"/>
              <a:gd name="connsiteX88" fmla="*/ 7569116 w 7713579"/>
              <a:gd name="connsiteY88" fmla="*/ 4343400 h 6858000"/>
              <a:gd name="connsiteX89" fmla="*/ 7586579 w 7713579"/>
              <a:gd name="connsiteY89" fmla="*/ 4386262 h 6858000"/>
              <a:gd name="connsiteX90" fmla="*/ 7604041 w 7713579"/>
              <a:gd name="connsiteY90" fmla="*/ 4424362 h 6858000"/>
              <a:gd name="connsiteX91" fmla="*/ 7642141 w 7713579"/>
              <a:gd name="connsiteY91" fmla="*/ 4498975 h 6858000"/>
              <a:gd name="connsiteX92" fmla="*/ 7661191 w 7713579"/>
              <a:gd name="connsiteY92" fmla="*/ 4537075 h 6858000"/>
              <a:gd name="connsiteX93" fmla="*/ 7677066 w 7713579"/>
              <a:gd name="connsiteY93" fmla="*/ 4579937 h 6858000"/>
              <a:gd name="connsiteX94" fmla="*/ 7691354 w 7713579"/>
              <a:gd name="connsiteY94" fmla="*/ 4625975 h 6858000"/>
              <a:gd name="connsiteX95" fmla="*/ 7702466 w 7713579"/>
              <a:gd name="connsiteY95" fmla="*/ 4678362 h 6858000"/>
              <a:gd name="connsiteX96" fmla="*/ 7710404 w 7713579"/>
              <a:gd name="connsiteY96" fmla="*/ 4738687 h 6858000"/>
              <a:gd name="connsiteX97" fmla="*/ 7713579 w 7713579"/>
              <a:gd name="connsiteY97" fmla="*/ 4806950 h 6858000"/>
              <a:gd name="connsiteX98" fmla="*/ 7710404 w 7713579"/>
              <a:gd name="connsiteY98" fmla="*/ 4875212 h 6858000"/>
              <a:gd name="connsiteX99" fmla="*/ 7702466 w 7713579"/>
              <a:gd name="connsiteY99" fmla="*/ 4935537 h 6858000"/>
              <a:gd name="connsiteX100" fmla="*/ 7691354 w 7713579"/>
              <a:gd name="connsiteY100" fmla="*/ 4987925 h 6858000"/>
              <a:gd name="connsiteX101" fmla="*/ 7677066 w 7713579"/>
              <a:gd name="connsiteY101" fmla="*/ 5033962 h 6858000"/>
              <a:gd name="connsiteX102" fmla="*/ 7661191 w 7713579"/>
              <a:gd name="connsiteY102" fmla="*/ 5075237 h 6858000"/>
              <a:gd name="connsiteX103" fmla="*/ 7642141 w 7713579"/>
              <a:gd name="connsiteY103" fmla="*/ 5114925 h 6858000"/>
              <a:gd name="connsiteX104" fmla="*/ 7623091 w 7713579"/>
              <a:gd name="connsiteY104" fmla="*/ 5149850 h 6858000"/>
              <a:gd name="connsiteX105" fmla="*/ 7604041 w 7713579"/>
              <a:gd name="connsiteY105" fmla="*/ 5186362 h 6858000"/>
              <a:gd name="connsiteX106" fmla="*/ 7586579 w 7713579"/>
              <a:gd name="connsiteY106" fmla="*/ 5226050 h 6858000"/>
              <a:gd name="connsiteX107" fmla="*/ 7569116 w 7713579"/>
              <a:gd name="connsiteY107" fmla="*/ 5268912 h 6858000"/>
              <a:gd name="connsiteX108" fmla="*/ 7554829 w 7713579"/>
              <a:gd name="connsiteY108" fmla="*/ 5313362 h 6858000"/>
              <a:gd name="connsiteX109" fmla="*/ 7545304 w 7713579"/>
              <a:gd name="connsiteY109" fmla="*/ 5365750 h 6858000"/>
              <a:gd name="connsiteX110" fmla="*/ 7535779 w 7713579"/>
              <a:gd name="connsiteY110" fmla="*/ 5426075 h 6858000"/>
              <a:gd name="connsiteX111" fmla="*/ 7534191 w 7713579"/>
              <a:gd name="connsiteY111" fmla="*/ 5494337 h 6858000"/>
              <a:gd name="connsiteX112" fmla="*/ 7535779 w 7713579"/>
              <a:gd name="connsiteY112" fmla="*/ 5562600 h 6858000"/>
              <a:gd name="connsiteX113" fmla="*/ 7545304 w 7713579"/>
              <a:gd name="connsiteY113" fmla="*/ 5622925 h 6858000"/>
              <a:gd name="connsiteX114" fmla="*/ 7554829 w 7713579"/>
              <a:gd name="connsiteY114" fmla="*/ 5675312 h 6858000"/>
              <a:gd name="connsiteX115" fmla="*/ 7569116 w 7713579"/>
              <a:gd name="connsiteY115" fmla="*/ 5721350 h 6858000"/>
              <a:gd name="connsiteX116" fmla="*/ 7586579 w 7713579"/>
              <a:gd name="connsiteY116" fmla="*/ 5762625 h 6858000"/>
              <a:gd name="connsiteX117" fmla="*/ 7604041 w 7713579"/>
              <a:gd name="connsiteY117" fmla="*/ 5802312 h 6858000"/>
              <a:gd name="connsiteX118" fmla="*/ 7623091 w 7713579"/>
              <a:gd name="connsiteY118" fmla="*/ 5840412 h 6858000"/>
              <a:gd name="connsiteX119" fmla="*/ 7642141 w 7713579"/>
              <a:gd name="connsiteY119" fmla="*/ 5876925 h 6858000"/>
              <a:gd name="connsiteX120" fmla="*/ 7661191 w 7713579"/>
              <a:gd name="connsiteY120" fmla="*/ 5915025 h 6858000"/>
              <a:gd name="connsiteX121" fmla="*/ 7677066 w 7713579"/>
              <a:gd name="connsiteY121" fmla="*/ 5956300 h 6858000"/>
              <a:gd name="connsiteX122" fmla="*/ 7691354 w 7713579"/>
              <a:gd name="connsiteY122" fmla="*/ 6003925 h 6858000"/>
              <a:gd name="connsiteX123" fmla="*/ 7702466 w 7713579"/>
              <a:gd name="connsiteY123" fmla="*/ 6056312 h 6858000"/>
              <a:gd name="connsiteX124" fmla="*/ 7710404 w 7713579"/>
              <a:gd name="connsiteY124" fmla="*/ 6113462 h 6858000"/>
              <a:gd name="connsiteX125" fmla="*/ 7713579 w 7713579"/>
              <a:gd name="connsiteY125" fmla="*/ 6183312 h 6858000"/>
              <a:gd name="connsiteX126" fmla="*/ 7710404 w 7713579"/>
              <a:gd name="connsiteY126" fmla="*/ 6251575 h 6858000"/>
              <a:gd name="connsiteX127" fmla="*/ 7702466 w 7713579"/>
              <a:gd name="connsiteY127" fmla="*/ 6311900 h 6858000"/>
              <a:gd name="connsiteX128" fmla="*/ 7691354 w 7713579"/>
              <a:gd name="connsiteY128" fmla="*/ 6361112 h 6858000"/>
              <a:gd name="connsiteX129" fmla="*/ 7677066 w 7713579"/>
              <a:gd name="connsiteY129" fmla="*/ 6407150 h 6858000"/>
              <a:gd name="connsiteX130" fmla="*/ 7661191 w 7713579"/>
              <a:gd name="connsiteY130" fmla="*/ 6448425 h 6858000"/>
              <a:gd name="connsiteX131" fmla="*/ 7643729 w 7713579"/>
              <a:gd name="connsiteY131" fmla="*/ 6488112 h 6858000"/>
              <a:gd name="connsiteX132" fmla="*/ 7626266 w 7713579"/>
              <a:gd name="connsiteY132" fmla="*/ 6523037 h 6858000"/>
              <a:gd name="connsiteX133" fmla="*/ 7607216 w 7713579"/>
              <a:gd name="connsiteY133" fmla="*/ 6561137 h 6858000"/>
              <a:gd name="connsiteX134" fmla="*/ 7588166 w 7713579"/>
              <a:gd name="connsiteY134" fmla="*/ 6597650 h 6858000"/>
              <a:gd name="connsiteX135" fmla="*/ 7572291 w 7713579"/>
              <a:gd name="connsiteY135" fmla="*/ 6640512 h 6858000"/>
              <a:gd name="connsiteX136" fmla="*/ 7556416 w 7713579"/>
              <a:gd name="connsiteY136" fmla="*/ 6683375 h 6858000"/>
              <a:gd name="connsiteX137" fmla="*/ 7546891 w 7713579"/>
              <a:gd name="connsiteY137" fmla="*/ 6735762 h 6858000"/>
              <a:gd name="connsiteX138" fmla="*/ 7538954 w 7713579"/>
              <a:gd name="connsiteY138" fmla="*/ 6791325 h 6858000"/>
              <a:gd name="connsiteX139" fmla="*/ 7534191 w 7713579"/>
              <a:gd name="connsiteY139" fmla="*/ 6858000 h 6858000"/>
              <a:gd name="connsiteX140" fmla="*/ 0 w 7713579"/>
              <a:gd name="connsiteY140" fmla="*/ 6858000 h 6858000"/>
              <a:gd name="connsiteX141" fmla="*/ 0 w 7713579"/>
              <a:gd name="connsiteY141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</a:cxnLst>
            <a:rect l="l" t="t" r="r" b="b"/>
            <a:pathLst>
              <a:path w="7713579" h="6858000">
                <a:moveTo>
                  <a:pt x="0" y="0"/>
                </a:moveTo>
                <a:lnTo>
                  <a:pt x="7534191" y="0"/>
                </a:lnTo>
                <a:lnTo>
                  <a:pt x="7538954" y="66675"/>
                </a:lnTo>
                <a:lnTo>
                  <a:pt x="7546891" y="122237"/>
                </a:lnTo>
                <a:lnTo>
                  <a:pt x="7556416" y="174625"/>
                </a:lnTo>
                <a:lnTo>
                  <a:pt x="7572291" y="217487"/>
                </a:lnTo>
                <a:lnTo>
                  <a:pt x="7588166" y="260350"/>
                </a:lnTo>
                <a:lnTo>
                  <a:pt x="7607216" y="296862"/>
                </a:lnTo>
                <a:lnTo>
                  <a:pt x="7626266" y="334962"/>
                </a:lnTo>
                <a:lnTo>
                  <a:pt x="7643729" y="369887"/>
                </a:lnTo>
                <a:lnTo>
                  <a:pt x="7661191" y="409575"/>
                </a:lnTo>
                <a:lnTo>
                  <a:pt x="7677066" y="450850"/>
                </a:lnTo>
                <a:lnTo>
                  <a:pt x="7691354" y="496887"/>
                </a:lnTo>
                <a:lnTo>
                  <a:pt x="7702466" y="546100"/>
                </a:lnTo>
                <a:lnTo>
                  <a:pt x="7710404" y="606425"/>
                </a:lnTo>
                <a:lnTo>
                  <a:pt x="7713579" y="673100"/>
                </a:lnTo>
                <a:lnTo>
                  <a:pt x="7710404" y="744537"/>
                </a:lnTo>
                <a:lnTo>
                  <a:pt x="7702466" y="801687"/>
                </a:lnTo>
                <a:lnTo>
                  <a:pt x="7691354" y="854075"/>
                </a:lnTo>
                <a:lnTo>
                  <a:pt x="7677066" y="901700"/>
                </a:lnTo>
                <a:lnTo>
                  <a:pt x="7661191" y="942975"/>
                </a:lnTo>
                <a:lnTo>
                  <a:pt x="7642141" y="981075"/>
                </a:lnTo>
                <a:lnTo>
                  <a:pt x="7623091" y="1017587"/>
                </a:lnTo>
                <a:lnTo>
                  <a:pt x="7604041" y="1055687"/>
                </a:lnTo>
                <a:lnTo>
                  <a:pt x="7586579" y="1095375"/>
                </a:lnTo>
                <a:lnTo>
                  <a:pt x="7569116" y="1136650"/>
                </a:lnTo>
                <a:lnTo>
                  <a:pt x="7554829" y="1182687"/>
                </a:lnTo>
                <a:lnTo>
                  <a:pt x="7545304" y="1235075"/>
                </a:lnTo>
                <a:lnTo>
                  <a:pt x="7535779" y="1295400"/>
                </a:lnTo>
                <a:lnTo>
                  <a:pt x="7534191" y="1363662"/>
                </a:lnTo>
                <a:lnTo>
                  <a:pt x="7535779" y="1431925"/>
                </a:lnTo>
                <a:lnTo>
                  <a:pt x="7545304" y="1492250"/>
                </a:lnTo>
                <a:lnTo>
                  <a:pt x="7554829" y="1544637"/>
                </a:lnTo>
                <a:lnTo>
                  <a:pt x="7569116" y="1589087"/>
                </a:lnTo>
                <a:lnTo>
                  <a:pt x="7586579" y="1631950"/>
                </a:lnTo>
                <a:lnTo>
                  <a:pt x="7604041" y="1671637"/>
                </a:lnTo>
                <a:lnTo>
                  <a:pt x="7623091" y="1708150"/>
                </a:lnTo>
                <a:lnTo>
                  <a:pt x="7642141" y="1743075"/>
                </a:lnTo>
                <a:lnTo>
                  <a:pt x="7661191" y="1782762"/>
                </a:lnTo>
                <a:lnTo>
                  <a:pt x="7677066" y="1824037"/>
                </a:lnTo>
                <a:lnTo>
                  <a:pt x="7691354" y="1870075"/>
                </a:lnTo>
                <a:lnTo>
                  <a:pt x="7702466" y="1922462"/>
                </a:lnTo>
                <a:lnTo>
                  <a:pt x="7710404" y="1982787"/>
                </a:lnTo>
                <a:lnTo>
                  <a:pt x="7713579" y="2051050"/>
                </a:lnTo>
                <a:lnTo>
                  <a:pt x="7710404" y="2119312"/>
                </a:lnTo>
                <a:lnTo>
                  <a:pt x="7702466" y="2179637"/>
                </a:lnTo>
                <a:lnTo>
                  <a:pt x="7691354" y="2232025"/>
                </a:lnTo>
                <a:lnTo>
                  <a:pt x="7677066" y="2278062"/>
                </a:lnTo>
                <a:lnTo>
                  <a:pt x="7661191" y="2319337"/>
                </a:lnTo>
                <a:lnTo>
                  <a:pt x="7642141" y="2359025"/>
                </a:lnTo>
                <a:lnTo>
                  <a:pt x="7623091" y="2395537"/>
                </a:lnTo>
                <a:lnTo>
                  <a:pt x="7604041" y="2433637"/>
                </a:lnTo>
                <a:lnTo>
                  <a:pt x="7586579" y="2471737"/>
                </a:lnTo>
                <a:lnTo>
                  <a:pt x="7569116" y="2513012"/>
                </a:lnTo>
                <a:lnTo>
                  <a:pt x="7554829" y="2560637"/>
                </a:lnTo>
                <a:lnTo>
                  <a:pt x="7545304" y="2613025"/>
                </a:lnTo>
                <a:lnTo>
                  <a:pt x="7535779" y="2671762"/>
                </a:lnTo>
                <a:lnTo>
                  <a:pt x="7534191" y="2741612"/>
                </a:lnTo>
                <a:lnTo>
                  <a:pt x="7535779" y="2809875"/>
                </a:lnTo>
                <a:lnTo>
                  <a:pt x="7545304" y="2868612"/>
                </a:lnTo>
                <a:lnTo>
                  <a:pt x="7554829" y="2922587"/>
                </a:lnTo>
                <a:lnTo>
                  <a:pt x="7569116" y="2967037"/>
                </a:lnTo>
                <a:lnTo>
                  <a:pt x="7586579" y="3009900"/>
                </a:lnTo>
                <a:lnTo>
                  <a:pt x="7604041" y="3046412"/>
                </a:lnTo>
                <a:lnTo>
                  <a:pt x="7623091" y="3084512"/>
                </a:lnTo>
                <a:lnTo>
                  <a:pt x="7642141" y="3121025"/>
                </a:lnTo>
                <a:lnTo>
                  <a:pt x="7661191" y="3160712"/>
                </a:lnTo>
                <a:lnTo>
                  <a:pt x="7677066" y="3201987"/>
                </a:lnTo>
                <a:lnTo>
                  <a:pt x="7691354" y="3248025"/>
                </a:lnTo>
                <a:lnTo>
                  <a:pt x="7702466" y="3300412"/>
                </a:lnTo>
                <a:lnTo>
                  <a:pt x="7710404" y="3360737"/>
                </a:lnTo>
                <a:lnTo>
                  <a:pt x="7713579" y="3427412"/>
                </a:lnTo>
                <a:lnTo>
                  <a:pt x="7710404" y="3497262"/>
                </a:lnTo>
                <a:lnTo>
                  <a:pt x="7702466" y="3557587"/>
                </a:lnTo>
                <a:lnTo>
                  <a:pt x="7691354" y="3609975"/>
                </a:lnTo>
                <a:lnTo>
                  <a:pt x="7677066" y="3656012"/>
                </a:lnTo>
                <a:lnTo>
                  <a:pt x="7661191" y="3697287"/>
                </a:lnTo>
                <a:lnTo>
                  <a:pt x="7642141" y="3736975"/>
                </a:lnTo>
                <a:lnTo>
                  <a:pt x="7604041" y="3811587"/>
                </a:lnTo>
                <a:lnTo>
                  <a:pt x="7586579" y="3848100"/>
                </a:lnTo>
                <a:lnTo>
                  <a:pt x="7569116" y="3890962"/>
                </a:lnTo>
                <a:lnTo>
                  <a:pt x="7554829" y="3935412"/>
                </a:lnTo>
                <a:lnTo>
                  <a:pt x="7545304" y="3987800"/>
                </a:lnTo>
                <a:lnTo>
                  <a:pt x="7535779" y="4048125"/>
                </a:lnTo>
                <a:lnTo>
                  <a:pt x="7534191" y="4116387"/>
                </a:lnTo>
                <a:lnTo>
                  <a:pt x="7535779" y="4186237"/>
                </a:lnTo>
                <a:lnTo>
                  <a:pt x="7545304" y="4244975"/>
                </a:lnTo>
                <a:lnTo>
                  <a:pt x="7554829" y="4297362"/>
                </a:lnTo>
                <a:lnTo>
                  <a:pt x="7569116" y="4343400"/>
                </a:lnTo>
                <a:lnTo>
                  <a:pt x="7586579" y="4386262"/>
                </a:lnTo>
                <a:lnTo>
                  <a:pt x="7604041" y="4424362"/>
                </a:lnTo>
                <a:lnTo>
                  <a:pt x="7642141" y="4498975"/>
                </a:lnTo>
                <a:lnTo>
                  <a:pt x="7661191" y="4537075"/>
                </a:lnTo>
                <a:lnTo>
                  <a:pt x="7677066" y="4579937"/>
                </a:lnTo>
                <a:lnTo>
                  <a:pt x="7691354" y="4625975"/>
                </a:lnTo>
                <a:lnTo>
                  <a:pt x="7702466" y="4678362"/>
                </a:lnTo>
                <a:lnTo>
                  <a:pt x="7710404" y="4738687"/>
                </a:lnTo>
                <a:lnTo>
                  <a:pt x="7713579" y="4806950"/>
                </a:lnTo>
                <a:lnTo>
                  <a:pt x="7710404" y="4875212"/>
                </a:lnTo>
                <a:lnTo>
                  <a:pt x="7702466" y="4935537"/>
                </a:lnTo>
                <a:lnTo>
                  <a:pt x="7691354" y="4987925"/>
                </a:lnTo>
                <a:lnTo>
                  <a:pt x="7677066" y="5033962"/>
                </a:lnTo>
                <a:lnTo>
                  <a:pt x="7661191" y="5075237"/>
                </a:lnTo>
                <a:lnTo>
                  <a:pt x="7642141" y="5114925"/>
                </a:lnTo>
                <a:lnTo>
                  <a:pt x="7623091" y="5149850"/>
                </a:lnTo>
                <a:lnTo>
                  <a:pt x="7604041" y="5186362"/>
                </a:lnTo>
                <a:lnTo>
                  <a:pt x="7586579" y="5226050"/>
                </a:lnTo>
                <a:lnTo>
                  <a:pt x="7569116" y="5268912"/>
                </a:lnTo>
                <a:lnTo>
                  <a:pt x="7554829" y="5313362"/>
                </a:lnTo>
                <a:lnTo>
                  <a:pt x="7545304" y="5365750"/>
                </a:lnTo>
                <a:lnTo>
                  <a:pt x="7535779" y="5426075"/>
                </a:lnTo>
                <a:lnTo>
                  <a:pt x="7534191" y="5494337"/>
                </a:lnTo>
                <a:lnTo>
                  <a:pt x="7535779" y="5562600"/>
                </a:lnTo>
                <a:lnTo>
                  <a:pt x="7545304" y="5622925"/>
                </a:lnTo>
                <a:lnTo>
                  <a:pt x="7554829" y="5675312"/>
                </a:lnTo>
                <a:lnTo>
                  <a:pt x="7569116" y="5721350"/>
                </a:lnTo>
                <a:lnTo>
                  <a:pt x="7586579" y="5762625"/>
                </a:lnTo>
                <a:lnTo>
                  <a:pt x="7604041" y="5802312"/>
                </a:lnTo>
                <a:lnTo>
                  <a:pt x="7623091" y="5840412"/>
                </a:lnTo>
                <a:lnTo>
                  <a:pt x="7642141" y="5876925"/>
                </a:lnTo>
                <a:lnTo>
                  <a:pt x="7661191" y="5915025"/>
                </a:lnTo>
                <a:lnTo>
                  <a:pt x="7677066" y="5956300"/>
                </a:lnTo>
                <a:lnTo>
                  <a:pt x="7691354" y="6003925"/>
                </a:lnTo>
                <a:lnTo>
                  <a:pt x="7702466" y="6056312"/>
                </a:lnTo>
                <a:lnTo>
                  <a:pt x="7710404" y="6113462"/>
                </a:lnTo>
                <a:lnTo>
                  <a:pt x="7713579" y="6183312"/>
                </a:lnTo>
                <a:lnTo>
                  <a:pt x="7710404" y="6251575"/>
                </a:lnTo>
                <a:lnTo>
                  <a:pt x="7702466" y="6311900"/>
                </a:lnTo>
                <a:lnTo>
                  <a:pt x="7691354" y="6361112"/>
                </a:lnTo>
                <a:lnTo>
                  <a:pt x="7677066" y="6407150"/>
                </a:lnTo>
                <a:lnTo>
                  <a:pt x="7661191" y="6448425"/>
                </a:lnTo>
                <a:lnTo>
                  <a:pt x="7643729" y="6488112"/>
                </a:lnTo>
                <a:lnTo>
                  <a:pt x="7626266" y="6523037"/>
                </a:lnTo>
                <a:lnTo>
                  <a:pt x="7607216" y="6561137"/>
                </a:lnTo>
                <a:lnTo>
                  <a:pt x="7588166" y="6597650"/>
                </a:lnTo>
                <a:lnTo>
                  <a:pt x="7572291" y="6640512"/>
                </a:lnTo>
                <a:lnTo>
                  <a:pt x="7556416" y="6683375"/>
                </a:lnTo>
                <a:lnTo>
                  <a:pt x="7546891" y="6735762"/>
                </a:lnTo>
                <a:lnTo>
                  <a:pt x="7538954" y="6791325"/>
                </a:lnTo>
                <a:lnTo>
                  <a:pt x="7534191" y="6858000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Content Placeholder 7" descr="listening Archives - Quotes Empire">
            <a:extLst>
              <a:ext uri="{FF2B5EF4-FFF2-40B4-BE49-F238E27FC236}">
                <a16:creationId xmlns:a16="http://schemas.microsoft.com/office/drawing/2014/main" id="{4B9933C3-0993-984D-AF85-BBF544C9069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987467" y="643469"/>
            <a:ext cx="5571062" cy="5571062"/>
          </a:xfrm>
          <a:prstGeom prst="rect">
            <a:avLst/>
          </a:prstGeom>
        </p:spPr>
      </p:pic>
      <p:sp>
        <p:nvSpPr>
          <p:cNvPr id="10" name="Content Placeholder 4">
            <a:extLst>
              <a:ext uri="{FF2B5EF4-FFF2-40B4-BE49-F238E27FC236}">
                <a16:creationId xmlns:a16="http://schemas.microsoft.com/office/drawing/2014/main" id="{AB6F6490-344D-7546-9562-3D519BFE9550}"/>
              </a:ext>
            </a:extLst>
          </p:cNvPr>
          <p:cNvSpPr txBox="1">
            <a:spLocks/>
          </p:cNvSpPr>
          <p:nvPr/>
        </p:nvSpPr>
        <p:spPr>
          <a:xfrm>
            <a:off x="8016641" y="2286000"/>
            <a:ext cx="3410309" cy="384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dirty="0">
                <a:solidFill>
                  <a:schemeClr val="tx1">
                    <a:alpha val="60000"/>
                  </a:schemeClr>
                </a:solidFill>
              </a:rPr>
              <a:t>Leaving our personal biases at the door.  It is not an easy place to ”sit” with Title IX complaints.</a:t>
            </a:r>
          </a:p>
          <a:p>
            <a:r>
              <a:rPr lang="en-US" sz="2000" dirty="0">
                <a:solidFill>
                  <a:schemeClr val="tx1">
                    <a:alpha val="60000"/>
                  </a:schemeClr>
                </a:solidFill>
              </a:rPr>
              <a:t>Focusing on the student and their distress in the moment. </a:t>
            </a:r>
          </a:p>
          <a:p>
            <a:r>
              <a:rPr lang="en-US" sz="2000" dirty="0">
                <a:solidFill>
                  <a:schemeClr val="tx1">
                    <a:alpha val="60000"/>
                  </a:schemeClr>
                </a:solidFill>
              </a:rPr>
              <a:t>Physical body language and use of office space to create a space of safety and support.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6628CF0-C734-914D-9E87-A512835003B0}"/>
              </a:ext>
            </a:extLst>
          </p:cNvPr>
          <p:cNvSpPr txBox="1"/>
          <p:nvPr/>
        </p:nvSpPr>
        <p:spPr>
          <a:xfrm>
            <a:off x="4802189" y="6130800"/>
            <a:ext cx="1756340" cy="200055"/>
          </a:xfrm>
          <a:prstGeom prst="rect">
            <a:avLst/>
          </a:prstGeom>
          <a:solidFill>
            <a:srgbClr val="000000"/>
          </a:solidFill>
        </p:spPr>
        <p:txBody>
          <a:bodyPr wrap="square" rtlCol="0">
            <a:spAutoFit/>
          </a:bodyPr>
          <a:lstStyle/>
          <a:p>
            <a:pPr algn="r">
              <a:spcAft>
                <a:spcPts val="600"/>
              </a:spcAft>
            </a:pPr>
            <a:endParaRPr lang="en-US" sz="700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6687558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F94AA2BD-2E3F-4B1D-8127-5744B81153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CF0F897-4B51-F74A-B2BE-5D7ED00F7DB0}"/>
              </a:ext>
            </a:extLst>
          </p:cNvPr>
          <p:cNvSpPr txBox="1">
            <a:spLocks/>
          </p:cNvSpPr>
          <p:nvPr/>
        </p:nvSpPr>
        <p:spPr>
          <a:xfrm>
            <a:off x="411480" y="987552"/>
            <a:ext cx="4485861" cy="1088136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Aft>
                <a:spcPts val="600"/>
              </a:spcAft>
            </a:pPr>
            <a:r>
              <a:rPr lang="en-US" sz="3400"/>
              <a:t>Acknowledging Negative Realities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4BD02261-2DC8-4AA8-9E16-7751AE89244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649223" y="387939"/>
            <a:ext cx="73152" cy="54864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D752CF2-2291-40B5-B462-C17B174C10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11480" y="2286000"/>
            <a:ext cx="4389120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E165B2F8-EFD3-3C45-B28F-15AE9E3DE2AF}"/>
              </a:ext>
            </a:extLst>
          </p:cNvPr>
          <p:cNvSpPr txBox="1">
            <a:spLocks/>
          </p:cNvSpPr>
          <p:nvPr/>
        </p:nvSpPr>
        <p:spPr>
          <a:xfrm>
            <a:off x="411479" y="2688336"/>
            <a:ext cx="4498848" cy="3584448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2500"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dirty="0"/>
              <a:t>The importance of sitting in the muck with the respondent.</a:t>
            </a:r>
          </a:p>
          <a:p>
            <a:r>
              <a:rPr lang="en-US" sz="2400" dirty="0"/>
              <a:t>They have to go through the process.</a:t>
            </a:r>
          </a:p>
          <a:p>
            <a:r>
              <a:rPr lang="en-US" sz="2400" dirty="0"/>
              <a:t>Our role is not to fix, advise,  but to respond, support, teach coping skills, and coach.</a:t>
            </a:r>
          </a:p>
          <a:p>
            <a:r>
              <a:rPr lang="en-US" sz="2400" dirty="0"/>
              <a:t>We highlight strengths to the students that they possess as a connection to their resiliency during this time of adversity.</a:t>
            </a:r>
          </a:p>
          <a:p>
            <a:endParaRPr lang="en-US" sz="2400" dirty="0"/>
          </a:p>
        </p:txBody>
      </p:sp>
      <p:pic>
        <p:nvPicPr>
          <p:cNvPr id="3" name="Content Placeholder 5" descr="How to Make Good Judgements and Not be Judgmental ...">
            <a:extLst>
              <a:ext uri="{FF2B5EF4-FFF2-40B4-BE49-F238E27FC236}">
                <a16:creationId xmlns:a16="http://schemas.microsoft.com/office/drawing/2014/main" id="{1487ABAE-EEA7-2043-B034-23C90D61CB7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837473B0-CC2E-450A-ABE3-18F120FF3D39}">
                <a1611:picAttrSrcUrl xmlns:a1611="http://schemas.microsoft.com/office/drawing/2016/11/main" r:id="rId3"/>
              </a:ext>
            </a:extLst>
          </a:blip>
          <a:srcRect l="20163" r="24127"/>
          <a:stretch/>
        </p:blipFill>
        <p:spPr>
          <a:xfrm>
            <a:off x="5308052" y="10"/>
            <a:ext cx="6883948" cy="6857990"/>
          </a:xfrm>
          <a:custGeom>
            <a:avLst/>
            <a:gdLst/>
            <a:ahLst/>
            <a:cxnLst/>
            <a:rect l="l" t="t" r="r" b="b"/>
            <a:pathLst>
              <a:path w="6883948" h="6858000">
                <a:moveTo>
                  <a:pt x="365648" y="0"/>
                </a:moveTo>
                <a:lnTo>
                  <a:pt x="6883948" y="0"/>
                </a:lnTo>
                <a:lnTo>
                  <a:pt x="6883948" y="6858000"/>
                </a:lnTo>
                <a:lnTo>
                  <a:pt x="365648" y="6858000"/>
                </a:lnTo>
                <a:lnTo>
                  <a:pt x="360213" y="6835050"/>
                </a:lnTo>
                <a:cubicBezTo>
                  <a:pt x="128263" y="5788167"/>
                  <a:pt x="0" y="4637179"/>
                  <a:pt x="0" y="3429001"/>
                </a:cubicBezTo>
                <a:cubicBezTo>
                  <a:pt x="0" y="2220824"/>
                  <a:pt x="128263" y="1069835"/>
                  <a:pt x="360213" y="22952"/>
                </a:cubicBezTo>
                <a:close/>
              </a:path>
            </a:pathLst>
          </a:custGeom>
          <a:effectLst>
            <a:outerShdw blurRad="50800" dist="38100" dir="10800000" algn="r" rotWithShape="0">
              <a:schemeClr val="bg1">
                <a:lumMod val="85000"/>
                <a:alpha val="30000"/>
              </a:schemeClr>
            </a:outerShdw>
          </a:effectLst>
        </p:spPr>
      </p:pic>
    </p:spTree>
    <p:extLst>
      <p:ext uri="{BB962C8B-B14F-4D97-AF65-F5344CB8AC3E}">
        <p14:creationId xmlns:p14="http://schemas.microsoft.com/office/powerpoint/2010/main" val="268246483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9AA72BD9-2C5A-4EDC-931F-5AA08EACA0F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 descr="Plant growing in a concrete crack">
            <a:extLst>
              <a:ext uri="{FF2B5EF4-FFF2-40B4-BE49-F238E27FC236}">
                <a16:creationId xmlns:a16="http://schemas.microsoft.com/office/drawing/2014/main" id="{4A3BE2B1-D277-9C47-A92A-DF1BC207962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9091" r="23289"/>
          <a:stretch/>
        </p:blipFill>
        <p:spPr>
          <a:xfrm>
            <a:off x="3522468" y="10"/>
            <a:ext cx="8669532" cy="6857990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DD3981AC-7B61-4947-BCF3-F7AA7FA385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" y="0"/>
            <a:ext cx="9756601" cy="6858000"/>
          </a:xfrm>
          <a:prstGeom prst="rect">
            <a:avLst/>
          </a:prstGeom>
          <a:gradFill>
            <a:gsLst>
              <a:gs pos="58000">
                <a:schemeClr val="bg1"/>
              </a:gs>
              <a:gs pos="35000">
                <a:schemeClr val="bg1">
                  <a:alpha val="78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55D4142C-5077-457F-A6AD-3FECFDB396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662559" y="605790"/>
            <a:ext cx="73152" cy="54864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7A5F0580-5EE9-419F-96EE-B6529EF6E7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28244" y="2443480"/>
            <a:ext cx="3300984" cy="18288"/>
          </a:xfrm>
          <a:prstGeom prst="rect">
            <a:avLst/>
          </a:prstGeom>
          <a:solidFill>
            <a:schemeClr val="tx1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5440D72E-FD7A-0348-8F7E-6BFC70484126}"/>
              </a:ext>
            </a:extLst>
          </p:cNvPr>
          <p:cNvSpPr txBox="1">
            <a:spLocks/>
          </p:cNvSpPr>
          <p:nvPr/>
        </p:nvSpPr>
        <p:spPr>
          <a:xfrm>
            <a:off x="371094" y="2718054"/>
            <a:ext cx="3438906" cy="3868484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25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indent="-2286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srgbClr val="FF0000"/>
                </a:solidFill>
                <a:latin typeface="+mn-lt"/>
                <a:ea typeface="+mn-ea"/>
                <a:cs typeface="+mn-cs"/>
              </a:rPr>
              <a:t>Sharing Our Belief The Student Can Survive the Process-no matter the outcome.</a:t>
            </a:r>
          </a:p>
          <a:p>
            <a:pPr indent="-2286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srgbClr val="FF0000"/>
                </a:solidFill>
                <a:latin typeface="+mn-lt"/>
                <a:ea typeface="+mn-ea"/>
                <a:cs typeface="+mn-cs"/>
              </a:rPr>
              <a:t>Validating the student as a person whose feelings are valid.</a:t>
            </a:r>
          </a:p>
        </p:txBody>
      </p:sp>
    </p:spTree>
    <p:extLst>
      <p:ext uri="{BB962C8B-B14F-4D97-AF65-F5344CB8AC3E}">
        <p14:creationId xmlns:p14="http://schemas.microsoft.com/office/powerpoint/2010/main" val="279258718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C232B152-3720-4D3B-97ED-45CE5483F1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11BAB570-FF10-4E96-8A3F-FA9804702B8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0" y="0"/>
            <a:ext cx="4693698" cy="6858000"/>
          </a:xfrm>
          <a:custGeom>
            <a:avLst/>
            <a:gdLst>
              <a:gd name="connsiteX0" fmla="*/ 0 w 4693698"/>
              <a:gd name="connsiteY0" fmla="*/ 0 h 6858000"/>
              <a:gd name="connsiteX1" fmla="*/ 420914 w 4693698"/>
              <a:gd name="connsiteY1" fmla="*/ 0 h 6858000"/>
              <a:gd name="connsiteX2" fmla="*/ 1582057 w 4693698"/>
              <a:gd name="connsiteY2" fmla="*/ 0 h 6858000"/>
              <a:gd name="connsiteX3" fmla="*/ 4503903 w 4693698"/>
              <a:gd name="connsiteY3" fmla="*/ 0 h 6858000"/>
              <a:gd name="connsiteX4" fmla="*/ 4508943 w 4693698"/>
              <a:gd name="connsiteY4" fmla="*/ 66675 h 6858000"/>
              <a:gd name="connsiteX5" fmla="*/ 4517340 w 4693698"/>
              <a:gd name="connsiteY5" fmla="*/ 122237 h 6858000"/>
              <a:gd name="connsiteX6" fmla="*/ 4527418 w 4693698"/>
              <a:gd name="connsiteY6" fmla="*/ 174625 h 6858000"/>
              <a:gd name="connsiteX7" fmla="*/ 4544214 w 4693698"/>
              <a:gd name="connsiteY7" fmla="*/ 217487 h 6858000"/>
              <a:gd name="connsiteX8" fmla="*/ 4561010 w 4693698"/>
              <a:gd name="connsiteY8" fmla="*/ 260350 h 6858000"/>
              <a:gd name="connsiteX9" fmla="*/ 4581165 w 4693698"/>
              <a:gd name="connsiteY9" fmla="*/ 296862 h 6858000"/>
              <a:gd name="connsiteX10" fmla="*/ 4601320 w 4693698"/>
              <a:gd name="connsiteY10" fmla="*/ 334962 h 6858000"/>
              <a:gd name="connsiteX11" fmla="*/ 4619796 w 4693698"/>
              <a:gd name="connsiteY11" fmla="*/ 369887 h 6858000"/>
              <a:gd name="connsiteX12" fmla="*/ 4638271 w 4693698"/>
              <a:gd name="connsiteY12" fmla="*/ 409575 h 6858000"/>
              <a:gd name="connsiteX13" fmla="*/ 4655067 w 4693698"/>
              <a:gd name="connsiteY13" fmla="*/ 450850 h 6858000"/>
              <a:gd name="connsiteX14" fmla="*/ 4670184 w 4693698"/>
              <a:gd name="connsiteY14" fmla="*/ 496887 h 6858000"/>
              <a:gd name="connsiteX15" fmla="*/ 4681941 w 4693698"/>
              <a:gd name="connsiteY15" fmla="*/ 546100 h 6858000"/>
              <a:gd name="connsiteX16" fmla="*/ 4690339 w 4693698"/>
              <a:gd name="connsiteY16" fmla="*/ 606425 h 6858000"/>
              <a:gd name="connsiteX17" fmla="*/ 4693698 w 4693698"/>
              <a:gd name="connsiteY17" fmla="*/ 673100 h 6858000"/>
              <a:gd name="connsiteX18" fmla="*/ 4690339 w 4693698"/>
              <a:gd name="connsiteY18" fmla="*/ 744537 h 6858000"/>
              <a:gd name="connsiteX19" fmla="*/ 4681941 w 4693698"/>
              <a:gd name="connsiteY19" fmla="*/ 801687 h 6858000"/>
              <a:gd name="connsiteX20" fmla="*/ 4670184 w 4693698"/>
              <a:gd name="connsiteY20" fmla="*/ 854075 h 6858000"/>
              <a:gd name="connsiteX21" fmla="*/ 4655067 w 4693698"/>
              <a:gd name="connsiteY21" fmla="*/ 901700 h 6858000"/>
              <a:gd name="connsiteX22" fmla="*/ 4638271 w 4693698"/>
              <a:gd name="connsiteY22" fmla="*/ 942975 h 6858000"/>
              <a:gd name="connsiteX23" fmla="*/ 4618116 w 4693698"/>
              <a:gd name="connsiteY23" fmla="*/ 981075 h 6858000"/>
              <a:gd name="connsiteX24" fmla="*/ 4597961 w 4693698"/>
              <a:gd name="connsiteY24" fmla="*/ 1017587 h 6858000"/>
              <a:gd name="connsiteX25" fmla="*/ 4577806 w 4693698"/>
              <a:gd name="connsiteY25" fmla="*/ 1055687 h 6858000"/>
              <a:gd name="connsiteX26" fmla="*/ 4559330 w 4693698"/>
              <a:gd name="connsiteY26" fmla="*/ 1095375 h 6858000"/>
              <a:gd name="connsiteX27" fmla="*/ 4540854 w 4693698"/>
              <a:gd name="connsiteY27" fmla="*/ 1136650 h 6858000"/>
              <a:gd name="connsiteX28" fmla="*/ 4525739 w 4693698"/>
              <a:gd name="connsiteY28" fmla="*/ 1182687 h 6858000"/>
              <a:gd name="connsiteX29" fmla="*/ 4515661 w 4693698"/>
              <a:gd name="connsiteY29" fmla="*/ 1235075 h 6858000"/>
              <a:gd name="connsiteX30" fmla="*/ 4505583 w 4693698"/>
              <a:gd name="connsiteY30" fmla="*/ 1295400 h 6858000"/>
              <a:gd name="connsiteX31" fmla="*/ 4503903 w 4693698"/>
              <a:gd name="connsiteY31" fmla="*/ 1363662 h 6858000"/>
              <a:gd name="connsiteX32" fmla="*/ 4505583 w 4693698"/>
              <a:gd name="connsiteY32" fmla="*/ 1431925 h 6858000"/>
              <a:gd name="connsiteX33" fmla="*/ 4515661 w 4693698"/>
              <a:gd name="connsiteY33" fmla="*/ 1492250 h 6858000"/>
              <a:gd name="connsiteX34" fmla="*/ 4525739 w 4693698"/>
              <a:gd name="connsiteY34" fmla="*/ 1544637 h 6858000"/>
              <a:gd name="connsiteX35" fmla="*/ 4540854 w 4693698"/>
              <a:gd name="connsiteY35" fmla="*/ 1589087 h 6858000"/>
              <a:gd name="connsiteX36" fmla="*/ 4559330 w 4693698"/>
              <a:gd name="connsiteY36" fmla="*/ 1631950 h 6858000"/>
              <a:gd name="connsiteX37" fmla="*/ 4577806 w 4693698"/>
              <a:gd name="connsiteY37" fmla="*/ 1671637 h 6858000"/>
              <a:gd name="connsiteX38" fmla="*/ 4597961 w 4693698"/>
              <a:gd name="connsiteY38" fmla="*/ 1708150 h 6858000"/>
              <a:gd name="connsiteX39" fmla="*/ 4618116 w 4693698"/>
              <a:gd name="connsiteY39" fmla="*/ 1743075 h 6858000"/>
              <a:gd name="connsiteX40" fmla="*/ 4638271 w 4693698"/>
              <a:gd name="connsiteY40" fmla="*/ 1782762 h 6858000"/>
              <a:gd name="connsiteX41" fmla="*/ 4655067 w 4693698"/>
              <a:gd name="connsiteY41" fmla="*/ 1824037 h 6858000"/>
              <a:gd name="connsiteX42" fmla="*/ 4670184 w 4693698"/>
              <a:gd name="connsiteY42" fmla="*/ 1870075 h 6858000"/>
              <a:gd name="connsiteX43" fmla="*/ 4681941 w 4693698"/>
              <a:gd name="connsiteY43" fmla="*/ 1922462 h 6858000"/>
              <a:gd name="connsiteX44" fmla="*/ 4690339 w 4693698"/>
              <a:gd name="connsiteY44" fmla="*/ 1982787 h 6858000"/>
              <a:gd name="connsiteX45" fmla="*/ 4693698 w 4693698"/>
              <a:gd name="connsiteY45" fmla="*/ 2051050 h 6858000"/>
              <a:gd name="connsiteX46" fmla="*/ 4690339 w 4693698"/>
              <a:gd name="connsiteY46" fmla="*/ 2119312 h 6858000"/>
              <a:gd name="connsiteX47" fmla="*/ 4681941 w 4693698"/>
              <a:gd name="connsiteY47" fmla="*/ 2179637 h 6858000"/>
              <a:gd name="connsiteX48" fmla="*/ 4670184 w 4693698"/>
              <a:gd name="connsiteY48" fmla="*/ 2232025 h 6858000"/>
              <a:gd name="connsiteX49" fmla="*/ 4655067 w 4693698"/>
              <a:gd name="connsiteY49" fmla="*/ 2278062 h 6858000"/>
              <a:gd name="connsiteX50" fmla="*/ 4638271 w 4693698"/>
              <a:gd name="connsiteY50" fmla="*/ 2319337 h 6858000"/>
              <a:gd name="connsiteX51" fmla="*/ 4618116 w 4693698"/>
              <a:gd name="connsiteY51" fmla="*/ 2359025 h 6858000"/>
              <a:gd name="connsiteX52" fmla="*/ 4597961 w 4693698"/>
              <a:gd name="connsiteY52" fmla="*/ 2395537 h 6858000"/>
              <a:gd name="connsiteX53" fmla="*/ 4577806 w 4693698"/>
              <a:gd name="connsiteY53" fmla="*/ 2433637 h 6858000"/>
              <a:gd name="connsiteX54" fmla="*/ 4559330 w 4693698"/>
              <a:gd name="connsiteY54" fmla="*/ 2471737 h 6858000"/>
              <a:gd name="connsiteX55" fmla="*/ 4540854 w 4693698"/>
              <a:gd name="connsiteY55" fmla="*/ 2513012 h 6858000"/>
              <a:gd name="connsiteX56" fmla="*/ 4525739 w 4693698"/>
              <a:gd name="connsiteY56" fmla="*/ 2560637 h 6858000"/>
              <a:gd name="connsiteX57" fmla="*/ 4515661 w 4693698"/>
              <a:gd name="connsiteY57" fmla="*/ 2613025 h 6858000"/>
              <a:gd name="connsiteX58" fmla="*/ 4505583 w 4693698"/>
              <a:gd name="connsiteY58" fmla="*/ 2671762 h 6858000"/>
              <a:gd name="connsiteX59" fmla="*/ 4503903 w 4693698"/>
              <a:gd name="connsiteY59" fmla="*/ 2741612 h 6858000"/>
              <a:gd name="connsiteX60" fmla="*/ 4505583 w 4693698"/>
              <a:gd name="connsiteY60" fmla="*/ 2809875 h 6858000"/>
              <a:gd name="connsiteX61" fmla="*/ 4515661 w 4693698"/>
              <a:gd name="connsiteY61" fmla="*/ 2868612 h 6858000"/>
              <a:gd name="connsiteX62" fmla="*/ 4525739 w 4693698"/>
              <a:gd name="connsiteY62" fmla="*/ 2922587 h 6858000"/>
              <a:gd name="connsiteX63" fmla="*/ 4540854 w 4693698"/>
              <a:gd name="connsiteY63" fmla="*/ 2967037 h 6858000"/>
              <a:gd name="connsiteX64" fmla="*/ 4559330 w 4693698"/>
              <a:gd name="connsiteY64" fmla="*/ 3009900 h 6858000"/>
              <a:gd name="connsiteX65" fmla="*/ 4577806 w 4693698"/>
              <a:gd name="connsiteY65" fmla="*/ 3046412 h 6858000"/>
              <a:gd name="connsiteX66" fmla="*/ 4597961 w 4693698"/>
              <a:gd name="connsiteY66" fmla="*/ 3084512 h 6858000"/>
              <a:gd name="connsiteX67" fmla="*/ 4618116 w 4693698"/>
              <a:gd name="connsiteY67" fmla="*/ 3121025 h 6858000"/>
              <a:gd name="connsiteX68" fmla="*/ 4638271 w 4693698"/>
              <a:gd name="connsiteY68" fmla="*/ 3160712 h 6858000"/>
              <a:gd name="connsiteX69" fmla="*/ 4655067 w 4693698"/>
              <a:gd name="connsiteY69" fmla="*/ 3201987 h 6858000"/>
              <a:gd name="connsiteX70" fmla="*/ 4670184 w 4693698"/>
              <a:gd name="connsiteY70" fmla="*/ 3248025 h 6858000"/>
              <a:gd name="connsiteX71" fmla="*/ 4681941 w 4693698"/>
              <a:gd name="connsiteY71" fmla="*/ 3300412 h 6858000"/>
              <a:gd name="connsiteX72" fmla="*/ 4690339 w 4693698"/>
              <a:gd name="connsiteY72" fmla="*/ 3360737 h 6858000"/>
              <a:gd name="connsiteX73" fmla="*/ 4693698 w 4693698"/>
              <a:gd name="connsiteY73" fmla="*/ 3427412 h 6858000"/>
              <a:gd name="connsiteX74" fmla="*/ 4690339 w 4693698"/>
              <a:gd name="connsiteY74" fmla="*/ 3497262 h 6858000"/>
              <a:gd name="connsiteX75" fmla="*/ 4681941 w 4693698"/>
              <a:gd name="connsiteY75" fmla="*/ 3557587 h 6858000"/>
              <a:gd name="connsiteX76" fmla="*/ 4670184 w 4693698"/>
              <a:gd name="connsiteY76" fmla="*/ 3609975 h 6858000"/>
              <a:gd name="connsiteX77" fmla="*/ 4655067 w 4693698"/>
              <a:gd name="connsiteY77" fmla="*/ 3656012 h 6858000"/>
              <a:gd name="connsiteX78" fmla="*/ 4638271 w 4693698"/>
              <a:gd name="connsiteY78" fmla="*/ 3697287 h 6858000"/>
              <a:gd name="connsiteX79" fmla="*/ 4618116 w 4693698"/>
              <a:gd name="connsiteY79" fmla="*/ 3736975 h 6858000"/>
              <a:gd name="connsiteX80" fmla="*/ 4577806 w 4693698"/>
              <a:gd name="connsiteY80" fmla="*/ 3811587 h 6858000"/>
              <a:gd name="connsiteX81" fmla="*/ 4559330 w 4693698"/>
              <a:gd name="connsiteY81" fmla="*/ 3848100 h 6858000"/>
              <a:gd name="connsiteX82" fmla="*/ 4540854 w 4693698"/>
              <a:gd name="connsiteY82" fmla="*/ 3890962 h 6858000"/>
              <a:gd name="connsiteX83" fmla="*/ 4525739 w 4693698"/>
              <a:gd name="connsiteY83" fmla="*/ 3935412 h 6858000"/>
              <a:gd name="connsiteX84" fmla="*/ 4515661 w 4693698"/>
              <a:gd name="connsiteY84" fmla="*/ 3987800 h 6858000"/>
              <a:gd name="connsiteX85" fmla="*/ 4505583 w 4693698"/>
              <a:gd name="connsiteY85" fmla="*/ 4048125 h 6858000"/>
              <a:gd name="connsiteX86" fmla="*/ 4503903 w 4693698"/>
              <a:gd name="connsiteY86" fmla="*/ 4116387 h 6858000"/>
              <a:gd name="connsiteX87" fmla="*/ 4505583 w 4693698"/>
              <a:gd name="connsiteY87" fmla="*/ 4186237 h 6858000"/>
              <a:gd name="connsiteX88" fmla="*/ 4515661 w 4693698"/>
              <a:gd name="connsiteY88" fmla="*/ 4244975 h 6858000"/>
              <a:gd name="connsiteX89" fmla="*/ 4525739 w 4693698"/>
              <a:gd name="connsiteY89" fmla="*/ 4297362 h 6858000"/>
              <a:gd name="connsiteX90" fmla="*/ 4540854 w 4693698"/>
              <a:gd name="connsiteY90" fmla="*/ 4343400 h 6858000"/>
              <a:gd name="connsiteX91" fmla="*/ 4559330 w 4693698"/>
              <a:gd name="connsiteY91" fmla="*/ 4386262 h 6858000"/>
              <a:gd name="connsiteX92" fmla="*/ 4577806 w 4693698"/>
              <a:gd name="connsiteY92" fmla="*/ 4424362 h 6858000"/>
              <a:gd name="connsiteX93" fmla="*/ 4618116 w 4693698"/>
              <a:gd name="connsiteY93" fmla="*/ 4498975 h 6858000"/>
              <a:gd name="connsiteX94" fmla="*/ 4638271 w 4693698"/>
              <a:gd name="connsiteY94" fmla="*/ 4537075 h 6858000"/>
              <a:gd name="connsiteX95" fmla="*/ 4655067 w 4693698"/>
              <a:gd name="connsiteY95" fmla="*/ 4579937 h 6858000"/>
              <a:gd name="connsiteX96" fmla="*/ 4670184 w 4693698"/>
              <a:gd name="connsiteY96" fmla="*/ 4625975 h 6858000"/>
              <a:gd name="connsiteX97" fmla="*/ 4681941 w 4693698"/>
              <a:gd name="connsiteY97" fmla="*/ 4678362 h 6858000"/>
              <a:gd name="connsiteX98" fmla="*/ 4690339 w 4693698"/>
              <a:gd name="connsiteY98" fmla="*/ 4738687 h 6858000"/>
              <a:gd name="connsiteX99" fmla="*/ 4693698 w 4693698"/>
              <a:gd name="connsiteY99" fmla="*/ 4806950 h 6858000"/>
              <a:gd name="connsiteX100" fmla="*/ 4690339 w 4693698"/>
              <a:gd name="connsiteY100" fmla="*/ 4875212 h 6858000"/>
              <a:gd name="connsiteX101" fmla="*/ 4681941 w 4693698"/>
              <a:gd name="connsiteY101" fmla="*/ 4935537 h 6858000"/>
              <a:gd name="connsiteX102" fmla="*/ 4670184 w 4693698"/>
              <a:gd name="connsiteY102" fmla="*/ 4987925 h 6858000"/>
              <a:gd name="connsiteX103" fmla="*/ 4655067 w 4693698"/>
              <a:gd name="connsiteY103" fmla="*/ 5033962 h 6858000"/>
              <a:gd name="connsiteX104" fmla="*/ 4638271 w 4693698"/>
              <a:gd name="connsiteY104" fmla="*/ 5075237 h 6858000"/>
              <a:gd name="connsiteX105" fmla="*/ 4618116 w 4693698"/>
              <a:gd name="connsiteY105" fmla="*/ 5114925 h 6858000"/>
              <a:gd name="connsiteX106" fmla="*/ 4597961 w 4693698"/>
              <a:gd name="connsiteY106" fmla="*/ 5149850 h 6858000"/>
              <a:gd name="connsiteX107" fmla="*/ 4577806 w 4693698"/>
              <a:gd name="connsiteY107" fmla="*/ 5186362 h 6858000"/>
              <a:gd name="connsiteX108" fmla="*/ 4559330 w 4693698"/>
              <a:gd name="connsiteY108" fmla="*/ 5226050 h 6858000"/>
              <a:gd name="connsiteX109" fmla="*/ 4540854 w 4693698"/>
              <a:gd name="connsiteY109" fmla="*/ 5268912 h 6858000"/>
              <a:gd name="connsiteX110" fmla="*/ 4525739 w 4693698"/>
              <a:gd name="connsiteY110" fmla="*/ 5313362 h 6858000"/>
              <a:gd name="connsiteX111" fmla="*/ 4515661 w 4693698"/>
              <a:gd name="connsiteY111" fmla="*/ 5365750 h 6858000"/>
              <a:gd name="connsiteX112" fmla="*/ 4505583 w 4693698"/>
              <a:gd name="connsiteY112" fmla="*/ 5426075 h 6858000"/>
              <a:gd name="connsiteX113" fmla="*/ 4503903 w 4693698"/>
              <a:gd name="connsiteY113" fmla="*/ 5494337 h 6858000"/>
              <a:gd name="connsiteX114" fmla="*/ 4505583 w 4693698"/>
              <a:gd name="connsiteY114" fmla="*/ 5562600 h 6858000"/>
              <a:gd name="connsiteX115" fmla="*/ 4515661 w 4693698"/>
              <a:gd name="connsiteY115" fmla="*/ 5622925 h 6858000"/>
              <a:gd name="connsiteX116" fmla="*/ 4525739 w 4693698"/>
              <a:gd name="connsiteY116" fmla="*/ 5675312 h 6858000"/>
              <a:gd name="connsiteX117" fmla="*/ 4540854 w 4693698"/>
              <a:gd name="connsiteY117" fmla="*/ 5721350 h 6858000"/>
              <a:gd name="connsiteX118" fmla="*/ 4559330 w 4693698"/>
              <a:gd name="connsiteY118" fmla="*/ 5762625 h 6858000"/>
              <a:gd name="connsiteX119" fmla="*/ 4577806 w 4693698"/>
              <a:gd name="connsiteY119" fmla="*/ 5802312 h 6858000"/>
              <a:gd name="connsiteX120" fmla="*/ 4597961 w 4693698"/>
              <a:gd name="connsiteY120" fmla="*/ 5840412 h 6858000"/>
              <a:gd name="connsiteX121" fmla="*/ 4618116 w 4693698"/>
              <a:gd name="connsiteY121" fmla="*/ 5876925 h 6858000"/>
              <a:gd name="connsiteX122" fmla="*/ 4638271 w 4693698"/>
              <a:gd name="connsiteY122" fmla="*/ 5915025 h 6858000"/>
              <a:gd name="connsiteX123" fmla="*/ 4655067 w 4693698"/>
              <a:gd name="connsiteY123" fmla="*/ 5956300 h 6858000"/>
              <a:gd name="connsiteX124" fmla="*/ 4670184 w 4693698"/>
              <a:gd name="connsiteY124" fmla="*/ 6003925 h 6858000"/>
              <a:gd name="connsiteX125" fmla="*/ 4681941 w 4693698"/>
              <a:gd name="connsiteY125" fmla="*/ 6056312 h 6858000"/>
              <a:gd name="connsiteX126" fmla="*/ 4690339 w 4693698"/>
              <a:gd name="connsiteY126" fmla="*/ 6113462 h 6858000"/>
              <a:gd name="connsiteX127" fmla="*/ 4693698 w 4693698"/>
              <a:gd name="connsiteY127" fmla="*/ 6183312 h 6858000"/>
              <a:gd name="connsiteX128" fmla="*/ 4690339 w 4693698"/>
              <a:gd name="connsiteY128" fmla="*/ 6251575 h 6858000"/>
              <a:gd name="connsiteX129" fmla="*/ 4681941 w 4693698"/>
              <a:gd name="connsiteY129" fmla="*/ 6311900 h 6858000"/>
              <a:gd name="connsiteX130" fmla="*/ 4670184 w 4693698"/>
              <a:gd name="connsiteY130" fmla="*/ 6361112 h 6858000"/>
              <a:gd name="connsiteX131" fmla="*/ 4655067 w 4693698"/>
              <a:gd name="connsiteY131" fmla="*/ 6407150 h 6858000"/>
              <a:gd name="connsiteX132" fmla="*/ 4638271 w 4693698"/>
              <a:gd name="connsiteY132" fmla="*/ 6448425 h 6858000"/>
              <a:gd name="connsiteX133" fmla="*/ 4619796 w 4693698"/>
              <a:gd name="connsiteY133" fmla="*/ 6488112 h 6858000"/>
              <a:gd name="connsiteX134" fmla="*/ 4601320 w 4693698"/>
              <a:gd name="connsiteY134" fmla="*/ 6523037 h 6858000"/>
              <a:gd name="connsiteX135" fmla="*/ 4581165 w 4693698"/>
              <a:gd name="connsiteY135" fmla="*/ 6561137 h 6858000"/>
              <a:gd name="connsiteX136" fmla="*/ 4561010 w 4693698"/>
              <a:gd name="connsiteY136" fmla="*/ 6597650 h 6858000"/>
              <a:gd name="connsiteX137" fmla="*/ 4544214 w 4693698"/>
              <a:gd name="connsiteY137" fmla="*/ 6640512 h 6858000"/>
              <a:gd name="connsiteX138" fmla="*/ 4527418 w 4693698"/>
              <a:gd name="connsiteY138" fmla="*/ 6683375 h 6858000"/>
              <a:gd name="connsiteX139" fmla="*/ 4517340 w 4693698"/>
              <a:gd name="connsiteY139" fmla="*/ 6735762 h 6858000"/>
              <a:gd name="connsiteX140" fmla="*/ 4508943 w 4693698"/>
              <a:gd name="connsiteY140" fmla="*/ 6791325 h 6858000"/>
              <a:gd name="connsiteX141" fmla="*/ 4503903 w 4693698"/>
              <a:gd name="connsiteY141" fmla="*/ 6858000 h 6858000"/>
              <a:gd name="connsiteX142" fmla="*/ 1582057 w 4693698"/>
              <a:gd name="connsiteY142" fmla="*/ 6858000 h 6858000"/>
              <a:gd name="connsiteX143" fmla="*/ 420914 w 4693698"/>
              <a:gd name="connsiteY143" fmla="*/ 6858000 h 6858000"/>
              <a:gd name="connsiteX144" fmla="*/ 0 w 4693698"/>
              <a:gd name="connsiteY144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</a:cxnLst>
            <a:rect l="l" t="t" r="r" b="b"/>
            <a:pathLst>
              <a:path w="4693698" h="6858000">
                <a:moveTo>
                  <a:pt x="0" y="0"/>
                </a:moveTo>
                <a:lnTo>
                  <a:pt x="420914" y="0"/>
                </a:lnTo>
                <a:lnTo>
                  <a:pt x="1582057" y="0"/>
                </a:lnTo>
                <a:lnTo>
                  <a:pt x="4503903" y="0"/>
                </a:lnTo>
                <a:lnTo>
                  <a:pt x="4508943" y="66675"/>
                </a:lnTo>
                <a:lnTo>
                  <a:pt x="4517340" y="122237"/>
                </a:lnTo>
                <a:lnTo>
                  <a:pt x="4527418" y="174625"/>
                </a:lnTo>
                <a:lnTo>
                  <a:pt x="4544214" y="217487"/>
                </a:lnTo>
                <a:lnTo>
                  <a:pt x="4561010" y="260350"/>
                </a:lnTo>
                <a:lnTo>
                  <a:pt x="4581165" y="296862"/>
                </a:lnTo>
                <a:lnTo>
                  <a:pt x="4601320" y="334962"/>
                </a:lnTo>
                <a:lnTo>
                  <a:pt x="4619796" y="369887"/>
                </a:lnTo>
                <a:lnTo>
                  <a:pt x="4638271" y="409575"/>
                </a:lnTo>
                <a:lnTo>
                  <a:pt x="4655067" y="450850"/>
                </a:lnTo>
                <a:lnTo>
                  <a:pt x="4670184" y="496887"/>
                </a:lnTo>
                <a:lnTo>
                  <a:pt x="4681941" y="546100"/>
                </a:lnTo>
                <a:lnTo>
                  <a:pt x="4690339" y="606425"/>
                </a:lnTo>
                <a:lnTo>
                  <a:pt x="4693698" y="673100"/>
                </a:lnTo>
                <a:lnTo>
                  <a:pt x="4690339" y="744537"/>
                </a:lnTo>
                <a:lnTo>
                  <a:pt x="4681941" y="801687"/>
                </a:lnTo>
                <a:lnTo>
                  <a:pt x="4670184" y="854075"/>
                </a:lnTo>
                <a:lnTo>
                  <a:pt x="4655067" y="901700"/>
                </a:lnTo>
                <a:lnTo>
                  <a:pt x="4638271" y="942975"/>
                </a:lnTo>
                <a:lnTo>
                  <a:pt x="4618116" y="981075"/>
                </a:lnTo>
                <a:lnTo>
                  <a:pt x="4597961" y="1017587"/>
                </a:lnTo>
                <a:lnTo>
                  <a:pt x="4577806" y="1055687"/>
                </a:lnTo>
                <a:lnTo>
                  <a:pt x="4559330" y="1095375"/>
                </a:lnTo>
                <a:lnTo>
                  <a:pt x="4540854" y="1136650"/>
                </a:lnTo>
                <a:lnTo>
                  <a:pt x="4525739" y="1182687"/>
                </a:lnTo>
                <a:lnTo>
                  <a:pt x="4515661" y="1235075"/>
                </a:lnTo>
                <a:lnTo>
                  <a:pt x="4505583" y="1295400"/>
                </a:lnTo>
                <a:lnTo>
                  <a:pt x="4503903" y="1363662"/>
                </a:lnTo>
                <a:lnTo>
                  <a:pt x="4505583" y="1431925"/>
                </a:lnTo>
                <a:lnTo>
                  <a:pt x="4515661" y="1492250"/>
                </a:lnTo>
                <a:lnTo>
                  <a:pt x="4525739" y="1544637"/>
                </a:lnTo>
                <a:lnTo>
                  <a:pt x="4540854" y="1589087"/>
                </a:lnTo>
                <a:lnTo>
                  <a:pt x="4559330" y="1631950"/>
                </a:lnTo>
                <a:lnTo>
                  <a:pt x="4577806" y="1671637"/>
                </a:lnTo>
                <a:lnTo>
                  <a:pt x="4597961" y="1708150"/>
                </a:lnTo>
                <a:lnTo>
                  <a:pt x="4618116" y="1743075"/>
                </a:lnTo>
                <a:lnTo>
                  <a:pt x="4638271" y="1782762"/>
                </a:lnTo>
                <a:lnTo>
                  <a:pt x="4655067" y="1824037"/>
                </a:lnTo>
                <a:lnTo>
                  <a:pt x="4670184" y="1870075"/>
                </a:lnTo>
                <a:lnTo>
                  <a:pt x="4681941" y="1922462"/>
                </a:lnTo>
                <a:lnTo>
                  <a:pt x="4690339" y="1982787"/>
                </a:lnTo>
                <a:lnTo>
                  <a:pt x="4693698" y="2051050"/>
                </a:lnTo>
                <a:lnTo>
                  <a:pt x="4690339" y="2119312"/>
                </a:lnTo>
                <a:lnTo>
                  <a:pt x="4681941" y="2179637"/>
                </a:lnTo>
                <a:lnTo>
                  <a:pt x="4670184" y="2232025"/>
                </a:lnTo>
                <a:lnTo>
                  <a:pt x="4655067" y="2278062"/>
                </a:lnTo>
                <a:lnTo>
                  <a:pt x="4638271" y="2319337"/>
                </a:lnTo>
                <a:lnTo>
                  <a:pt x="4618116" y="2359025"/>
                </a:lnTo>
                <a:lnTo>
                  <a:pt x="4597961" y="2395537"/>
                </a:lnTo>
                <a:lnTo>
                  <a:pt x="4577806" y="2433637"/>
                </a:lnTo>
                <a:lnTo>
                  <a:pt x="4559330" y="2471737"/>
                </a:lnTo>
                <a:lnTo>
                  <a:pt x="4540854" y="2513012"/>
                </a:lnTo>
                <a:lnTo>
                  <a:pt x="4525739" y="2560637"/>
                </a:lnTo>
                <a:lnTo>
                  <a:pt x="4515661" y="2613025"/>
                </a:lnTo>
                <a:lnTo>
                  <a:pt x="4505583" y="2671762"/>
                </a:lnTo>
                <a:lnTo>
                  <a:pt x="4503903" y="2741612"/>
                </a:lnTo>
                <a:lnTo>
                  <a:pt x="4505583" y="2809875"/>
                </a:lnTo>
                <a:lnTo>
                  <a:pt x="4515661" y="2868612"/>
                </a:lnTo>
                <a:lnTo>
                  <a:pt x="4525739" y="2922587"/>
                </a:lnTo>
                <a:lnTo>
                  <a:pt x="4540854" y="2967037"/>
                </a:lnTo>
                <a:lnTo>
                  <a:pt x="4559330" y="3009900"/>
                </a:lnTo>
                <a:lnTo>
                  <a:pt x="4577806" y="3046412"/>
                </a:lnTo>
                <a:lnTo>
                  <a:pt x="4597961" y="3084512"/>
                </a:lnTo>
                <a:lnTo>
                  <a:pt x="4618116" y="3121025"/>
                </a:lnTo>
                <a:lnTo>
                  <a:pt x="4638271" y="3160712"/>
                </a:lnTo>
                <a:lnTo>
                  <a:pt x="4655067" y="3201987"/>
                </a:lnTo>
                <a:lnTo>
                  <a:pt x="4670184" y="3248025"/>
                </a:lnTo>
                <a:lnTo>
                  <a:pt x="4681941" y="3300412"/>
                </a:lnTo>
                <a:lnTo>
                  <a:pt x="4690339" y="3360737"/>
                </a:lnTo>
                <a:lnTo>
                  <a:pt x="4693698" y="3427412"/>
                </a:lnTo>
                <a:lnTo>
                  <a:pt x="4690339" y="3497262"/>
                </a:lnTo>
                <a:lnTo>
                  <a:pt x="4681941" y="3557587"/>
                </a:lnTo>
                <a:lnTo>
                  <a:pt x="4670184" y="3609975"/>
                </a:lnTo>
                <a:lnTo>
                  <a:pt x="4655067" y="3656012"/>
                </a:lnTo>
                <a:lnTo>
                  <a:pt x="4638271" y="3697287"/>
                </a:lnTo>
                <a:lnTo>
                  <a:pt x="4618116" y="3736975"/>
                </a:lnTo>
                <a:lnTo>
                  <a:pt x="4577806" y="3811587"/>
                </a:lnTo>
                <a:lnTo>
                  <a:pt x="4559330" y="3848100"/>
                </a:lnTo>
                <a:lnTo>
                  <a:pt x="4540854" y="3890962"/>
                </a:lnTo>
                <a:lnTo>
                  <a:pt x="4525739" y="3935412"/>
                </a:lnTo>
                <a:lnTo>
                  <a:pt x="4515661" y="3987800"/>
                </a:lnTo>
                <a:lnTo>
                  <a:pt x="4505583" y="4048125"/>
                </a:lnTo>
                <a:lnTo>
                  <a:pt x="4503903" y="4116387"/>
                </a:lnTo>
                <a:lnTo>
                  <a:pt x="4505583" y="4186237"/>
                </a:lnTo>
                <a:lnTo>
                  <a:pt x="4515661" y="4244975"/>
                </a:lnTo>
                <a:lnTo>
                  <a:pt x="4525739" y="4297362"/>
                </a:lnTo>
                <a:lnTo>
                  <a:pt x="4540854" y="4343400"/>
                </a:lnTo>
                <a:lnTo>
                  <a:pt x="4559330" y="4386262"/>
                </a:lnTo>
                <a:lnTo>
                  <a:pt x="4577806" y="4424362"/>
                </a:lnTo>
                <a:lnTo>
                  <a:pt x="4618116" y="4498975"/>
                </a:lnTo>
                <a:lnTo>
                  <a:pt x="4638271" y="4537075"/>
                </a:lnTo>
                <a:lnTo>
                  <a:pt x="4655067" y="4579937"/>
                </a:lnTo>
                <a:lnTo>
                  <a:pt x="4670184" y="4625975"/>
                </a:lnTo>
                <a:lnTo>
                  <a:pt x="4681941" y="4678362"/>
                </a:lnTo>
                <a:lnTo>
                  <a:pt x="4690339" y="4738687"/>
                </a:lnTo>
                <a:lnTo>
                  <a:pt x="4693698" y="4806950"/>
                </a:lnTo>
                <a:lnTo>
                  <a:pt x="4690339" y="4875212"/>
                </a:lnTo>
                <a:lnTo>
                  <a:pt x="4681941" y="4935537"/>
                </a:lnTo>
                <a:lnTo>
                  <a:pt x="4670184" y="4987925"/>
                </a:lnTo>
                <a:lnTo>
                  <a:pt x="4655067" y="5033962"/>
                </a:lnTo>
                <a:lnTo>
                  <a:pt x="4638271" y="5075237"/>
                </a:lnTo>
                <a:lnTo>
                  <a:pt x="4618116" y="5114925"/>
                </a:lnTo>
                <a:lnTo>
                  <a:pt x="4597961" y="5149850"/>
                </a:lnTo>
                <a:lnTo>
                  <a:pt x="4577806" y="5186362"/>
                </a:lnTo>
                <a:lnTo>
                  <a:pt x="4559330" y="5226050"/>
                </a:lnTo>
                <a:lnTo>
                  <a:pt x="4540854" y="5268912"/>
                </a:lnTo>
                <a:lnTo>
                  <a:pt x="4525739" y="5313362"/>
                </a:lnTo>
                <a:lnTo>
                  <a:pt x="4515661" y="5365750"/>
                </a:lnTo>
                <a:lnTo>
                  <a:pt x="4505583" y="5426075"/>
                </a:lnTo>
                <a:lnTo>
                  <a:pt x="4503903" y="5494337"/>
                </a:lnTo>
                <a:lnTo>
                  <a:pt x="4505583" y="5562600"/>
                </a:lnTo>
                <a:lnTo>
                  <a:pt x="4515661" y="5622925"/>
                </a:lnTo>
                <a:lnTo>
                  <a:pt x="4525739" y="5675312"/>
                </a:lnTo>
                <a:lnTo>
                  <a:pt x="4540854" y="5721350"/>
                </a:lnTo>
                <a:lnTo>
                  <a:pt x="4559330" y="5762625"/>
                </a:lnTo>
                <a:lnTo>
                  <a:pt x="4577806" y="5802312"/>
                </a:lnTo>
                <a:lnTo>
                  <a:pt x="4597961" y="5840412"/>
                </a:lnTo>
                <a:lnTo>
                  <a:pt x="4618116" y="5876925"/>
                </a:lnTo>
                <a:lnTo>
                  <a:pt x="4638271" y="5915025"/>
                </a:lnTo>
                <a:lnTo>
                  <a:pt x="4655067" y="5956300"/>
                </a:lnTo>
                <a:lnTo>
                  <a:pt x="4670184" y="6003925"/>
                </a:lnTo>
                <a:lnTo>
                  <a:pt x="4681941" y="6056312"/>
                </a:lnTo>
                <a:lnTo>
                  <a:pt x="4690339" y="6113462"/>
                </a:lnTo>
                <a:lnTo>
                  <a:pt x="4693698" y="6183312"/>
                </a:lnTo>
                <a:lnTo>
                  <a:pt x="4690339" y="6251575"/>
                </a:lnTo>
                <a:lnTo>
                  <a:pt x="4681941" y="6311900"/>
                </a:lnTo>
                <a:lnTo>
                  <a:pt x="4670184" y="6361112"/>
                </a:lnTo>
                <a:lnTo>
                  <a:pt x="4655067" y="6407150"/>
                </a:lnTo>
                <a:lnTo>
                  <a:pt x="4638271" y="6448425"/>
                </a:lnTo>
                <a:lnTo>
                  <a:pt x="4619796" y="6488112"/>
                </a:lnTo>
                <a:lnTo>
                  <a:pt x="4601320" y="6523037"/>
                </a:lnTo>
                <a:lnTo>
                  <a:pt x="4581165" y="6561137"/>
                </a:lnTo>
                <a:lnTo>
                  <a:pt x="4561010" y="6597650"/>
                </a:lnTo>
                <a:lnTo>
                  <a:pt x="4544214" y="6640512"/>
                </a:lnTo>
                <a:lnTo>
                  <a:pt x="4527418" y="6683375"/>
                </a:lnTo>
                <a:lnTo>
                  <a:pt x="4517340" y="6735762"/>
                </a:lnTo>
                <a:lnTo>
                  <a:pt x="4508943" y="6791325"/>
                </a:lnTo>
                <a:lnTo>
                  <a:pt x="4503903" y="6858000"/>
                </a:lnTo>
                <a:lnTo>
                  <a:pt x="1582057" y="6858000"/>
                </a:lnTo>
                <a:lnTo>
                  <a:pt x="420914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tx1"/>
          </a:solidFill>
          <a:ln w="0">
            <a:noFill/>
            <a:prstDash val="solid"/>
            <a:round/>
            <a:headEnd/>
            <a:tailEnd/>
          </a:ln>
        </p:spPr>
        <p:txBody>
          <a:bodyPr wrap="square">
            <a:noAutofit/>
          </a:bodyPr>
          <a:lstStyle/>
          <a:p>
            <a:endParaRPr lang="en-US" dirty="0"/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4B9FAFB2-BEB5-4848-8018-BCAD99E2E1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0"/>
            <a:ext cx="4838076" cy="6858000"/>
          </a:xfrm>
          <a:custGeom>
            <a:avLst/>
            <a:gdLst>
              <a:gd name="connsiteX0" fmla="*/ 4838076 w 4838076"/>
              <a:gd name="connsiteY0" fmla="*/ 0 h 6858000"/>
              <a:gd name="connsiteX1" fmla="*/ 4417162 w 4838076"/>
              <a:gd name="connsiteY1" fmla="*/ 0 h 6858000"/>
              <a:gd name="connsiteX2" fmla="*/ 3459219 w 4838076"/>
              <a:gd name="connsiteY2" fmla="*/ 0 h 6858000"/>
              <a:gd name="connsiteX3" fmla="*/ 334174 w 4838076"/>
              <a:gd name="connsiteY3" fmla="*/ 0 h 6858000"/>
              <a:gd name="connsiteX4" fmla="*/ 334173 w 4838076"/>
              <a:gd name="connsiteY4" fmla="*/ 0 h 6858000"/>
              <a:gd name="connsiteX5" fmla="*/ 189795 w 4838076"/>
              <a:gd name="connsiteY5" fmla="*/ 0 h 6858000"/>
              <a:gd name="connsiteX6" fmla="*/ 184756 w 4838076"/>
              <a:gd name="connsiteY6" fmla="*/ 66675 h 6858000"/>
              <a:gd name="connsiteX7" fmla="*/ 176358 w 4838076"/>
              <a:gd name="connsiteY7" fmla="*/ 122237 h 6858000"/>
              <a:gd name="connsiteX8" fmla="*/ 166281 w 4838076"/>
              <a:gd name="connsiteY8" fmla="*/ 174625 h 6858000"/>
              <a:gd name="connsiteX9" fmla="*/ 149485 w 4838076"/>
              <a:gd name="connsiteY9" fmla="*/ 217487 h 6858000"/>
              <a:gd name="connsiteX10" fmla="*/ 132689 w 4838076"/>
              <a:gd name="connsiteY10" fmla="*/ 260350 h 6858000"/>
              <a:gd name="connsiteX11" fmla="*/ 112534 w 4838076"/>
              <a:gd name="connsiteY11" fmla="*/ 296862 h 6858000"/>
              <a:gd name="connsiteX12" fmla="*/ 92379 w 4838076"/>
              <a:gd name="connsiteY12" fmla="*/ 334962 h 6858000"/>
              <a:gd name="connsiteX13" fmla="*/ 73903 w 4838076"/>
              <a:gd name="connsiteY13" fmla="*/ 369887 h 6858000"/>
              <a:gd name="connsiteX14" fmla="*/ 55427 w 4838076"/>
              <a:gd name="connsiteY14" fmla="*/ 409575 h 6858000"/>
              <a:gd name="connsiteX15" fmla="*/ 38632 w 4838076"/>
              <a:gd name="connsiteY15" fmla="*/ 450850 h 6858000"/>
              <a:gd name="connsiteX16" fmla="*/ 23515 w 4838076"/>
              <a:gd name="connsiteY16" fmla="*/ 496887 h 6858000"/>
              <a:gd name="connsiteX17" fmla="*/ 11758 w 4838076"/>
              <a:gd name="connsiteY17" fmla="*/ 546100 h 6858000"/>
              <a:gd name="connsiteX18" fmla="*/ 3359 w 4838076"/>
              <a:gd name="connsiteY18" fmla="*/ 606425 h 6858000"/>
              <a:gd name="connsiteX19" fmla="*/ 0 w 4838076"/>
              <a:gd name="connsiteY19" fmla="*/ 673100 h 6858000"/>
              <a:gd name="connsiteX20" fmla="*/ 3359 w 4838076"/>
              <a:gd name="connsiteY20" fmla="*/ 744537 h 6858000"/>
              <a:gd name="connsiteX21" fmla="*/ 11758 w 4838076"/>
              <a:gd name="connsiteY21" fmla="*/ 801687 h 6858000"/>
              <a:gd name="connsiteX22" fmla="*/ 23515 w 4838076"/>
              <a:gd name="connsiteY22" fmla="*/ 854075 h 6858000"/>
              <a:gd name="connsiteX23" fmla="*/ 38632 w 4838076"/>
              <a:gd name="connsiteY23" fmla="*/ 901700 h 6858000"/>
              <a:gd name="connsiteX24" fmla="*/ 55427 w 4838076"/>
              <a:gd name="connsiteY24" fmla="*/ 942975 h 6858000"/>
              <a:gd name="connsiteX25" fmla="*/ 75583 w 4838076"/>
              <a:gd name="connsiteY25" fmla="*/ 981075 h 6858000"/>
              <a:gd name="connsiteX26" fmla="*/ 95738 w 4838076"/>
              <a:gd name="connsiteY26" fmla="*/ 1017587 h 6858000"/>
              <a:gd name="connsiteX27" fmla="*/ 115893 w 4838076"/>
              <a:gd name="connsiteY27" fmla="*/ 1055687 h 6858000"/>
              <a:gd name="connsiteX28" fmla="*/ 134368 w 4838076"/>
              <a:gd name="connsiteY28" fmla="*/ 1095375 h 6858000"/>
              <a:gd name="connsiteX29" fmla="*/ 152844 w 4838076"/>
              <a:gd name="connsiteY29" fmla="*/ 1136650 h 6858000"/>
              <a:gd name="connsiteX30" fmla="*/ 167960 w 4838076"/>
              <a:gd name="connsiteY30" fmla="*/ 1182687 h 6858000"/>
              <a:gd name="connsiteX31" fmla="*/ 178038 w 4838076"/>
              <a:gd name="connsiteY31" fmla="*/ 1235075 h 6858000"/>
              <a:gd name="connsiteX32" fmla="*/ 188115 w 4838076"/>
              <a:gd name="connsiteY32" fmla="*/ 1295400 h 6858000"/>
              <a:gd name="connsiteX33" fmla="*/ 189795 w 4838076"/>
              <a:gd name="connsiteY33" fmla="*/ 1363662 h 6858000"/>
              <a:gd name="connsiteX34" fmla="*/ 188115 w 4838076"/>
              <a:gd name="connsiteY34" fmla="*/ 1431925 h 6858000"/>
              <a:gd name="connsiteX35" fmla="*/ 178038 w 4838076"/>
              <a:gd name="connsiteY35" fmla="*/ 1492250 h 6858000"/>
              <a:gd name="connsiteX36" fmla="*/ 167960 w 4838076"/>
              <a:gd name="connsiteY36" fmla="*/ 1544637 h 6858000"/>
              <a:gd name="connsiteX37" fmla="*/ 152844 w 4838076"/>
              <a:gd name="connsiteY37" fmla="*/ 1589087 h 6858000"/>
              <a:gd name="connsiteX38" fmla="*/ 134368 w 4838076"/>
              <a:gd name="connsiteY38" fmla="*/ 1631950 h 6858000"/>
              <a:gd name="connsiteX39" fmla="*/ 115893 w 4838076"/>
              <a:gd name="connsiteY39" fmla="*/ 1671637 h 6858000"/>
              <a:gd name="connsiteX40" fmla="*/ 95738 w 4838076"/>
              <a:gd name="connsiteY40" fmla="*/ 1708150 h 6858000"/>
              <a:gd name="connsiteX41" fmla="*/ 75583 w 4838076"/>
              <a:gd name="connsiteY41" fmla="*/ 1743075 h 6858000"/>
              <a:gd name="connsiteX42" fmla="*/ 55427 w 4838076"/>
              <a:gd name="connsiteY42" fmla="*/ 1782762 h 6858000"/>
              <a:gd name="connsiteX43" fmla="*/ 38632 w 4838076"/>
              <a:gd name="connsiteY43" fmla="*/ 1824037 h 6858000"/>
              <a:gd name="connsiteX44" fmla="*/ 23515 w 4838076"/>
              <a:gd name="connsiteY44" fmla="*/ 1870075 h 6858000"/>
              <a:gd name="connsiteX45" fmla="*/ 11758 w 4838076"/>
              <a:gd name="connsiteY45" fmla="*/ 1922462 h 6858000"/>
              <a:gd name="connsiteX46" fmla="*/ 3359 w 4838076"/>
              <a:gd name="connsiteY46" fmla="*/ 1982787 h 6858000"/>
              <a:gd name="connsiteX47" fmla="*/ 0 w 4838076"/>
              <a:gd name="connsiteY47" fmla="*/ 2051050 h 6858000"/>
              <a:gd name="connsiteX48" fmla="*/ 3359 w 4838076"/>
              <a:gd name="connsiteY48" fmla="*/ 2119312 h 6858000"/>
              <a:gd name="connsiteX49" fmla="*/ 11758 w 4838076"/>
              <a:gd name="connsiteY49" fmla="*/ 2179637 h 6858000"/>
              <a:gd name="connsiteX50" fmla="*/ 23515 w 4838076"/>
              <a:gd name="connsiteY50" fmla="*/ 2232025 h 6858000"/>
              <a:gd name="connsiteX51" fmla="*/ 38632 w 4838076"/>
              <a:gd name="connsiteY51" fmla="*/ 2278062 h 6858000"/>
              <a:gd name="connsiteX52" fmla="*/ 55427 w 4838076"/>
              <a:gd name="connsiteY52" fmla="*/ 2319337 h 6858000"/>
              <a:gd name="connsiteX53" fmla="*/ 75583 w 4838076"/>
              <a:gd name="connsiteY53" fmla="*/ 2359025 h 6858000"/>
              <a:gd name="connsiteX54" fmla="*/ 95738 w 4838076"/>
              <a:gd name="connsiteY54" fmla="*/ 2395537 h 6858000"/>
              <a:gd name="connsiteX55" fmla="*/ 115893 w 4838076"/>
              <a:gd name="connsiteY55" fmla="*/ 2433637 h 6858000"/>
              <a:gd name="connsiteX56" fmla="*/ 134368 w 4838076"/>
              <a:gd name="connsiteY56" fmla="*/ 2471737 h 6858000"/>
              <a:gd name="connsiteX57" fmla="*/ 152844 w 4838076"/>
              <a:gd name="connsiteY57" fmla="*/ 2513012 h 6858000"/>
              <a:gd name="connsiteX58" fmla="*/ 167960 w 4838076"/>
              <a:gd name="connsiteY58" fmla="*/ 2560637 h 6858000"/>
              <a:gd name="connsiteX59" fmla="*/ 178038 w 4838076"/>
              <a:gd name="connsiteY59" fmla="*/ 2613025 h 6858000"/>
              <a:gd name="connsiteX60" fmla="*/ 188115 w 4838076"/>
              <a:gd name="connsiteY60" fmla="*/ 2671762 h 6858000"/>
              <a:gd name="connsiteX61" fmla="*/ 189795 w 4838076"/>
              <a:gd name="connsiteY61" fmla="*/ 2741612 h 6858000"/>
              <a:gd name="connsiteX62" fmla="*/ 188115 w 4838076"/>
              <a:gd name="connsiteY62" fmla="*/ 2809875 h 6858000"/>
              <a:gd name="connsiteX63" fmla="*/ 178038 w 4838076"/>
              <a:gd name="connsiteY63" fmla="*/ 2868612 h 6858000"/>
              <a:gd name="connsiteX64" fmla="*/ 167960 w 4838076"/>
              <a:gd name="connsiteY64" fmla="*/ 2922587 h 6858000"/>
              <a:gd name="connsiteX65" fmla="*/ 152844 w 4838076"/>
              <a:gd name="connsiteY65" fmla="*/ 2967037 h 6858000"/>
              <a:gd name="connsiteX66" fmla="*/ 134368 w 4838076"/>
              <a:gd name="connsiteY66" fmla="*/ 3009900 h 6858000"/>
              <a:gd name="connsiteX67" fmla="*/ 115893 w 4838076"/>
              <a:gd name="connsiteY67" fmla="*/ 3046412 h 6858000"/>
              <a:gd name="connsiteX68" fmla="*/ 95738 w 4838076"/>
              <a:gd name="connsiteY68" fmla="*/ 3084512 h 6858000"/>
              <a:gd name="connsiteX69" fmla="*/ 75583 w 4838076"/>
              <a:gd name="connsiteY69" fmla="*/ 3121025 h 6858000"/>
              <a:gd name="connsiteX70" fmla="*/ 55427 w 4838076"/>
              <a:gd name="connsiteY70" fmla="*/ 3160712 h 6858000"/>
              <a:gd name="connsiteX71" fmla="*/ 38632 w 4838076"/>
              <a:gd name="connsiteY71" fmla="*/ 3201987 h 6858000"/>
              <a:gd name="connsiteX72" fmla="*/ 23515 w 4838076"/>
              <a:gd name="connsiteY72" fmla="*/ 3248025 h 6858000"/>
              <a:gd name="connsiteX73" fmla="*/ 11758 w 4838076"/>
              <a:gd name="connsiteY73" fmla="*/ 3300412 h 6858000"/>
              <a:gd name="connsiteX74" fmla="*/ 3359 w 4838076"/>
              <a:gd name="connsiteY74" fmla="*/ 3360737 h 6858000"/>
              <a:gd name="connsiteX75" fmla="*/ 0 w 4838076"/>
              <a:gd name="connsiteY75" fmla="*/ 3427412 h 6858000"/>
              <a:gd name="connsiteX76" fmla="*/ 3359 w 4838076"/>
              <a:gd name="connsiteY76" fmla="*/ 3497262 h 6858000"/>
              <a:gd name="connsiteX77" fmla="*/ 11758 w 4838076"/>
              <a:gd name="connsiteY77" fmla="*/ 3557587 h 6858000"/>
              <a:gd name="connsiteX78" fmla="*/ 23515 w 4838076"/>
              <a:gd name="connsiteY78" fmla="*/ 3609975 h 6858000"/>
              <a:gd name="connsiteX79" fmla="*/ 38632 w 4838076"/>
              <a:gd name="connsiteY79" fmla="*/ 3656012 h 6858000"/>
              <a:gd name="connsiteX80" fmla="*/ 55427 w 4838076"/>
              <a:gd name="connsiteY80" fmla="*/ 3697287 h 6858000"/>
              <a:gd name="connsiteX81" fmla="*/ 75583 w 4838076"/>
              <a:gd name="connsiteY81" fmla="*/ 3736975 h 6858000"/>
              <a:gd name="connsiteX82" fmla="*/ 115893 w 4838076"/>
              <a:gd name="connsiteY82" fmla="*/ 3811587 h 6858000"/>
              <a:gd name="connsiteX83" fmla="*/ 134368 w 4838076"/>
              <a:gd name="connsiteY83" fmla="*/ 3848100 h 6858000"/>
              <a:gd name="connsiteX84" fmla="*/ 152844 w 4838076"/>
              <a:gd name="connsiteY84" fmla="*/ 3890962 h 6858000"/>
              <a:gd name="connsiteX85" fmla="*/ 167960 w 4838076"/>
              <a:gd name="connsiteY85" fmla="*/ 3935412 h 6858000"/>
              <a:gd name="connsiteX86" fmla="*/ 178038 w 4838076"/>
              <a:gd name="connsiteY86" fmla="*/ 3987800 h 6858000"/>
              <a:gd name="connsiteX87" fmla="*/ 188115 w 4838076"/>
              <a:gd name="connsiteY87" fmla="*/ 4048125 h 6858000"/>
              <a:gd name="connsiteX88" fmla="*/ 189795 w 4838076"/>
              <a:gd name="connsiteY88" fmla="*/ 4116387 h 6858000"/>
              <a:gd name="connsiteX89" fmla="*/ 188115 w 4838076"/>
              <a:gd name="connsiteY89" fmla="*/ 4186237 h 6858000"/>
              <a:gd name="connsiteX90" fmla="*/ 178038 w 4838076"/>
              <a:gd name="connsiteY90" fmla="*/ 4244975 h 6858000"/>
              <a:gd name="connsiteX91" fmla="*/ 167960 w 4838076"/>
              <a:gd name="connsiteY91" fmla="*/ 4297362 h 6858000"/>
              <a:gd name="connsiteX92" fmla="*/ 152844 w 4838076"/>
              <a:gd name="connsiteY92" fmla="*/ 4343400 h 6858000"/>
              <a:gd name="connsiteX93" fmla="*/ 134368 w 4838076"/>
              <a:gd name="connsiteY93" fmla="*/ 4386262 h 6858000"/>
              <a:gd name="connsiteX94" fmla="*/ 115893 w 4838076"/>
              <a:gd name="connsiteY94" fmla="*/ 4424362 h 6858000"/>
              <a:gd name="connsiteX95" fmla="*/ 75583 w 4838076"/>
              <a:gd name="connsiteY95" fmla="*/ 4498975 h 6858000"/>
              <a:gd name="connsiteX96" fmla="*/ 55427 w 4838076"/>
              <a:gd name="connsiteY96" fmla="*/ 4537075 h 6858000"/>
              <a:gd name="connsiteX97" fmla="*/ 38632 w 4838076"/>
              <a:gd name="connsiteY97" fmla="*/ 4579937 h 6858000"/>
              <a:gd name="connsiteX98" fmla="*/ 23515 w 4838076"/>
              <a:gd name="connsiteY98" fmla="*/ 4625975 h 6858000"/>
              <a:gd name="connsiteX99" fmla="*/ 11758 w 4838076"/>
              <a:gd name="connsiteY99" fmla="*/ 4678362 h 6858000"/>
              <a:gd name="connsiteX100" fmla="*/ 3359 w 4838076"/>
              <a:gd name="connsiteY100" fmla="*/ 4738687 h 6858000"/>
              <a:gd name="connsiteX101" fmla="*/ 0 w 4838076"/>
              <a:gd name="connsiteY101" fmla="*/ 4806950 h 6858000"/>
              <a:gd name="connsiteX102" fmla="*/ 3359 w 4838076"/>
              <a:gd name="connsiteY102" fmla="*/ 4875212 h 6858000"/>
              <a:gd name="connsiteX103" fmla="*/ 11758 w 4838076"/>
              <a:gd name="connsiteY103" fmla="*/ 4935537 h 6858000"/>
              <a:gd name="connsiteX104" fmla="*/ 23515 w 4838076"/>
              <a:gd name="connsiteY104" fmla="*/ 4987925 h 6858000"/>
              <a:gd name="connsiteX105" fmla="*/ 38632 w 4838076"/>
              <a:gd name="connsiteY105" fmla="*/ 5033962 h 6858000"/>
              <a:gd name="connsiteX106" fmla="*/ 55427 w 4838076"/>
              <a:gd name="connsiteY106" fmla="*/ 5075237 h 6858000"/>
              <a:gd name="connsiteX107" fmla="*/ 75583 w 4838076"/>
              <a:gd name="connsiteY107" fmla="*/ 5114925 h 6858000"/>
              <a:gd name="connsiteX108" fmla="*/ 95738 w 4838076"/>
              <a:gd name="connsiteY108" fmla="*/ 5149850 h 6858000"/>
              <a:gd name="connsiteX109" fmla="*/ 115893 w 4838076"/>
              <a:gd name="connsiteY109" fmla="*/ 5186362 h 6858000"/>
              <a:gd name="connsiteX110" fmla="*/ 134368 w 4838076"/>
              <a:gd name="connsiteY110" fmla="*/ 5226050 h 6858000"/>
              <a:gd name="connsiteX111" fmla="*/ 152844 w 4838076"/>
              <a:gd name="connsiteY111" fmla="*/ 5268912 h 6858000"/>
              <a:gd name="connsiteX112" fmla="*/ 167960 w 4838076"/>
              <a:gd name="connsiteY112" fmla="*/ 5313362 h 6858000"/>
              <a:gd name="connsiteX113" fmla="*/ 178038 w 4838076"/>
              <a:gd name="connsiteY113" fmla="*/ 5365750 h 6858000"/>
              <a:gd name="connsiteX114" fmla="*/ 188115 w 4838076"/>
              <a:gd name="connsiteY114" fmla="*/ 5426075 h 6858000"/>
              <a:gd name="connsiteX115" fmla="*/ 189795 w 4838076"/>
              <a:gd name="connsiteY115" fmla="*/ 5494337 h 6858000"/>
              <a:gd name="connsiteX116" fmla="*/ 188115 w 4838076"/>
              <a:gd name="connsiteY116" fmla="*/ 5562600 h 6858000"/>
              <a:gd name="connsiteX117" fmla="*/ 178038 w 4838076"/>
              <a:gd name="connsiteY117" fmla="*/ 5622925 h 6858000"/>
              <a:gd name="connsiteX118" fmla="*/ 167960 w 4838076"/>
              <a:gd name="connsiteY118" fmla="*/ 5675312 h 6858000"/>
              <a:gd name="connsiteX119" fmla="*/ 152844 w 4838076"/>
              <a:gd name="connsiteY119" fmla="*/ 5721350 h 6858000"/>
              <a:gd name="connsiteX120" fmla="*/ 134368 w 4838076"/>
              <a:gd name="connsiteY120" fmla="*/ 5762625 h 6858000"/>
              <a:gd name="connsiteX121" fmla="*/ 115893 w 4838076"/>
              <a:gd name="connsiteY121" fmla="*/ 5802312 h 6858000"/>
              <a:gd name="connsiteX122" fmla="*/ 95738 w 4838076"/>
              <a:gd name="connsiteY122" fmla="*/ 5840412 h 6858000"/>
              <a:gd name="connsiteX123" fmla="*/ 75583 w 4838076"/>
              <a:gd name="connsiteY123" fmla="*/ 5876925 h 6858000"/>
              <a:gd name="connsiteX124" fmla="*/ 55427 w 4838076"/>
              <a:gd name="connsiteY124" fmla="*/ 5915025 h 6858000"/>
              <a:gd name="connsiteX125" fmla="*/ 38632 w 4838076"/>
              <a:gd name="connsiteY125" fmla="*/ 5956300 h 6858000"/>
              <a:gd name="connsiteX126" fmla="*/ 23515 w 4838076"/>
              <a:gd name="connsiteY126" fmla="*/ 6003925 h 6858000"/>
              <a:gd name="connsiteX127" fmla="*/ 11758 w 4838076"/>
              <a:gd name="connsiteY127" fmla="*/ 6056312 h 6858000"/>
              <a:gd name="connsiteX128" fmla="*/ 3359 w 4838076"/>
              <a:gd name="connsiteY128" fmla="*/ 6113462 h 6858000"/>
              <a:gd name="connsiteX129" fmla="*/ 0 w 4838076"/>
              <a:gd name="connsiteY129" fmla="*/ 6183312 h 6858000"/>
              <a:gd name="connsiteX130" fmla="*/ 3359 w 4838076"/>
              <a:gd name="connsiteY130" fmla="*/ 6251575 h 6858000"/>
              <a:gd name="connsiteX131" fmla="*/ 11758 w 4838076"/>
              <a:gd name="connsiteY131" fmla="*/ 6311900 h 6858000"/>
              <a:gd name="connsiteX132" fmla="*/ 23515 w 4838076"/>
              <a:gd name="connsiteY132" fmla="*/ 6361112 h 6858000"/>
              <a:gd name="connsiteX133" fmla="*/ 38632 w 4838076"/>
              <a:gd name="connsiteY133" fmla="*/ 6407150 h 6858000"/>
              <a:gd name="connsiteX134" fmla="*/ 55427 w 4838076"/>
              <a:gd name="connsiteY134" fmla="*/ 6448425 h 6858000"/>
              <a:gd name="connsiteX135" fmla="*/ 73903 w 4838076"/>
              <a:gd name="connsiteY135" fmla="*/ 6488112 h 6858000"/>
              <a:gd name="connsiteX136" fmla="*/ 92379 w 4838076"/>
              <a:gd name="connsiteY136" fmla="*/ 6523037 h 6858000"/>
              <a:gd name="connsiteX137" fmla="*/ 112534 w 4838076"/>
              <a:gd name="connsiteY137" fmla="*/ 6561137 h 6858000"/>
              <a:gd name="connsiteX138" fmla="*/ 132689 w 4838076"/>
              <a:gd name="connsiteY138" fmla="*/ 6597650 h 6858000"/>
              <a:gd name="connsiteX139" fmla="*/ 149485 w 4838076"/>
              <a:gd name="connsiteY139" fmla="*/ 6640512 h 6858000"/>
              <a:gd name="connsiteX140" fmla="*/ 166281 w 4838076"/>
              <a:gd name="connsiteY140" fmla="*/ 6683375 h 6858000"/>
              <a:gd name="connsiteX141" fmla="*/ 176358 w 4838076"/>
              <a:gd name="connsiteY141" fmla="*/ 6735762 h 6858000"/>
              <a:gd name="connsiteX142" fmla="*/ 184756 w 4838076"/>
              <a:gd name="connsiteY142" fmla="*/ 6791325 h 6858000"/>
              <a:gd name="connsiteX143" fmla="*/ 189795 w 4838076"/>
              <a:gd name="connsiteY143" fmla="*/ 6858000 h 6858000"/>
              <a:gd name="connsiteX144" fmla="*/ 334173 w 4838076"/>
              <a:gd name="connsiteY144" fmla="*/ 6858000 h 6858000"/>
              <a:gd name="connsiteX145" fmla="*/ 334174 w 4838076"/>
              <a:gd name="connsiteY145" fmla="*/ 6858000 h 6858000"/>
              <a:gd name="connsiteX146" fmla="*/ 3459219 w 4838076"/>
              <a:gd name="connsiteY146" fmla="*/ 6858000 h 6858000"/>
              <a:gd name="connsiteX147" fmla="*/ 4417162 w 4838076"/>
              <a:gd name="connsiteY147" fmla="*/ 6858000 h 6858000"/>
              <a:gd name="connsiteX148" fmla="*/ 4838076 w 4838076"/>
              <a:gd name="connsiteY148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</a:cxnLst>
            <a:rect l="l" t="t" r="r" b="b"/>
            <a:pathLst>
              <a:path w="4838076" h="6858000">
                <a:moveTo>
                  <a:pt x="4838076" y="0"/>
                </a:moveTo>
                <a:lnTo>
                  <a:pt x="4417162" y="0"/>
                </a:lnTo>
                <a:lnTo>
                  <a:pt x="3459219" y="0"/>
                </a:lnTo>
                <a:lnTo>
                  <a:pt x="334174" y="0"/>
                </a:lnTo>
                <a:lnTo>
                  <a:pt x="334173" y="0"/>
                </a:lnTo>
                <a:lnTo>
                  <a:pt x="189795" y="0"/>
                </a:lnTo>
                <a:lnTo>
                  <a:pt x="184756" y="66675"/>
                </a:lnTo>
                <a:lnTo>
                  <a:pt x="176358" y="122237"/>
                </a:lnTo>
                <a:lnTo>
                  <a:pt x="166281" y="174625"/>
                </a:lnTo>
                <a:lnTo>
                  <a:pt x="149485" y="217487"/>
                </a:lnTo>
                <a:lnTo>
                  <a:pt x="132689" y="260350"/>
                </a:lnTo>
                <a:lnTo>
                  <a:pt x="112534" y="296862"/>
                </a:lnTo>
                <a:lnTo>
                  <a:pt x="92379" y="334962"/>
                </a:lnTo>
                <a:lnTo>
                  <a:pt x="73903" y="369887"/>
                </a:lnTo>
                <a:lnTo>
                  <a:pt x="55427" y="409575"/>
                </a:lnTo>
                <a:lnTo>
                  <a:pt x="38632" y="450850"/>
                </a:lnTo>
                <a:lnTo>
                  <a:pt x="23515" y="496887"/>
                </a:lnTo>
                <a:lnTo>
                  <a:pt x="11758" y="546100"/>
                </a:lnTo>
                <a:lnTo>
                  <a:pt x="3359" y="606425"/>
                </a:lnTo>
                <a:lnTo>
                  <a:pt x="0" y="673100"/>
                </a:lnTo>
                <a:lnTo>
                  <a:pt x="3359" y="744537"/>
                </a:lnTo>
                <a:lnTo>
                  <a:pt x="11758" y="801687"/>
                </a:lnTo>
                <a:lnTo>
                  <a:pt x="23515" y="854075"/>
                </a:lnTo>
                <a:lnTo>
                  <a:pt x="38632" y="901700"/>
                </a:lnTo>
                <a:lnTo>
                  <a:pt x="55427" y="942975"/>
                </a:lnTo>
                <a:lnTo>
                  <a:pt x="75583" y="981075"/>
                </a:lnTo>
                <a:lnTo>
                  <a:pt x="95738" y="1017587"/>
                </a:lnTo>
                <a:lnTo>
                  <a:pt x="115893" y="1055687"/>
                </a:lnTo>
                <a:lnTo>
                  <a:pt x="134368" y="1095375"/>
                </a:lnTo>
                <a:lnTo>
                  <a:pt x="152844" y="1136650"/>
                </a:lnTo>
                <a:lnTo>
                  <a:pt x="167960" y="1182687"/>
                </a:lnTo>
                <a:lnTo>
                  <a:pt x="178038" y="1235075"/>
                </a:lnTo>
                <a:lnTo>
                  <a:pt x="188115" y="1295400"/>
                </a:lnTo>
                <a:lnTo>
                  <a:pt x="189795" y="1363662"/>
                </a:lnTo>
                <a:lnTo>
                  <a:pt x="188115" y="1431925"/>
                </a:lnTo>
                <a:lnTo>
                  <a:pt x="178038" y="1492250"/>
                </a:lnTo>
                <a:lnTo>
                  <a:pt x="167960" y="1544637"/>
                </a:lnTo>
                <a:lnTo>
                  <a:pt x="152844" y="1589087"/>
                </a:lnTo>
                <a:lnTo>
                  <a:pt x="134368" y="1631950"/>
                </a:lnTo>
                <a:lnTo>
                  <a:pt x="115893" y="1671637"/>
                </a:lnTo>
                <a:lnTo>
                  <a:pt x="95738" y="1708150"/>
                </a:lnTo>
                <a:lnTo>
                  <a:pt x="75583" y="1743075"/>
                </a:lnTo>
                <a:lnTo>
                  <a:pt x="55427" y="1782762"/>
                </a:lnTo>
                <a:lnTo>
                  <a:pt x="38632" y="1824037"/>
                </a:lnTo>
                <a:lnTo>
                  <a:pt x="23515" y="1870075"/>
                </a:lnTo>
                <a:lnTo>
                  <a:pt x="11758" y="1922462"/>
                </a:lnTo>
                <a:lnTo>
                  <a:pt x="3359" y="1982787"/>
                </a:lnTo>
                <a:lnTo>
                  <a:pt x="0" y="2051050"/>
                </a:lnTo>
                <a:lnTo>
                  <a:pt x="3359" y="2119312"/>
                </a:lnTo>
                <a:lnTo>
                  <a:pt x="11758" y="2179637"/>
                </a:lnTo>
                <a:lnTo>
                  <a:pt x="23515" y="2232025"/>
                </a:lnTo>
                <a:lnTo>
                  <a:pt x="38632" y="2278062"/>
                </a:lnTo>
                <a:lnTo>
                  <a:pt x="55427" y="2319337"/>
                </a:lnTo>
                <a:lnTo>
                  <a:pt x="75583" y="2359025"/>
                </a:lnTo>
                <a:lnTo>
                  <a:pt x="95738" y="2395537"/>
                </a:lnTo>
                <a:lnTo>
                  <a:pt x="115893" y="2433637"/>
                </a:lnTo>
                <a:lnTo>
                  <a:pt x="134368" y="2471737"/>
                </a:lnTo>
                <a:lnTo>
                  <a:pt x="152844" y="2513012"/>
                </a:lnTo>
                <a:lnTo>
                  <a:pt x="167960" y="2560637"/>
                </a:lnTo>
                <a:lnTo>
                  <a:pt x="178038" y="2613025"/>
                </a:lnTo>
                <a:lnTo>
                  <a:pt x="188115" y="2671762"/>
                </a:lnTo>
                <a:lnTo>
                  <a:pt x="189795" y="2741612"/>
                </a:lnTo>
                <a:lnTo>
                  <a:pt x="188115" y="2809875"/>
                </a:lnTo>
                <a:lnTo>
                  <a:pt x="178038" y="2868612"/>
                </a:lnTo>
                <a:lnTo>
                  <a:pt x="167960" y="2922587"/>
                </a:lnTo>
                <a:lnTo>
                  <a:pt x="152844" y="2967037"/>
                </a:lnTo>
                <a:lnTo>
                  <a:pt x="134368" y="3009900"/>
                </a:lnTo>
                <a:lnTo>
                  <a:pt x="115893" y="3046412"/>
                </a:lnTo>
                <a:lnTo>
                  <a:pt x="95738" y="3084512"/>
                </a:lnTo>
                <a:lnTo>
                  <a:pt x="75583" y="3121025"/>
                </a:lnTo>
                <a:lnTo>
                  <a:pt x="55427" y="3160712"/>
                </a:lnTo>
                <a:lnTo>
                  <a:pt x="38632" y="3201987"/>
                </a:lnTo>
                <a:lnTo>
                  <a:pt x="23515" y="3248025"/>
                </a:lnTo>
                <a:lnTo>
                  <a:pt x="11758" y="3300412"/>
                </a:lnTo>
                <a:lnTo>
                  <a:pt x="3359" y="3360737"/>
                </a:lnTo>
                <a:lnTo>
                  <a:pt x="0" y="3427412"/>
                </a:lnTo>
                <a:lnTo>
                  <a:pt x="3359" y="3497262"/>
                </a:lnTo>
                <a:lnTo>
                  <a:pt x="11758" y="3557587"/>
                </a:lnTo>
                <a:lnTo>
                  <a:pt x="23515" y="3609975"/>
                </a:lnTo>
                <a:lnTo>
                  <a:pt x="38632" y="3656012"/>
                </a:lnTo>
                <a:lnTo>
                  <a:pt x="55427" y="3697287"/>
                </a:lnTo>
                <a:lnTo>
                  <a:pt x="75583" y="3736975"/>
                </a:lnTo>
                <a:lnTo>
                  <a:pt x="115893" y="3811587"/>
                </a:lnTo>
                <a:lnTo>
                  <a:pt x="134368" y="3848100"/>
                </a:lnTo>
                <a:lnTo>
                  <a:pt x="152844" y="3890962"/>
                </a:lnTo>
                <a:lnTo>
                  <a:pt x="167960" y="3935412"/>
                </a:lnTo>
                <a:lnTo>
                  <a:pt x="178038" y="3987800"/>
                </a:lnTo>
                <a:lnTo>
                  <a:pt x="188115" y="4048125"/>
                </a:lnTo>
                <a:lnTo>
                  <a:pt x="189795" y="4116387"/>
                </a:lnTo>
                <a:lnTo>
                  <a:pt x="188115" y="4186237"/>
                </a:lnTo>
                <a:lnTo>
                  <a:pt x="178038" y="4244975"/>
                </a:lnTo>
                <a:lnTo>
                  <a:pt x="167960" y="4297362"/>
                </a:lnTo>
                <a:lnTo>
                  <a:pt x="152844" y="4343400"/>
                </a:lnTo>
                <a:lnTo>
                  <a:pt x="134368" y="4386262"/>
                </a:lnTo>
                <a:lnTo>
                  <a:pt x="115893" y="4424362"/>
                </a:lnTo>
                <a:lnTo>
                  <a:pt x="75583" y="4498975"/>
                </a:lnTo>
                <a:lnTo>
                  <a:pt x="55427" y="4537075"/>
                </a:lnTo>
                <a:lnTo>
                  <a:pt x="38632" y="4579937"/>
                </a:lnTo>
                <a:lnTo>
                  <a:pt x="23515" y="4625975"/>
                </a:lnTo>
                <a:lnTo>
                  <a:pt x="11758" y="4678362"/>
                </a:lnTo>
                <a:lnTo>
                  <a:pt x="3359" y="4738687"/>
                </a:lnTo>
                <a:lnTo>
                  <a:pt x="0" y="4806950"/>
                </a:lnTo>
                <a:lnTo>
                  <a:pt x="3359" y="4875212"/>
                </a:lnTo>
                <a:lnTo>
                  <a:pt x="11758" y="4935537"/>
                </a:lnTo>
                <a:lnTo>
                  <a:pt x="23515" y="4987925"/>
                </a:lnTo>
                <a:lnTo>
                  <a:pt x="38632" y="5033962"/>
                </a:lnTo>
                <a:lnTo>
                  <a:pt x="55427" y="5075237"/>
                </a:lnTo>
                <a:lnTo>
                  <a:pt x="75583" y="5114925"/>
                </a:lnTo>
                <a:lnTo>
                  <a:pt x="95738" y="5149850"/>
                </a:lnTo>
                <a:lnTo>
                  <a:pt x="115893" y="5186362"/>
                </a:lnTo>
                <a:lnTo>
                  <a:pt x="134368" y="5226050"/>
                </a:lnTo>
                <a:lnTo>
                  <a:pt x="152844" y="5268912"/>
                </a:lnTo>
                <a:lnTo>
                  <a:pt x="167960" y="5313362"/>
                </a:lnTo>
                <a:lnTo>
                  <a:pt x="178038" y="5365750"/>
                </a:lnTo>
                <a:lnTo>
                  <a:pt x="188115" y="5426075"/>
                </a:lnTo>
                <a:lnTo>
                  <a:pt x="189795" y="5494337"/>
                </a:lnTo>
                <a:lnTo>
                  <a:pt x="188115" y="5562600"/>
                </a:lnTo>
                <a:lnTo>
                  <a:pt x="178038" y="5622925"/>
                </a:lnTo>
                <a:lnTo>
                  <a:pt x="167960" y="5675312"/>
                </a:lnTo>
                <a:lnTo>
                  <a:pt x="152844" y="5721350"/>
                </a:lnTo>
                <a:lnTo>
                  <a:pt x="134368" y="5762625"/>
                </a:lnTo>
                <a:lnTo>
                  <a:pt x="115893" y="5802312"/>
                </a:lnTo>
                <a:lnTo>
                  <a:pt x="95738" y="5840412"/>
                </a:lnTo>
                <a:lnTo>
                  <a:pt x="75583" y="5876925"/>
                </a:lnTo>
                <a:lnTo>
                  <a:pt x="55427" y="5915025"/>
                </a:lnTo>
                <a:lnTo>
                  <a:pt x="38632" y="5956300"/>
                </a:lnTo>
                <a:lnTo>
                  <a:pt x="23515" y="6003925"/>
                </a:lnTo>
                <a:lnTo>
                  <a:pt x="11758" y="6056312"/>
                </a:lnTo>
                <a:lnTo>
                  <a:pt x="3359" y="6113462"/>
                </a:lnTo>
                <a:lnTo>
                  <a:pt x="0" y="6183312"/>
                </a:lnTo>
                <a:lnTo>
                  <a:pt x="3359" y="6251575"/>
                </a:lnTo>
                <a:lnTo>
                  <a:pt x="11758" y="6311900"/>
                </a:lnTo>
                <a:lnTo>
                  <a:pt x="23515" y="6361112"/>
                </a:lnTo>
                <a:lnTo>
                  <a:pt x="38632" y="6407150"/>
                </a:lnTo>
                <a:lnTo>
                  <a:pt x="55427" y="6448425"/>
                </a:lnTo>
                <a:lnTo>
                  <a:pt x="73903" y="6488112"/>
                </a:lnTo>
                <a:lnTo>
                  <a:pt x="92379" y="6523037"/>
                </a:lnTo>
                <a:lnTo>
                  <a:pt x="112534" y="6561137"/>
                </a:lnTo>
                <a:lnTo>
                  <a:pt x="132689" y="6597650"/>
                </a:lnTo>
                <a:lnTo>
                  <a:pt x="149485" y="6640512"/>
                </a:lnTo>
                <a:lnTo>
                  <a:pt x="166281" y="6683375"/>
                </a:lnTo>
                <a:lnTo>
                  <a:pt x="176358" y="6735762"/>
                </a:lnTo>
                <a:lnTo>
                  <a:pt x="184756" y="6791325"/>
                </a:lnTo>
                <a:lnTo>
                  <a:pt x="189795" y="6858000"/>
                </a:lnTo>
                <a:lnTo>
                  <a:pt x="334173" y="6858000"/>
                </a:lnTo>
                <a:lnTo>
                  <a:pt x="334174" y="6858000"/>
                </a:lnTo>
                <a:lnTo>
                  <a:pt x="3459219" y="6858000"/>
                </a:lnTo>
                <a:lnTo>
                  <a:pt x="4417162" y="6858000"/>
                </a:lnTo>
                <a:lnTo>
                  <a:pt x="4838076" y="6858000"/>
                </a:lnTo>
                <a:close/>
              </a:path>
            </a:pathLst>
          </a:custGeom>
          <a:solidFill>
            <a:schemeClr val="accent1">
              <a:lumMod val="50000"/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D72D27E-3533-EA4F-ADEC-179956FD36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5051" y="662400"/>
            <a:ext cx="3384000" cy="1492132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3400" kern="1200">
                <a:solidFill>
                  <a:schemeClr val="bg1"/>
                </a:solidFill>
                <a:latin typeface="+mj-lt"/>
                <a:ea typeface="+mj-ea"/>
                <a:cs typeface="+mj-cs"/>
              </a:rPr>
              <a:t>Wellbeing Coaching for Respondents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A2C8E5-7482-3A4B-83BF-858B097AF47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765051" y="2286000"/>
            <a:ext cx="3384000" cy="3844800"/>
          </a:xfrm>
        </p:spPr>
        <p:txBody>
          <a:bodyPr vert="horz" lIns="91440" tIns="45720" rIns="91440" bIns="45720" rtlCol="0">
            <a:normAutofit fontScale="92500" lnSpcReduction="20000"/>
          </a:bodyPr>
          <a:lstStyle/>
          <a:p>
            <a:r>
              <a:rPr lang="en-US" sz="2000" dirty="0">
                <a:solidFill>
                  <a:schemeClr val="bg1">
                    <a:alpha val="60000"/>
                  </a:schemeClr>
                </a:solidFill>
              </a:rPr>
              <a:t>Bio rhythms-sleep, exercise, food as coping tools</a:t>
            </a:r>
          </a:p>
          <a:p>
            <a:r>
              <a:rPr lang="en-US" sz="2000" dirty="0">
                <a:solidFill>
                  <a:schemeClr val="bg1">
                    <a:alpha val="60000"/>
                  </a:schemeClr>
                </a:solidFill>
              </a:rPr>
              <a:t>Substance use/misuse</a:t>
            </a:r>
          </a:p>
          <a:p>
            <a:r>
              <a:rPr lang="en-US" sz="2000" dirty="0">
                <a:solidFill>
                  <a:schemeClr val="bg1">
                    <a:alpha val="60000"/>
                  </a:schemeClr>
                </a:solidFill>
              </a:rPr>
              <a:t>Academic structure/responsibilities</a:t>
            </a:r>
          </a:p>
          <a:p>
            <a:r>
              <a:rPr lang="en-US" sz="2000" dirty="0">
                <a:solidFill>
                  <a:schemeClr val="bg1">
                    <a:alpha val="60000"/>
                  </a:schemeClr>
                </a:solidFill>
              </a:rPr>
              <a:t>Social connections and social fallout</a:t>
            </a:r>
          </a:p>
          <a:p>
            <a:r>
              <a:rPr lang="en-US" sz="2000" dirty="0">
                <a:solidFill>
                  <a:schemeClr val="bg1">
                    <a:alpha val="60000"/>
                  </a:schemeClr>
                </a:solidFill>
              </a:rPr>
              <a:t>Mental Health needs</a:t>
            </a:r>
          </a:p>
          <a:p>
            <a:r>
              <a:rPr lang="en-US" sz="2000" dirty="0">
                <a:solidFill>
                  <a:schemeClr val="bg1">
                    <a:alpha val="60000"/>
                  </a:schemeClr>
                </a:solidFill>
              </a:rPr>
              <a:t>Distress tolerance/suicidal thoughts</a:t>
            </a:r>
          </a:p>
          <a:p>
            <a:r>
              <a:rPr lang="en-US" sz="2000" dirty="0">
                <a:solidFill>
                  <a:schemeClr val="bg1">
                    <a:alpha val="60000"/>
                  </a:schemeClr>
                </a:solidFill>
              </a:rPr>
              <a:t>Telling their families/cultural issues</a:t>
            </a:r>
          </a:p>
          <a:p>
            <a:r>
              <a:rPr lang="en-US" sz="2000" dirty="0">
                <a:solidFill>
                  <a:schemeClr val="bg1">
                    <a:alpha val="60000"/>
                  </a:schemeClr>
                </a:solidFill>
              </a:rPr>
              <a:t>Campus resources</a:t>
            </a:r>
          </a:p>
          <a:p>
            <a:endParaRPr lang="en-US" sz="2000" dirty="0">
              <a:solidFill>
                <a:schemeClr val="bg1">
                  <a:alpha val="60000"/>
                </a:schemeClr>
              </a:solidFill>
            </a:endParaRPr>
          </a:p>
        </p:txBody>
      </p:sp>
      <p:pic>
        <p:nvPicPr>
          <p:cNvPr id="6" name="Content Placeholder 5" descr="» Week Three: What’s Standing In Your Way?">
            <a:extLst>
              <a:ext uri="{FF2B5EF4-FFF2-40B4-BE49-F238E27FC236}">
                <a16:creationId xmlns:a16="http://schemas.microsoft.com/office/drawing/2014/main" id="{E72981B3-8899-2449-8B92-A18FC5E058FB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5411053" y="700063"/>
            <a:ext cx="6014185" cy="54578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677732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" name="Rectangle 1">
            <a:extLst>
              <a:ext uri="{FF2B5EF4-FFF2-40B4-BE49-F238E27FC236}">
                <a16:creationId xmlns:a16="http://schemas.microsoft.com/office/drawing/2014/main" id="{B9F84D49-A573-DB4C-A74D-DEF95B87DC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"/>
            <a:ext cx="12192000" cy="685799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2D09D6A1-8F5F-9945-BBC5-8508E2354F4D}"/>
              </a:ext>
            </a:extLst>
          </p:cNvPr>
          <p:cNvSpPr txBox="1">
            <a:spLocks/>
          </p:cNvSpPr>
          <p:nvPr/>
        </p:nvSpPr>
        <p:spPr>
          <a:xfrm>
            <a:off x="8607845" y="-330506"/>
            <a:ext cx="3091607" cy="214499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700" dirty="0"/>
              <a:t>Our Doors are Always Open (</a:t>
            </a:r>
            <a:r>
              <a:rPr lang="en-US" sz="2400" dirty="0"/>
              <a:t>even in COVID</a:t>
            </a:r>
            <a:r>
              <a:rPr lang="en-US" sz="3700" dirty="0"/>
              <a:t>)</a:t>
            </a:r>
          </a:p>
        </p:txBody>
      </p:sp>
      <p:pic>
        <p:nvPicPr>
          <p:cNvPr id="4" name="Content Placeholder 6" descr="The Devine Write: Knowing When To Say &quot;Yes&quot; (and &quot;No&quot;)">
            <a:extLst>
              <a:ext uri="{FF2B5EF4-FFF2-40B4-BE49-F238E27FC236}">
                <a16:creationId xmlns:a16="http://schemas.microsoft.com/office/drawing/2014/main" id="{CFC559E2-60C3-B748-89CF-75237001CED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837473B0-CC2E-450A-ABE3-18F120FF3D39}">
                <a1611:picAttrSrcUrl xmlns:a1611="http://schemas.microsoft.com/office/drawing/2016/11/main" r:id="rId3"/>
              </a:ext>
            </a:extLst>
          </a:blip>
          <a:srcRect t="1293" r="-1" b="-1"/>
          <a:stretch/>
        </p:blipFill>
        <p:spPr>
          <a:xfrm>
            <a:off x="20" y="431"/>
            <a:ext cx="8115280" cy="6408311"/>
          </a:xfrm>
          <a:prstGeom prst="rect">
            <a:avLst/>
          </a:prstGeom>
        </p:spPr>
      </p:pic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D13C7AEF-1BF7-A544-A331-F564BBE0C80C}"/>
              </a:ext>
            </a:extLst>
          </p:cNvPr>
          <p:cNvSpPr txBox="1">
            <a:spLocks/>
          </p:cNvSpPr>
          <p:nvPr/>
        </p:nvSpPr>
        <p:spPr>
          <a:xfrm>
            <a:off x="8607845" y="1814484"/>
            <a:ext cx="2978161" cy="439420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800" dirty="0"/>
              <a:t>Recovery from this experience, has no timeline even for Respondents.</a:t>
            </a:r>
          </a:p>
          <a:p>
            <a:r>
              <a:rPr lang="en-US" sz="1800" dirty="0"/>
              <a:t>Our Relationships with respondents are unconditional.</a:t>
            </a:r>
          </a:p>
          <a:p>
            <a:r>
              <a:rPr lang="en-US" sz="1800" dirty="0"/>
              <a:t>We welcome students back.</a:t>
            </a:r>
          </a:p>
          <a:p>
            <a:r>
              <a:rPr lang="en-US" sz="1800" dirty="0"/>
              <a:t>Students who were found “non-guilty”, are often traumatized by the whole process-socially, academically, emotionally and need continued counseling to make sense of their experience and continue to learn and grow.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0E06C86-F07B-0447-A334-2A516BC13F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1" y="6408741"/>
            <a:ext cx="12191998" cy="457202"/>
          </a:xfrm>
          <a:prstGeom prst="rect">
            <a:avLst/>
          </a:prstGeom>
          <a:gradFill>
            <a:gsLst>
              <a:gs pos="34000">
                <a:srgbClr val="000000">
                  <a:alpha val="96000"/>
                </a:srgbClr>
              </a:gs>
              <a:gs pos="100000">
                <a:schemeClr val="accent1"/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711D44F-E182-3D46-8E02-49F3D27D8A3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4" y="6408742"/>
            <a:ext cx="8115300" cy="449258"/>
          </a:xfrm>
          <a:prstGeom prst="rect">
            <a:avLst/>
          </a:prstGeom>
          <a:gradFill>
            <a:gsLst>
              <a:gs pos="28000">
                <a:schemeClr val="accent1">
                  <a:lumMod val="75000"/>
                  <a:alpha val="59000"/>
                </a:schemeClr>
              </a:gs>
              <a:gs pos="100000">
                <a:srgbClr val="000000">
                  <a:alpha val="70000"/>
                </a:srgbClr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DEFA2F6-5D0C-B84D-823A-02A4525B698B}"/>
              </a:ext>
            </a:extLst>
          </p:cNvPr>
          <p:cNvSpPr txBox="1"/>
          <p:nvPr/>
        </p:nvSpPr>
        <p:spPr>
          <a:xfrm>
            <a:off x="7930570" y="6208687"/>
            <a:ext cx="184730" cy="200055"/>
          </a:xfrm>
          <a:prstGeom prst="rect">
            <a:avLst/>
          </a:prstGeom>
          <a:solidFill>
            <a:srgbClr val="000000"/>
          </a:solidFill>
        </p:spPr>
        <p:txBody>
          <a:bodyPr wrap="none" rtlCol="0">
            <a:spAutoFit/>
          </a:bodyPr>
          <a:lstStyle/>
          <a:p>
            <a:pPr algn="r">
              <a:spcAft>
                <a:spcPts val="600"/>
              </a:spcAft>
            </a:pPr>
            <a:endParaRPr lang="en-US" sz="700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8736566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223</TotalTime>
  <Words>553</Words>
  <Application>Microsoft Macintosh PowerPoint</Application>
  <PresentationFormat>Widescreen</PresentationFormat>
  <Paragraphs>64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4" baseType="lpstr">
      <vt:lpstr>Arial</vt:lpstr>
      <vt:lpstr>Calibri</vt:lpstr>
      <vt:lpstr>Calibri Light</vt:lpstr>
      <vt:lpstr>Tahoma</vt:lpstr>
      <vt:lpstr>Office Theme</vt:lpstr>
      <vt:lpstr>Supporting Title IX Respondents  at Boston University</vt:lpstr>
      <vt:lpstr>PowerPoint Presentation</vt:lpstr>
      <vt:lpstr>PowerPoint Presentation</vt:lpstr>
      <vt:lpstr>Orienting to Our Role in the Process</vt:lpstr>
      <vt:lpstr>PowerPoint Presentation</vt:lpstr>
      <vt:lpstr>PowerPoint Presentation</vt:lpstr>
      <vt:lpstr>PowerPoint Presentation</vt:lpstr>
      <vt:lpstr>Wellbeing Coaching for Respondents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Hutchinson, Dorothy</dc:creator>
  <cp:lastModifiedBy>Nagle, Jessica</cp:lastModifiedBy>
  <cp:revision>11</cp:revision>
  <dcterms:created xsi:type="dcterms:W3CDTF">2021-10-26T17:03:41Z</dcterms:created>
  <dcterms:modified xsi:type="dcterms:W3CDTF">2022-03-02T22:30:33Z</dcterms:modified>
</cp:coreProperties>
</file>