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notesMasterIdLst>
    <p:notesMasterId r:id="rId32"/>
  </p:notesMasterIdLst>
  <p:sldIdLst>
    <p:sldId id="320" r:id="rId5"/>
    <p:sldId id="317" r:id="rId6"/>
    <p:sldId id="318" r:id="rId7"/>
    <p:sldId id="316" r:id="rId8"/>
    <p:sldId id="319" r:id="rId9"/>
    <p:sldId id="327" r:id="rId10"/>
    <p:sldId id="321" r:id="rId11"/>
    <p:sldId id="328" r:id="rId12"/>
    <p:sldId id="270" r:id="rId13"/>
    <p:sldId id="305" r:id="rId14"/>
    <p:sldId id="306" r:id="rId15"/>
    <p:sldId id="308" r:id="rId16"/>
    <p:sldId id="282" r:id="rId17"/>
    <p:sldId id="271" r:id="rId18"/>
    <p:sldId id="277" r:id="rId19"/>
    <p:sldId id="272" r:id="rId20"/>
    <p:sldId id="273" r:id="rId21"/>
    <p:sldId id="261" r:id="rId22"/>
    <p:sldId id="279" r:id="rId23"/>
    <p:sldId id="265" r:id="rId24"/>
    <p:sldId id="313" r:id="rId25"/>
    <p:sldId id="315" r:id="rId26"/>
    <p:sldId id="323" r:id="rId27"/>
    <p:sldId id="324" r:id="rId28"/>
    <p:sldId id="325" r:id="rId29"/>
    <p:sldId id="326" r:id="rId30"/>
    <p:sldId id="2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n Brewer" initials="NQB" lastIdx="1" clrIdx="0">
    <p:extLst>
      <p:ext uri="{19B8F6BF-5375-455C-9EA6-DF929625EA0E}">
        <p15:presenceInfo xmlns:p15="http://schemas.microsoft.com/office/powerpoint/2012/main" userId="Nathan Brewer" providerId="None"/>
      </p:ext>
    </p:extLst>
  </p:cmAuthor>
  <p:cmAuthor id="2" name="Nagle, Jessica" initials="NJ" lastIdx="1" clrIdx="1">
    <p:extLst>
      <p:ext uri="{19B8F6BF-5375-455C-9EA6-DF929625EA0E}">
        <p15:presenceInfo xmlns:p15="http://schemas.microsoft.com/office/powerpoint/2012/main" userId="S::nagle@bu.edu::41bd0a93-4c94-4ed4-8ba8-be835e00d3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472869-33B2-2DAF-07C1-578DEAEE9BEC}" v="114" dt="2021-09-16T15:59:08.330"/>
    <p1510:client id="{1E83928F-C61A-F8CF-7AE1-BE0F19320C73}" v="227" dt="2021-09-16T15:09:50.681"/>
    <p1510:client id="{C278C1A9-3E05-413F-8475-2C79927AB3E6}" v="379" dt="2021-09-16T16:57:03.996"/>
    <p1510:client id="{FB7BE342-8C36-C4BC-E08C-C50F03DBA776}" v="153" dt="2021-09-16T14:49:29.997"/>
    <p1510:client id="{FEF00809-CCE4-EA9B-7C4B-C94A4CDDD2B8}" v="2" dt="2021-09-16T16:28:53.0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3246"/>
  </p:normalViewPr>
  <p:slideViewPr>
    <p:cSldViewPr snapToGrid="0">
      <p:cViewPr varScale="1">
        <p:scale>
          <a:sx n="90" d="100"/>
          <a:sy n="90" d="100"/>
        </p:scale>
        <p:origin x="8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15F7DE-DBE1-4EE8-8082-C63011A7E627}" type="doc">
      <dgm:prSet loTypeId="urn:microsoft.com/office/officeart/2005/8/layout/hList1" loCatId="list" qsTypeId="urn:microsoft.com/office/officeart/2005/8/quickstyle/simple2" qsCatId="simple" csTypeId="urn:microsoft.com/office/officeart/2005/8/colors/colorful1" csCatId="colorful" phldr="1"/>
      <dgm:spPr/>
      <dgm:t>
        <a:bodyPr/>
        <a:lstStyle/>
        <a:p>
          <a:endParaRPr lang="en-US"/>
        </a:p>
      </dgm:t>
    </dgm:pt>
    <dgm:pt modelId="{864D70A2-D996-4C99-A30C-43079235C74E}">
      <dgm:prSet phldr="0"/>
      <dgm:spPr/>
      <dgm:t>
        <a:bodyPr/>
        <a:lstStyle/>
        <a:p>
          <a:pPr rtl="0"/>
          <a:r>
            <a:rPr lang="en-US" dirty="0">
              <a:latin typeface="Calibri"/>
              <a:cs typeface="Calibri"/>
            </a:rPr>
            <a:t>Sexual Violence</a:t>
          </a:r>
        </a:p>
      </dgm:t>
    </dgm:pt>
    <dgm:pt modelId="{9ACB7A38-0013-4E1E-8606-6B441199D043}" type="parTrans" cxnId="{2FE90C99-0718-4A8C-8AF6-43EA0F6F5AA0}">
      <dgm:prSet/>
      <dgm:spPr/>
      <dgm:t>
        <a:bodyPr/>
        <a:lstStyle/>
        <a:p>
          <a:endParaRPr lang="en-US"/>
        </a:p>
      </dgm:t>
    </dgm:pt>
    <dgm:pt modelId="{730A47FA-448C-41BE-9424-64B49CF9FEE7}" type="sibTrans" cxnId="{2FE90C99-0718-4A8C-8AF6-43EA0F6F5AA0}">
      <dgm:prSet/>
      <dgm:spPr/>
      <dgm:t>
        <a:bodyPr/>
        <a:lstStyle/>
        <a:p>
          <a:endParaRPr lang="en-US"/>
        </a:p>
      </dgm:t>
    </dgm:pt>
    <dgm:pt modelId="{E1A527AB-6D78-4DE5-89BD-83D8B3C4569F}">
      <dgm:prSet phldr="0"/>
      <dgm:spPr/>
      <dgm:t>
        <a:bodyPr/>
        <a:lstStyle/>
        <a:p>
          <a:r>
            <a:rPr lang="en-US" dirty="0">
              <a:latin typeface="Calibri"/>
              <a:cs typeface="Calibri"/>
            </a:rPr>
            <a:t>Sexual contact without consent</a:t>
          </a:r>
        </a:p>
      </dgm:t>
    </dgm:pt>
    <dgm:pt modelId="{DDA4C964-B215-4301-A467-965A5DD4A7FC}" type="parTrans" cxnId="{A16380CB-2D84-45EB-A47D-806A07749BC5}">
      <dgm:prSet/>
      <dgm:spPr/>
      <dgm:t>
        <a:bodyPr/>
        <a:lstStyle/>
        <a:p>
          <a:endParaRPr lang="en-US"/>
        </a:p>
      </dgm:t>
    </dgm:pt>
    <dgm:pt modelId="{61151E1D-A060-49C6-85D6-0A946B3DB5F7}" type="sibTrans" cxnId="{A16380CB-2D84-45EB-A47D-806A07749BC5}">
      <dgm:prSet/>
      <dgm:spPr/>
      <dgm:t>
        <a:bodyPr/>
        <a:lstStyle/>
        <a:p>
          <a:endParaRPr lang="en-US"/>
        </a:p>
      </dgm:t>
    </dgm:pt>
    <dgm:pt modelId="{B4B62126-963D-490B-89DE-4CDDE3A3356F}">
      <dgm:prSet phldr="0"/>
      <dgm:spPr/>
      <dgm:t>
        <a:bodyPr/>
        <a:lstStyle/>
        <a:p>
          <a:pPr rtl="0"/>
          <a:r>
            <a:rPr lang="en-US" dirty="0">
              <a:latin typeface="Calibri"/>
              <a:cs typeface="Calibri"/>
            </a:rPr>
            <a:t>Rape, </a:t>
          </a:r>
          <a:br>
            <a:rPr lang="en-US" dirty="0">
              <a:latin typeface="Calibri"/>
              <a:cs typeface="Calibri"/>
            </a:rPr>
          </a:br>
          <a:r>
            <a:rPr lang="en-US" dirty="0">
              <a:latin typeface="Calibri"/>
              <a:cs typeface="Calibri"/>
            </a:rPr>
            <a:t>Sexual Assault</a:t>
          </a:r>
        </a:p>
      </dgm:t>
    </dgm:pt>
    <dgm:pt modelId="{23141BE7-D5A0-4D89-BEEC-ABBE16E0FCA5}" type="parTrans" cxnId="{88DB587A-67DE-4ACB-8B10-F1F60B095081}">
      <dgm:prSet/>
      <dgm:spPr/>
      <dgm:t>
        <a:bodyPr/>
        <a:lstStyle/>
        <a:p>
          <a:endParaRPr lang="en-US"/>
        </a:p>
      </dgm:t>
    </dgm:pt>
    <dgm:pt modelId="{4581D7C7-458B-481B-81C5-E53285A60A0A}" type="sibTrans" cxnId="{88DB587A-67DE-4ACB-8B10-F1F60B095081}">
      <dgm:prSet/>
      <dgm:spPr/>
      <dgm:t>
        <a:bodyPr/>
        <a:lstStyle/>
        <a:p>
          <a:endParaRPr lang="en-US"/>
        </a:p>
      </dgm:t>
    </dgm:pt>
    <dgm:pt modelId="{3FAED899-117F-4BE4-9DC3-96DB90502F8B}">
      <dgm:prSet phldr="0"/>
      <dgm:spPr/>
      <dgm:t>
        <a:bodyPr/>
        <a:lstStyle/>
        <a:p>
          <a:r>
            <a:rPr lang="en-US" dirty="0">
              <a:latin typeface="Calibri"/>
              <a:cs typeface="Calibri"/>
            </a:rPr>
            <a:t>Intimate Partner Violence </a:t>
          </a:r>
        </a:p>
      </dgm:t>
    </dgm:pt>
    <dgm:pt modelId="{266F795C-F53A-47CF-A23B-DE25C8B5FCEE}" type="parTrans" cxnId="{1BBD8058-4226-48C5-96D6-0ACCBD6BD030}">
      <dgm:prSet/>
      <dgm:spPr/>
      <dgm:t>
        <a:bodyPr/>
        <a:lstStyle/>
        <a:p>
          <a:endParaRPr lang="en-US"/>
        </a:p>
      </dgm:t>
    </dgm:pt>
    <dgm:pt modelId="{09750127-9EB9-4DF0-B5E6-F617BA4417D4}" type="sibTrans" cxnId="{1BBD8058-4226-48C5-96D6-0ACCBD6BD030}">
      <dgm:prSet/>
      <dgm:spPr/>
      <dgm:t>
        <a:bodyPr/>
        <a:lstStyle/>
        <a:p>
          <a:endParaRPr lang="en-US"/>
        </a:p>
      </dgm:t>
    </dgm:pt>
    <dgm:pt modelId="{06D9A516-875F-4DE5-B2FB-8CCE55ABE0DC}">
      <dgm:prSet phldr="0"/>
      <dgm:spPr/>
      <dgm:t>
        <a:bodyPr/>
        <a:lstStyle/>
        <a:p>
          <a:pPr rtl="0"/>
          <a:r>
            <a:rPr lang="en-US" dirty="0">
              <a:latin typeface="Calibri"/>
              <a:cs typeface="Calibri"/>
            </a:rPr>
            <a:t>Power and control by intimate</a:t>
          </a:r>
        </a:p>
      </dgm:t>
    </dgm:pt>
    <dgm:pt modelId="{515C779F-DE26-4794-B067-FC1509FAB902}" type="parTrans" cxnId="{B6FDADC2-905B-4F34-9A82-D076F3731949}">
      <dgm:prSet/>
      <dgm:spPr/>
      <dgm:t>
        <a:bodyPr/>
        <a:lstStyle/>
        <a:p>
          <a:endParaRPr lang="en-US"/>
        </a:p>
      </dgm:t>
    </dgm:pt>
    <dgm:pt modelId="{CE945916-F8C8-4F5F-9DDA-98C00AC7BE36}" type="sibTrans" cxnId="{B6FDADC2-905B-4F34-9A82-D076F3731949}">
      <dgm:prSet/>
      <dgm:spPr/>
      <dgm:t>
        <a:bodyPr/>
        <a:lstStyle/>
        <a:p>
          <a:endParaRPr lang="en-US"/>
        </a:p>
      </dgm:t>
    </dgm:pt>
    <dgm:pt modelId="{29AEC595-03BE-4A16-A484-A49AB200EE47}">
      <dgm:prSet phldr="0"/>
      <dgm:spPr/>
      <dgm:t>
        <a:bodyPr/>
        <a:lstStyle/>
        <a:p>
          <a:r>
            <a:rPr lang="en-US" dirty="0">
              <a:latin typeface="Calibri"/>
              <a:cs typeface="Calibri"/>
            </a:rPr>
            <a:t>Stalking</a:t>
          </a:r>
        </a:p>
      </dgm:t>
    </dgm:pt>
    <dgm:pt modelId="{B4A08490-FE62-48C1-B180-70B608F89396}" type="parTrans" cxnId="{BF05E725-E22D-4475-ACE5-3929588772A3}">
      <dgm:prSet/>
      <dgm:spPr/>
      <dgm:t>
        <a:bodyPr/>
        <a:lstStyle/>
        <a:p>
          <a:endParaRPr lang="en-US"/>
        </a:p>
      </dgm:t>
    </dgm:pt>
    <dgm:pt modelId="{0883EABB-86E2-407B-B3DF-1A67705A2D1A}" type="sibTrans" cxnId="{BF05E725-E22D-4475-ACE5-3929588772A3}">
      <dgm:prSet/>
      <dgm:spPr/>
      <dgm:t>
        <a:bodyPr/>
        <a:lstStyle/>
        <a:p>
          <a:endParaRPr lang="en-US"/>
        </a:p>
      </dgm:t>
    </dgm:pt>
    <dgm:pt modelId="{AB4DBB72-8954-46CF-BBB0-98E87E64132E}">
      <dgm:prSet phldr="0"/>
      <dgm:spPr/>
      <dgm:t>
        <a:bodyPr/>
        <a:lstStyle/>
        <a:p>
          <a:pPr rtl="0"/>
          <a:r>
            <a:rPr lang="en-US" dirty="0">
              <a:latin typeface="Calibri"/>
              <a:cs typeface="Calibri"/>
            </a:rPr>
            <a:t>Pattern of behavior leading to </a:t>
          </a:r>
          <a:br>
            <a:rPr lang="en-US" dirty="0">
              <a:latin typeface="Calibri"/>
              <a:cs typeface="Calibri"/>
            </a:rPr>
          </a:br>
          <a:r>
            <a:rPr lang="en-US" dirty="0">
              <a:latin typeface="Calibri"/>
              <a:cs typeface="Calibri"/>
            </a:rPr>
            <a:t>fear or emotional distress</a:t>
          </a:r>
        </a:p>
      </dgm:t>
    </dgm:pt>
    <dgm:pt modelId="{931D7E34-8CF3-41CA-8D97-03A3A1ED1DCC}" type="parTrans" cxnId="{4E82606B-E143-4556-A1D9-0E9D87CF38B5}">
      <dgm:prSet/>
      <dgm:spPr/>
      <dgm:t>
        <a:bodyPr/>
        <a:lstStyle/>
        <a:p>
          <a:endParaRPr lang="en-US"/>
        </a:p>
      </dgm:t>
    </dgm:pt>
    <dgm:pt modelId="{DF9AB456-50FD-4FDE-91E5-B1BBF67CE94D}" type="sibTrans" cxnId="{4E82606B-E143-4556-A1D9-0E9D87CF38B5}">
      <dgm:prSet/>
      <dgm:spPr/>
      <dgm:t>
        <a:bodyPr/>
        <a:lstStyle/>
        <a:p>
          <a:endParaRPr lang="en-US"/>
        </a:p>
      </dgm:t>
    </dgm:pt>
    <dgm:pt modelId="{4172D683-736E-46BD-A98F-352570425BDF}">
      <dgm:prSet phldr="0"/>
      <dgm:spPr/>
      <dgm:t>
        <a:bodyPr/>
        <a:lstStyle/>
        <a:p>
          <a:r>
            <a:rPr lang="en-US" dirty="0">
              <a:latin typeface="Calibri"/>
              <a:cs typeface="Calibri"/>
            </a:rPr>
            <a:t>Physical, Digital </a:t>
          </a:r>
        </a:p>
      </dgm:t>
    </dgm:pt>
    <dgm:pt modelId="{0BBEE73A-23DE-4A56-BDCE-43C5FF692561}" type="parTrans" cxnId="{44F4FA5D-4B89-4FED-8E9D-51065BCE76B7}">
      <dgm:prSet/>
      <dgm:spPr/>
      <dgm:t>
        <a:bodyPr/>
        <a:lstStyle/>
        <a:p>
          <a:endParaRPr lang="en-US"/>
        </a:p>
      </dgm:t>
    </dgm:pt>
    <dgm:pt modelId="{1C27C49F-77F0-4AF0-A6C6-95A40951A16E}" type="sibTrans" cxnId="{44F4FA5D-4B89-4FED-8E9D-51065BCE76B7}">
      <dgm:prSet/>
      <dgm:spPr/>
      <dgm:t>
        <a:bodyPr/>
        <a:lstStyle/>
        <a:p>
          <a:endParaRPr lang="en-US"/>
        </a:p>
      </dgm:t>
    </dgm:pt>
    <dgm:pt modelId="{43B0C4F9-0DF9-44AA-99F6-CBBEA089169D}">
      <dgm:prSet phldr="0"/>
      <dgm:spPr/>
      <dgm:t>
        <a:bodyPr/>
        <a:lstStyle/>
        <a:p>
          <a:r>
            <a:rPr lang="en-US" dirty="0">
              <a:latin typeface="Calibri"/>
              <a:cs typeface="Calibri"/>
            </a:rPr>
            <a:t>Domestic Violence</a:t>
          </a:r>
        </a:p>
      </dgm:t>
    </dgm:pt>
    <dgm:pt modelId="{176C0B07-2BF8-4162-8B0B-1BFFD44B2982}" type="parTrans" cxnId="{181D7520-D237-4202-8956-82DCCDCB59D1}">
      <dgm:prSet/>
      <dgm:spPr/>
      <dgm:t>
        <a:bodyPr/>
        <a:lstStyle/>
        <a:p>
          <a:endParaRPr lang="en-US"/>
        </a:p>
      </dgm:t>
    </dgm:pt>
    <dgm:pt modelId="{4C419D8E-3918-4BE4-AFC7-775B923738CA}" type="sibTrans" cxnId="{181D7520-D237-4202-8956-82DCCDCB59D1}">
      <dgm:prSet/>
      <dgm:spPr/>
      <dgm:t>
        <a:bodyPr/>
        <a:lstStyle/>
        <a:p>
          <a:endParaRPr lang="en-US"/>
        </a:p>
      </dgm:t>
    </dgm:pt>
    <dgm:pt modelId="{16316F58-298B-4E4D-ABD7-9A5E78992FB8}">
      <dgm:prSet phldr="0"/>
      <dgm:spPr/>
      <dgm:t>
        <a:bodyPr/>
        <a:lstStyle/>
        <a:p>
          <a:pPr rtl="0"/>
          <a:r>
            <a:rPr lang="en-US" dirty="0">
              <a:latin typeface="Calibri"/>
              <a:cs typeface="Calibri"/>
            </a:rPr>
            <a:t>Parental &amp; sibling abuse</a:t>
          </a:r>
        </a:p>
      </dgm:t>
    </dgm:pt>
    <dgm:pt modelId="{72E2EF82-8591-412D-B680-6F194153FD88}" type="parTrans" cxnId="{ACDF97E9-F789-4996-AA6F-A83E0C5EB8A9}">
      <dgm:prSet/>
      <dgm:spPr/>
      <dgm:t>
        <a:bodyPr/>
        <a:lstStyle/>
        <a:p>
          <a:endParaRPr lang="en-US"/>
        </a:p>
      </dgm:t>
    </dgm:pt>
    <dgm:pt modelId="{926BB458-FCA4-4AB5-AB51-17B0BDBFD0E0}" type="sibTrans" cxnId="{ACDF97E9-F789-4996-AA6F-A83E0C5EB8A9}">
      <dgm:prSet/>
      <dgm:spPr/>
      <dgm:t>
        <a:bodyPr/>
        <a:lstStyle/>
        <a:p>
          <a:endParaRPr lang="en-US"/>
        </a:p>
      </dgm:t>
    </dgm:pt>
    <dgm:pt modelId="{380008C2-A0C2-43FA-A009-5063144AF894}">
      <dgm:prSet phldr="0"/>
      <dgm:spPr/>
      <dgm:t>
        <a:bodyPr/>
        <a:lstStyle/>
        <a:p>
          <a:r>
            <a:rPr lang="en-US" dirty="0">
              <a:latin typeface="Calibri"/>
              <a:cs typeface="Calibri"/>
            </a:rPr>
            <a:t>Sexual Harassment</a:t>
          </a:r>
        </a:p>
      </dgm:t>
    </dgm:pt>
    <dgm:pt modelId="{6F1B50A2-0DA0-4C13-AF1C-3556E5E89290}" type="parTrans" cxnId="{86562BE1-3144-4AFA-B005-2690C42E3E48}">
      <dgm:prSet/>
      <dgm:spPr/>
      <dgm:t>
        <a:bodyPr/>
        <a:lstStyle/>
        <a:p>
          <a:endParaRPr lang="en-US"/>
        </a:p>
      </dgm:t>
    </dgm:pt>
    <dgm:pt modelId="{64DFB418-AAF0-4B36-86A5-16B50BBA366A}" type="sibTrans" cxnId="{86562BE1-3144-4AFA-B005-2690C42E3E48}">
      <dgm:prSet/>
      <dgm:spPr/>
      <dgm:t>
        <a:bodyPr/>
        <a:lstStyle/>
        <a:p>
          <a:endParaRPr lang="en-US"/>
        </a:p>
      </dgm:t>
    </dgm:pt>
    <dgm:pt modelId="{51F5DC42-78D7-40D2-9655-57307F72875D}">
      <dgm:prSet phldr="0"/>
      <dgm:spPr/>
      <dgm:t>
        <a:bodyPr/>
        <a:lstStyle/>
        <a:p>
          <a:r>
            <a:rPr lang="en-US" dirty="0">
              <a:latin typeface="Calibri"/>
              <a:cs typeface="Calibri"/>
            </a:rPr>
            <a:t>Unwanted sexual attention: advances, requests, jokes</a:t>
          </a:r>
        </a:p>
      </dgm:t>
    </dgm:pt>
    <dgm:pt modelId="{5A6801B7-F0AD-4A0C-B319-A39BC64A5F65}" type="parTrans" cxnId="{74D3F350-121C-43AE-B303-42D86305E0CB}">
      <dgm:prSet/>
      <dgm:spPr/>
      <dgm:t>
        <a:bodyPr/>
        <a:lstStyle/>
        <a:p>
          <a:endParaRPr lang="en-US"/>
        </a:p>
      </dgm:t>
    </dgm:pt>
    <dgm:pt modelId="{55DE331A-B715-4C0B-8F94-2B41EAC99B45}" type="sibTrans" cxnId="{74D3F350-121C-43AE-B303-42D86305E0CB}">
      <dgm:prSet/>
      <dgm:spPr/>
      <dgm:t>
        <a:bodyPr/>
        <a:lstStyle/>
        <a:p>
          <a:endParaRPr lang="en-US"/>
        </a:p>
      </dgm:t>
    </dgm:pt>
    <dgm:pt modelId="{8A3103B5-1D28-4949-8C6F-3B00C62C8E84}">
      <dgm:prSet phldr="0"/>
      <dgm:spPr/>
      <dgm:t>
        <a:bodyPr/>
        <a:lstStyle/>
        <a:p>
          <a:r>
            <a:rPr lang="en-US" dirty="0">
              <a:latin typeface="Calibri"/>
              <a:cs typeface="Calibri"/>
            </a:rPr>
            <a:t>Verbal, Physical, Digital </a:t>
          </a:r>
        </a:p>
      </dgm:t>
    </dgm:pt>
    <dgm:pt modelId="{57DD58D0-198A-4E9B-B703-EB744F88EE76}" type="parTrans" cxnId="{739D4203-7B93-405F-90AB-2857E0C07FE9}">
      <dgm:prSet/>
      <dgm:spPr/>
      <dgm:t>
        <a:bodyPr/>
        <a:lstStyle/>
        <a:p>
          <a:endParaRPr lang="en-US"/>
        </a:p>
      </dgm:t>
    </dgm:pt>
    <dgm:pt modelId="{E0EFF757-401C-49C0-A9AC-684F9BC8274F}" type="sibTrans" cxnId="{739D4203-7B93-405F-90AB-2857E0C07FE9}">
      <dgm:prSet/>
      <dgm:spPr/>
      <dgm:t>
        <a:bodyPr/>
        <a:lstStyle/>
        <a:p>
          <a:endParaRPr lang="en-US"/>
        </a:p>
      </dgm:t>
    </dgm:pt>
    <dgm:pt modelId="{B2A22101-70D3-4D78-8690-9039B5AECEBE}">
      <dgm:prSet phldr="0"/>
      <dgm:spPr/>
      <dgm:t>
        <a:bodyPr/>
        <a:lstStyle/>
        <a:p>
          <a:r>
            <a:rPr lang="en-US" dirty="0">
              <a:latin typeface="Calibri"/>
              <a:cs typeface="Calibri"/>
            </a:rPr>
            <a:t>Physical, Psychological, Sexual, Academic, Digital </a:t>
          </a:r>
        </a:p>
      </dgm:t>
    </dgm:pt>
    <dgm:pt modelId="{8E94F1E5-6ACC-4781-B57B-789C501C6DD8}" type="parTrans" cxnId="{4C1F6D70-774F-483C-951F-1C442FB15DEF}">
      <dgm:prSet/>
      <dgm:spPr/>
      <dgm:t>
        <a:bodyPr/>
        <a:lstStyle/>
        <a:p>
          <a:endParaRPr lang="en-US"/>
        </a:p>
      </dgm:t>
    </dgm:pt>
    <dgm:pt modelId="{02969B0D-E7B2-4633-A1D7-746E82D4D186}" type="sibTrans" cxnId="{4C1F6D70-774F-483C-951F-1C442FB15DEF}">
      <dgm:prSet/>
      <dgm:spPr/>
      <dgm:t>
        <a:bodyPr/>
        <a:lstStyle/>
        <a:p>
          <a:endParaRPr lang="en-US"/>
        </a:p>
      </dgm:t>
    </dgm:pt>
    <dgm:pt modelId="{81E55495-0AF2-4AAC-B7DD-7418D110757A}">
      <dgm:prSet phldr="0"/>
      <dgm:spPr/>
      <dgm:t>
        <a:bodyPr/>
        <a:lstStyle/>
        <a:p>
          <a:pPr rtl="0"/>
          <a:r>
            <a:rPr lang="en-US" dirty="0">
              <a:latin typeface="Calibri"/>
              <a:cs typeface="Calibri"/>
            </a:rPr>
            <a:t>Physical, Psychological, Sexual,</a:t>
          </a:r>
          <a:br>
            <a:rPr lang="en-US" dirty="0">
              <a:latin typeface="Calibri"/>
              <a:cs typeface="Calibri"/>
            </a:rPr>
          </a:br>
          <a:r>
            <a:rPr lang="en-US" dirty="0">
              <a:latin typeface="Calibri"/>
              <a:cs typeface="Calibri"/>
            </a:rPr>
            <a:t>Financial</a:t>
          </a:r>
        </a:p>
      </dgm:t>
    </dgm:pt>
    <dgm:pt modelId="{DCFFBAA1-F438-492A-90CC-FE8FEC78A95C}" type="parTrans" cxnId="{4E92031A-3972-4638-BEE3-C0342051C2F3}">
      <dgm:prSet/>
      <dgm:spPr/>
      <dgm:t>
        <a:bodyPr/>
        <a:lstStyle/>
        <a:p>
          <a:endParaRPr lang="en-US"/>
        </a:p>
      </dgm:t>
    </dgm:pt>
    <dgm:pt modelId="{CF5B38E7-CFA2-4EC1-92B0-DD2BB363B9C5}" type="sibTrans" cxnId="{4E92031A-3972-4638-BEE3-C0342051C2F3}">
      <dgm:prSet/>
      <dgm:spPr/>
      <dgm:t>
        <a:bodyPr/>
        <a:lstStyle/>
        <a:p>
          <a:endParaRPr lang="en-US"/>
        </a:p>
      </dgm:t>
    </dgm:pt>
    <dgm:pt modelId="{953AD8F2-68F8-4F1C-A8A4-BBE10948D311}">
      <dgm:prSet phldr="0"/>
      <dgm:spPr/>
      <dgm:t>
        <a:bodyPr/>
        <a:lstStyle/>
        <a:p>
          <a:r>
            <a:rPr lang="en-US" dirty="0">
              <a:latin typeface="Calibri"/>
              <a:cs typeface="Calibri"/>
            </a:rPr>
            <a:t>Cultural-based</a:t>
          </a:r>
        </a:p>
      </dgm:t>
    </dgm:pt>
    <dgm:pt modelId="{531B7FE8-A0AF-4619-9DF0-6A8FB9F9BDBF}" type="parTrans" cxnId="{56F79CAA-C6BE-4724-A94D-28BB9B6F6803}">
      <dgm:prSet/>
      <dgm:spPr/>
      <dgm:t>
        <a:bodyPr/>
        <a:lstStyle/>
        <a:p>
          <a:endParaRPr lang="en-US"/>
        </a:p>
      </dgm:t>
    </dgm:pt>
    <dgm:pt modelId="{6B9C60B5-65A8-4242-AFBD-D066A0C8F13D}" type="sibTrans" cxnId="{56F79CAA-C6BE-4724-A94D-28BB9B6F6803}">
      <dgm:prSet/>
      <dgm:spPr/>
      <dgm:t>
        <a:bodyPr/>
        <a:lstStyle/>
        <a:p>
          <a:endParaRPr lang="en-US"/>
        </a:p>
      </dgm:t>
    </dgm:pt>
    <dgm:pt modelId="{D4A2977D-B5E3-42CA-AE27-A5ED0BB37463}">
      <dgm:prSet phldr="0"/>
      <dgm:spPr/>
      <dgm:t>
        <a:bodyPr/>
        <a:lstStyle/>
        <a:p>
          <a:r>
            <a:rPr lang="en-US" dirty="0">
              <a:latin typeface="Calibri"/>
              <a:cs typeface="Calibri"/>
            </a:rPr>
            <a:t>Often related to IPV</a:t>
          </a:r>
        </a:p>
      </dgm:t>
    </dgm:pt>
    <dgm:pt modelId="{F41B419C-E55F-4244-8400-9E6192F5C05C}" type="parTrans" cxnId="{9FA36123-05F2-4630-B4B0-32B1EE0B8053}">
      <dgm:prSet/>
      <dgm:spPr/>
      <dgm:t>
        <a:bodyPr/>
        <a:lstStyle/>
        <a:p>
          <a:endParaRPr lang="en-US"/>
        </a:p>
      </dgm:t>
    </dgm:pt>
    <dgm:pt modelId="{2B14AAA9-EF17-451C-9598-930E3E73CD45}" type="sibTrans" cxnId="{9FA36123-05F2-4630-B4B0-32B1EE0B8053}">
      <dgm:prSet/>
      <dgm:spPr/>
      <dgm:t>
        <a:bodyPr/>
        <a:lstStyle/>
        <a:p>
          <a:endParaRPr lang="en-US"/>
        </a:p>
      </dgm:t>
    </dgm:pt>
    <dgm:pt modelId="{41BAB1F4-82F6-466F-8AA9-0FC9B0C65E91}">
      <dgm:prSet phldr="0"/>
      <dgm:spPr/>
      <dgm:t>
        <a:bodyPr/>
        <a:lstStyle/>
        <a:p>
          <a:pPr rtl="0"/>
          <a:r>
            <a:rPr lang="en-US" dirty="0">
              <a:latin typeface="Calibri"/>
              <a:cs typeface="Calibri"/>
            </a:rPr>
            <a:t>Can happen as part of IPV</a:t>
          </a:r>
        </a:p>
      </dgm:t>
    </dgm:pt>
    <dgm:pt modelId="{028A80EA-072A-4A3A-858F-9FAB4A4C55CD}" type="parTrans" cxnId="{D07696F9-0FA1-4FD9-85AE-AD35EB4F63FC}">
      <dgm:prSet/>
      <dgm:spPr/>
      <dgm:t>
        <a:bodyPr/>
        <a:lstStyle/>
        <a:p>
          <a:endParaRPr lang="en-US"/>
        </a:p>
      </dgm:t>
    </dgm:pt>
    <dgm:pt modelId="{BA472A0C-59BA-45A8-B5E4-22836CA3B7FF}" type="sibTrans" cxnId="{D07696F9-0FA1-4FD9-85AE-AD35EB4F63FC}">
      <dgm:prSet/>
      <dgm:spPr/>
      <dgm:t>
        <a:bodyPr/>
        <a:lstStyle/>
        <a:p>
          <a:endParaRPr lang="en-US"/>
        </a:p>
      </dgm:t>
    </dgm:pt>
    <dgm:pt modelId="{4D881B9D-33DD-440E-8759-74D47F19F778}" type="pres">
      <dgm:prSet presAssocID="{5C15F7DE-DBE1-4EE8-8082-C63011A7E627}" presName="Name0" presStyleCnt="0">
        <dgm:presLayoutVars>
          <dgm:dir/>
          <dgm:animLvl val="lvl"/>
          <dgm:resizeHandles val="exact"/>
        </dgm:presLayoutVars>
      </dgm:prSet>
      <dgm:spPr/>
    </dgm:pt>
    <dgm:pt modelId="{5ACD6694-4289-4499-AB90-683361923D69}" type="pres">
      <dgm:prSet presAssocID="{864D70A2-D996-4C99-A30C-43079235C74E}" presName="composite" presStyleCnt="0"/>
      <dgm:spPr/>
    </dgm:pt>
    <dgm:pt modelId="{0312268B-67E4-4721-B2F3-E83039E0EA7A}" type="pres">
      <dgm:prSet presAssocID="{864D70A2-D996-4C99-A30C-43079235C74E}" presName="parTx" presStyleLbl="alignNode1" presStyleIdx="0" presStyleCnt="5">
        <dgm:presLayoutVars>
          <dgm:chMax val="0"/>
          <dgm:chPref val="0"/>
          <dgm:bulletEnabled val="1"/>
        </dgm:presLayoutVars>
      </dgm:prSet>
      <dgm:spPr/>
    </dgm:pt>
    <dgm:pt modelId="{014B9B5D-E3AB-4F83-A814-D5EC7439D223}" type="pres">
      <dgm:prSet presAssocID="{864D70A2-D996-4C99-A30C-43079235C74E}" presName="desTx" presStyleLbl="alignAccFollowNode1" presStyleIdx="0" presStyleCnt="5" custScaleY="136828" custLinFactNeighborY="20466">
        <dgm:presLayoutVars>
          <dgm:bulletEnabled val="1"/>
        </dgm:presLayoutVars>
      </dgm:prSet>
      <dgm:spPr/>
    </dgm:pt>
    <dgm:pt modelId="{2566A309-6A16-4E10-92B3-32F714E31665}" type="pres">
      <dgm:prSet presAssocID="{730A47FA-448C-41BE-9424-64B49CF9FEE7}" presName="space" presStyleCnt="0"/>
      <dgm:spPr/>
    </dgm:pt>
    <dgm:pt modelId="{BE38123B-B157-4605-B7E4-1E690C7C45C7}" type="pres">
      <dgm:prSet presAssocID="{3FAED899-117F-4BE4-9DC3-96DB90502F8B}" presName="composite" presStyleCnt="0"/>
      <dgm:spPr/>
    </dgm:pt>
    <dgm:pt modelId="{D4ABFE36-4CAB-422D-B8D6-7305CF38BF45}" type="pres">
      <dgm:prSet presAssocID="{3FAED899-117F-4BE4-9DC3-96DB90502F8B}" presName="parTx" presStyleLbl="alignNode1" presStyleIdx="1" presStyleCnt="5">
        <dgm:presLayoutVars>
          <dgm:chMax val="0"/>
          <dgm:chPref val="0"/>
          <dgm:bulletEnabled val="1"/>
        </dgm:presLayoutVars>
      </dgm:prSet>
      <dgm:spPr/>
    </dgm:pt>
    <dgm:pt modelId="{4DD324D3-885C-499D-9888-FDDB4B0B49DC}" type="pres">
      <dgm:prSet presAssocID="{3FAED899-117F-4BE4-9DC3-96DB90502F8B}" presName="desTx" presStyleLbl="alignAccFollowNode1" presStyleIdx="1" presStyleCnt="5" custScaleY="137215" custLinFactNeighborY="20466">
        <dgm:presLayoutVars>
          <dgm:bulletEnabled val="1"/>
        </dgm:presLayoutVars>
      </dgm:prSet>
      <dgm:spPr/>
    </dgm:pt>
    <dgm:pt modelId="{205FB7FF-A46C-427C-873F-F1C3258ED25F}" type="pres">
      <dgm:prSet presAssocID="{09750127-9EB9-4DF0-B5E6-F617BA4417D4}" presName="space" presStyleCnt="0"/>
      <dgm:spPr/>
    </dgm:pt>
    <dgm:pt modelId="{5B9BD1A2-E0D1-4349-9076-436C47167847}" type="pres">
      <dgm:prSet presAssocID="{29AEC595-03BE-4A16-A484-A49AB200EE47}" presName="composite" presStyleCnt="0"/>
      <dgm:spPr/>
    </dgm:pt>
    <dgm:pt modelId="{FAF9E6A2-C694-4035-A7B8-56A8F760ECA8}" type="pres">
      <dgm:prSet presAssocID="{29AEC595-03BE-4A16-A484-A49AB200EE47}" presName="parTx" presStyleLbl="alignNode1" presStyleIdx="2" presStyleCnt="5">
        <dgm:presLayoutVars>
          <dgm:chMax val="0"/>
          <dgm:chPref val="0"/>
          <dgm:bulletEnabled val="1"/>
        </dgm:presLayoutVars>
      </dgm:prSet>
      <dgm:spPr/>
    </dgm:pt>
    <dgm:pt modelId="{67240F1A-870C-4385-B465-D97CA0C8A8C0}" type="pres">
      <dgm:prSet presAssocID="{29AEC595-03BE-4A16-A484-A49AB200EE47}" presName="desTx" presStyleLbl="alignAccFollowNode1" presStyleIdx="2" presStyleCnt="5" custScaleY="137215" custLinFactNeighborY="20466">
        <dgm:presLayoutVars>
          <dgm:bulletEnabled val="1"/>
        </dgm:presLayoutVars>
      </dgm:prSet>
      <dgm:spPr/>
    </dgm:pt>
    <dgm:pt modelId="{607D9EA3-5A0F-4525-BDEB-D18EA92B8F4C}" type="pres">
      <dgm:prSet presAssocID="{0883EABB-86E2-407B-B3DF-1A67705A2D1A}" presName="space" presStyleCnt="0"/>
      <dgm:spPr/>
    </dgm:pt>
    <dgm:pt modelId="{9D1C011B-1889-4AA2-AE3B-1CBBA04CB02B}" type="pres">
      <dgm:prSet presAssocID="{43B0C4F9-0DF9-44AA-99F6-CBBEA089169D}" presName="composite" presStyleCnt="0"/>
      <dgm:spPr/>
    </dgm:pt>
    <dgm:pt modelId="{13AF59C3-B3B1-4A5B-BEB3-B8FDCAA02670}" type="pres">
      <dgm:prSet presAssocID="{43B0C4F9-0DF9-44AA-99F6-CBBEA089169D}" presName="parTx" presStyleLbl="alignNode1" presStyleIdx="3" presStyleCnt="5">
        <dgm:presLayoutVars>
          <dgm:chMax val="0"/>
          <dgm:chPref val="0"/>
          <dgm:bulletEnabled val="1"/>
        </dgm:presLayoutVars>
      </dgm:prSet>
      <dgm:spPr/>
    </dgm:pt>
    <dgm:pt modelId="{17A20BDB-8F3B-45D5-A190-5411CB704E8C}" type="pres">
      <dgm:prSet presAssocID="{43B0C4F9-0DF9-44AA-99F6-CBBEA089169D}" presName="desTx" presStyleLbl="alignAccFollowNode1" presStyleIdx="3" presStyleCnt="5" custScaleY="133557" custLinFactNeighborX="261" custLinFactNeighborY="19219">
        <dgm:presLayoutVars>
          <dgm:bulletEnabled val="1"/>
        </dgm:presLayoutVars>
      </dgm:prSet>
      <dgm:spPr/>
    </dgm:pt>
    <dgm:pt modelId="{009BE4C9-2BC6-4BB1-A3AF-2093E9773AFA}" type="pres">
      <dgm:prSet presAssocID="{4C419D8E-3918-4BE4-AFC7-775B923738CA}" presName="space" presStyleCnt="0"/>
      <dgm:spPr/>
    </dgm:pt>
    <dgm:pt modelId="{A4E55DA7-9E44-4419-A7B5-3A3C5F23AA0D}" type="pres">
      <dgm:prSet presAssocID="{380008C2-A0C2-43FA-A009-5063144AF894}" presName="composite" presStyleCnt="0"/>
      <dgm:spPr/>
    </dgm:pt>
    <dgm:pt modelId="{4E3C2869-0D20-4880-9C4D-11545CAF0AB4}" type="pres">
      <dgm:prSet presAssocID="{380008C2-A0C2-43FA-A009-5063144AF894}" presName="parTx" presStyleLbl="alignNode1" presStyleIdx="4" presStyleCnt="5">
        <dgm:presLayoutVars>
          <dgm:chMax val="0"/>
          <dgm:chPref val="0"/>
          <dgm:bulletEnabled val="1"/>
        </dgm:presLayoutVars>
      </dgm:prSet>
      <dgm:spPr/>
    </dgm:pt>
    <dgm:pt modelId="{F6F2D0EF-E08C-4FEC-BDB0-DE6848EBE990}" type="pres">
      <dgm:prSet presAssocID="{380008C2-A0C2-43FA-A009-5063144AF894}" presName="desTx" presStyleLbl="alignAccFollowNode1" presStyleIdx="4" presStyleCnt="5" custScaleY="133557" custLinFactNeighborX="261" custLinFactNeighborY="19219">
        <dgm:presLayoutVars>
          <dgm:bulletEnabled val="1"/>
        </dgm:presLayoutVars>
      </dgm:prSet>
      <dgm:spPr/>
    </dgm:pt>
  </dgm:ptLst>
  <dgm:cxnLst>
    <dgm:cxn modelId="{739D4203-7B93-405F-90AB-2857E0C07FE9}" srcId="{380008C2-A0C2-43FA-A009-5063144AF894}" destId="{8A3103B5-1D28-4949-8C6F-3B00C62C8E84}" srcOrd="1" destOrd="0" parTransId="{57DD58D0-198A-4E9B-B703-EB744F88EE76}" sibTransId="{E0EFF757-401C-49C0-A9AC-684F9BC8274F}"/>
    <dgm:cxn modelId="{37771C09-248A-4B7D-B47B-3FD8B52A625E}" type="presOf" srcId="{5C15F7DE-DBE1-4EE8-8082-C63011A7E627}" destId="{4D881B9D-33DD-440E-8759-74D47F19F778}" srcOrd="0" destOrd="0" presId="urn:microsoft.com/office/officeart/2005/8/layout/hList1"/>
    <dgm:cxn modelId="{924CC809-412D-42D4-A278-4B6CAB0D618E}" type="presOf" srcId="{51F5DC42-78D7-40D2-9655-57307F72875D}" destId="{F6F2D0EF-E08C-4FEC-BDB0-DE6848EBE990}" srcOrd="0" destOrd="0" presId="urn:microsoft.com/office/officeart/2005/8/layout/hList1"/>
    <dgm:cxn modelId="{66AA1310-EC4B-4B18-832A-0AB8E09F3BA6}" type="presOf" srcId="{41BAB1F4-82F6-466F-8AA9-0FC9B0C65E91}" destId="{014B9B5D-E3AB-4F83-A814-D5EC7439D223}" srcOrd="0" destOrd="2" presId="urn:microsoft.com/office/officeart/2005/8/layout/hList1"/>
    <dgm:cxn modelId="{4E92031A-3972-4638-BEE3-C0342051C2F3}" srcId="{43B0C4F9-0DF9-44AA-99F6-CBBEA089169D}" destId="{81E55495-0AF2-4AAC-B7DD-7418D110757A}" srcOrd="1" destOrd="0" parTransId="{DCFFBAA1-F438-492A-90CC-FE8FEC78A95C}" sibTransId="{CF5B38E7-CFA2-4EC1-92B0-DD2BB363B9C5}"/>
    <dgm:cxn modelId="{181D7520-D237-4202-8956-82DCCDCB59D1}" srcId="{5C15F7DE-DBE1-4EE8-8082-C63011A7E627}" destId="{43B0C4F9-0DF9-44AA-99F6-CBBEA089169D}" srcOrd="3" destOrd="0" parTransId="{176C0B07-2BF8-4162-8B0B-1BFFD44B2982}" sibTransId="{4C419D8E-3918-4BE4-AFC7-775B923738CA}"/>
    <dgm:cxn modelId="{9FA36123-05F2-4630-B4B0-32B1EE0B8053}" srcId="{29AEC595-03BE-4A16-A484-A49AB200EE47}" destId="{D4A2977D-B5E3-42CA-AE27-A5ED0BB37463}" srcOrd="2" destOrd="0" parTransId="{F41B419C-E55F-4244-8400-9E6192F5C05C}" sibTransId="{2B14AAA9-EF17-451C-9598-930E3E73CD45}"/>
    <dgm:cxn modelId="{BF05E725-E22D-4475-ACE5-3929588772A3}" srcId="{5C15F7DE-DBE1-4EE8-8082-C63011A7E627}" destId="{29AEC595-03BE-4A16-A484-A49AB200EE47}" srcOrd="2" destOrd="0" parTransId="{B4A08490-FE62-48C1-B180-70B608F89396}" sibTransId="{0883EABB-86E2-407B-B3DF-1A67705A2D1A}"/>
    <dgm:cxn modelId="{81EBDF2F-5667-4FD2-9391-72074BE8E545}" type="presOf" srcId="{3FAED899-117F-4BE4-9DC3-96DB90502F8B}" destId="{D4ABFE36-4CAB-422D-B8D6-7305CF38BF45}" srcOrd="0" destOrd="0" presId="urn:microsoft.com/office/officeart/2005/8/layout/hList1"/>
    <dgm:cxn modelId="{36E4EB32-BAB6-4CC7-991D-9020371B2911}" type="presOf" srcId="{B4B62126-963D-490B-89DE-4CDDE3A3356F}" destId="{014B9B5D-E3AB-4F83-A814-D5EC7439D223}" srcOrd="0" destOrd="1" presId="urn:microsoft.com/office/officeart/2005/8/layout/hList1"/>
    <dgm:cxn modelId="{A99B023E-5892-4C66-9C46-F53682D59675}" type="presOf" srcId="{E1A527AB-6D78-4DE5-89BD-83D8B3C4569F}" destId="{014B9B5D-E3AB-4F83-A814-D5EC7439D223}" srcOrd="0" destOrd="0" presId="urn:microsoft.com/office/officeart/2005/8/layout/hList1"/>
    <dgm:cxn modelId="{E7F1E946-62F7-46ED-BF7D-068601D026B9}" type="presOf" srcId="{16316F58-298B-4E4D-ABD7-9A5E78992FB8}" destId="{17A20BDB-8F3B-45D5-A190-5411CB704E8C}" srcOrd="0" destOrd="0" presId="urn:microsoft.com/office/officeart/2005/8/layout/hList1"/>
    <dgm:cxn modelId="{9DE76748-1E10-4DD8-B5A8-2DDFA35433F4}" type="presOf" srcId="{06D9A516-875F-4DE5-B2FB-8CCE55ABE0DC}" destId="{4DD324D3-885C-499D-9888-FDDB4B0B49DC}" srcOrd="0" destOrd="0" presId="urn:microsoft.com/office/officeart/2005/8/layout/hList1"/>
    <dgm:cxn modelId="{51BEEC4C-DF7F-4725-9845-36DB0D30BD03}" type="presOf" srcId="{AB4DBB72-8954-46CF-BBB0-98E87E64132E}" destId="{67240F1A-870C-4385-B465-D97CA0C8A8C0}" srcOrd="0" destOrd="0" presId="urn:microsoft.com/office/officeart/2005/8/layout/hList1"/>
    <dgm:cxn modelId="{578C7250-F498-4779-9123-12023A2C384C}" type="presOf" srcId="{29AEC595-03BE-4A16-A484-A49AB200EE47}" destId="{FAF9E6A2-C694-4035-A7B8-56A8F760ECA8}" srcOrd="0" destOrd="0" presId="urn:microsoft.com/office/officeart/2005/8/layout/hList1"/>
    <dgm:cxn modelId="{74D3F350-121C-43AE-B303-42D86305E0CB}" srcId="{380008C2-A0C2-43FA-A009-5063144AF894}" destId="{51F5DC42-78D7-40D2-9655-57307F72875D}" srcOrd="0" destOrd="0" parTransId="{5A6801B7-F0AD-4A0C-B319-A39BC64A5F65}" sibTransId="{55DE331A-B715-4C0B-8F94-2B41EAC99B45}"/>
    <dgm:cxn modelId="{1BBD8058-4226-48C5-96D6-0ACCBD6BD030}" srcId="{5C15F7DE-DBE1-4EE8-8082-C63011A7E627}" destId="{3FAED899-117F-4BE4-9DC3-96DB90502F8B}" srcOrd="1" destOrd="0" parTransId="{266F795C-F53A-47CF-A23B-DE25C8B5FCEE}" sibTransId="{09750127-9EB9-4DF0-B5E6-F617BA4417D4}"/>
    <dgm:cxn modelId="{1DFE7659-D355-4511-A47E-1C05279C48F3}" type="presOf" srcId="{D4A2977D-B5E3-42CA-AE27-A5ED0BB37463}" destId="{67240F1A-870C-4385-B465-D97CA0C8A8C0}" srcOrd="0" destOrd="2" presId="urn:microsoft.com/office/officeart/2005/8/layout/hList1"/>
    <dgm:cxn modelId="{44F4FA5D-4B89-4FED-8E9D-51065BCE76B7}" srcId="{29AEC595-03BE-4A16-A484-A49AB200EE47}" destId="{4172D683-736E-46BD-A98F-352570425BDF}" srcOrd="1" destOrd="0" parTransId="{0BBEE73A-23DE-4A56-BDCE-43C5FF692561}" sibTransId="{1C27C49F-77F0-4AF0-A6C6-95A40951A16E}"/>
    <dgm:cxn modelId="{4E82606B-E143-4556-A1D9-0E9D87CF38B5}" srcId="{29AEC595-03BE-4A16-A484-A49AB200EE47}" destId="{AB4DBB72-8954-46CF-BBB0-98E87E64132E}" srcOrd="0" destOrd="0" parTransId="{931D7E34-8CF3-41CA-8D97-03A3A1ED1DCC}" sibTransId="{DF9AB456-50FD-4FDE-91E5-B1BBF67CE94D}"/>
    <dgm:cxn modelId="{4C1F6D70-774F-483C-951F-1C442FB15DEF}" srcId="{3FAED899-117F-4BE4-9DC3-96DB90502F8B}" destId="{B2A22101-70D3-4D78-8690-9039B5AECEBE}" srcOrd="1" destOrd="0" parTransId="{8E94F1E5-6ACC-4781-B57B-789C501C6DD8}" sibTransId="{02969B0D-E7B2-4633-A1D7-746E82D4D186}"/>
    <dgm:cxn modelId="{88DB587A-67DE-4ACB-8B10-F1F60B095081}" srcId="{864D70A2-D996-4C99-A30C-43079235C74E}" destId="{B4B62126-963D-490B-89DE-4CDDE3A3356F}" srcOrd="1" destOrd="0" parTransId="{23141BE7-D5A0-4D89-BEEC-ABBE16E0FCA5}" sibTransId="{4581D7C7-458B-481B-81C5-E53285A60A0A}"/>
    <dgm:cxn modelId="{2FE90C99-0718-4A8C-8AF6-43EA0F6F5AA0}" srcId="{5C15F7DE-DBE1-4EE8-8082-C63011A7E627}" destId="{864D70A2-D996-4C99-A30C-43079235C74E}" srcOrd="0" destOrd="0" parTransId="{9ACB7A38-0013-4E1E-8606-6B441199D043}" sibTransId="{730A47FA-448C-41BE-9424-64B49CF9FEE7}"/>
    <dgm:cxn modelId="{DE4FCB9A-1270-4AE7-A63D-D83CA5C8E4F8}" type="presOf" srcId="{864D70A2-D996-4C99-A30C-43079235C74E}" destId="{0312268B-67E4-4721-B2F3-E83039E0EA7A}" srcOrd="0" destOrd="0" presId="urn:microsoft.com/office/officeart/2005/8/layout/hList1"/>
    <dgm:cxn modelId="{FBD87C9E-125C-4CD6-BC16-40F9023A6ECA}" type="presOf" srcId="{B2A22101-70D3-4D78-8690-9039B5AECEBE}" destId="{4DD324D3-885C-499D-9888-FDDB4B0B49DC}" srcOrd="0" destOrd="1" presId="urn:microsoft.com/office/officeart/2005/8/layout/hList1"/>
    <dgm:cxn modelId="{C1F3F3A4-4B88-4365-A3F0-5727E9ADA161}" type="presOf" srcId="{8A3103B5-1D28-4949-8C6F-3B00C62C8E84}" destId="{F6F2D0EF-E08C-4FEC-BDB0-DE6848EBE990}" srcOrd="0" destOrd="1" presId="urn:microsoft.com/office/officeart/2005/8/layout/hList1"/>
    <dgm:cxn modelId="{A852E1A5-1FCD-4751-A74A-F7940E654350}" type="presOf" srcId="{81E55495-0AF2-4AAC-B7DD-7418D110757A}" destId="{17A20BDB-8F3B-45D5-A190-5411CB704E8C}" srcOrd="0" destOrd="1" presId="urn:microsoft.com/office/officeart/2005/8/layout/hList1"/>
    <dgm:cxn modelId="{56F79CAA-C6BE-4724-A94D-28BB9B6F6803}" srcId="{43B0C4F9-0DF9-44AA-99F6-CBBEA089169D}" destId="{953AD8F2-68F8-4F1C-A8A4-BBE10948D311}" srcOrd="2" destOrd="0" parTransId="{531B7FE8-A0AF-4619-9DF0-6A8FB9F9BDBF}" sibTransId="{6B9C60B5-65A8-4242-AFBD-D066A0C8F13D}"/>
    <dgm:cxn modelId="{B4338CB7-8890-48EC-8CF1-064813D14660}" type="presOf" srcId="{380008C2-A0C2-43FA-A009-5063144AF894}" destId="{4E3C2869-0D20-4880-9C4D-11545CAF0AB4}" srcOrd="0" destOrd="0" presId="urn:microsoft.com/office/officeart/2005/8/layout/hList1"/>
    <dgm:cxn modelId="{ADF535C2-B10C-4EAA-9963-E9EFA83DC44E}" type="presOf" srcId="{43B0C4F9-0DF9-44AA-99F6-CBBEA089169D}" destId="{13AF59C3-B3B1-4A5B-BEB3-B8FDCAA02670}" srcOrd="0" destOrd="0" presId="urn:microsoft.com/office/officeart/2005/8/layout/hList1"/>
    <dgm:cxn modelId="{B6FDADC2-905B-4F34-9A82-D076F3731949}" srcId="{3FAED899-117F-4BE4-9DC3-96DB90502F8B}" destId="{06D9A516-875F-4DE5-B2FB-8CCE55ABE0DC}" srcOrd="0" destOrd="0" parTransId="{515C779F-DE26-4794-B067-FC1509FAB902}" sibTransId="{CE945916-F8C8-4F5F-9DDA-98C00AC7BE36}"/>
    <dgm:cxn modelId="{A16380CB-2D84-45EB-A47D-806A07749BC5}" srcId="{864D70A2-D996-4C99-A30C-43079235C74E}" destId="{E1A527AB-6D78-4DE5-89BD-83D8B3C4569F}" srcOrd="0" destOrd="0" parTransId="{DDA4C964-B215-4301-A467-965A5DD4A7FC}" sibTransId="{61151E1D-A060-49C6-85D6-0A946B3DB5F7}"/>
    <dgm:cxn modelId="{051387CE-4468-4BE4-907C-E82F82EEE095}" type="presOf" srcId="{953AD8F2-68F8-4F1C-A8A4-BBE10948D311}" destId="{17A20BDB-8F3B-45D5-A190-5411CB704E8C}" srcOrd="0" destOrd="2" presId="urn:microsoft.com/office/officeart/2005/8/layout/hList1"/>
    <dgm:cxn modelId="{86562BE1-3144-4AFA-B005-2690C42E3E48}" srcId="{5C15F7DE-DBE1-4EE8-8082-C63011A7E627}" destId="{380008C2-A0C2-43FA-A009-5063144AF894}" srcOrd="4" destOrd="0" parTransId="{6F1B50A2-0DA0-4C13-AF1C-3556E5E89290}" sibTransId="{64DFB418-AAF0-4B36-86A5-16B50BBA366A}"/>
    <dgm:cxn modelId="{ACDF97E9-F789-4996-AA6F-A83E0C5EB8A9}" srcId="{43B0C4F9-0DF9-44AA-99F6-CBBEA089169D}" destId="{16316F58-298B-4E4D-ABD7-9A5E78992FB8}" srcOrd="0" destOrd="0" parTransId="{72E2EF82-8591-412D-B680-6F194153FD88}" sibTransId="{926BB458-FCA4-4AB5-AB51-17B0BDBFD0E0}"/>
    <dgm:cxn modelId="{7FB17AF0-F8D8-4FBB-ADA5-2513A8599E30}" type="presOf" srcId="{4172D683-736E-46BD-A98F-352570425BDF}" destId="{67240F1A-870C-4385-B465-D97CA0C8A8C0}" srcOrd="0" destOrd="1" presId="urn:microsoft.com/office/officeart/2005/8/layout/hList1"/>
    <dgm:cxn modelId="{D07696F9-0FA1-4FD9-85AE-AD35EB4F63FC}" srcId="{864D70A2-D996-4C99-A30C-43079235C74E}" destId="{41BAB1F4-82F6-466F-8AA9-0FC9B0C65E91}" srcOrd="2" destOrd="0" parTransId="{028A80EA-072A-4A3A-858F-9FAB4A4C55CD}" sibTransId="{BA472A0C-59BA-45A8-B5E4-22836CA3B7FF}"/>
    <dgm:cxn modelId="{61D003CB-8813-4941-AC2C-870944633586}" type="presParOf" srcId="{4D881B9D-33DD-440E-8759-74D47F19F778}" destId="{5ACD6694-4289-4499-AB90-683361923D69}" srcOrd="0" destOrd="0" presId="urn:microsoft.com/office/officeart/2005/8/layout/hList1"/>
    <dgm:cxn modelId="{92554174-433C-4BBD-9951-04AF517DE2C0}" type="presParOf" srcId="{5ACD6694-4289-4499-AB90-683361923D69}" destId="{0312268B-67E4-4721-B2F3-E83039E0EA7A}" srcOrd="0" destOrd="0" presId="urn:microsoft.com/office/officeart/2005/8/layout/hList1"/>
    <dgm:cxn modelId="{C1EB1293-9BC5-45E1-9691-BB21869FFAEB}" type="presParOf" srcId="{5ACD6694-4289-4499-AB90-683361923D69}" destId="{014B9B5D-E3AB-4F83-A814-D5EC7439D223}" srcOrd="1" destOrd="0" presId="urn:microsoft.com/office/officeart/2005/8/layout/hList1"/>
    <dgm:cxn modelId="{E99365D8-10BF-4C71-90F0-8553ACE80610}" type="presParOf" srcId="{4D881B9D-33DD-440E-8759-74D47F19F778}" destId="{2566A309-6A16-4E10-92B3-32F714E31665}" srcOrd="1" destOrd="0" presId="urn:microsoft.com/office/officeart/2005/8/layout/hList1"/>
    <dgm:cxn modelId="{2753D961-C161-4F65-8731-63261C404ED4}" type="presParOf" srcId="{4D881B9D-33DD-440E-8759-74D47F19F778}" destId="{BE38123B-B157-4605-B7E4-1E690C7C45C7}" srcOrd="2" destOrd="0" presId="urn:microsoft.com/office/officeart/2005/8/layout/hList1"/>
    <dgm:cxn modelId="{56657F37-2980-44C5-AA83-BDFE28A1AEF7}" type="presParOf" srcId="{BE38123B-B157-4605-B7E4-1E690C7C45C7}" destId="{D4ABFE36-4CAB-422D-B8D6-7305CF38BF45}" srcOrd="0" destOrd="0" presId="urn:microsoft.com/office/officeart/2005/8/layout/hList1"/>
    <dgm:cxn modelId="{353FBA52-2146-45C5-A4F7-F56122A2AC53}" type="presParOf" srcId="{BE38123B-B157-4605-B7E4-1E690C7C45C7}" destId="{4DD324D3-885C-499D-9888-FDDB4B0B49DC}" srcOrd="1" destOrd="0" presId="urn:microsoft.com/office/officeart/2005/8/layout/hList1"/>
    <dgm:cxn modelId="{05BC7815-5C58-4547-A9C8-07BA6482EC54}" type="presParOf" srcId="{4D881B9D-33DD-440E-8759-74D47F19F778}" destId="{205FB7FF-A46C-427C-873F-F1C3258ED25F}" srcOrd="3" destOrd="0" presId="urn:microsoft.com/office/officeart/2005/8/layout/hList1"/>
    <dgm:cxn modelId="{658C35B3-BFB5-4FA5-B2A3-7B4FE519E95F}" type="presParOf" srcId="{4D881B9D-33DD-440E-8759-74D47F19F778}" destId="{5B9BD1A2-E0D1-4349-9076-436C47167847}" srcOrd="4" destOrd="0" presId="urn:microsoft.com/office/officeart/2005/8/layout/hList1"/>
    <dgm:cxn modelId="{29B12514-F808-4BDF-B00A-7BC38AFC09CC}" type="presParOf" srcId="{5B9BD1A2-E0D1-4349-9076-436C47167847}" destId="{FAF9E6A2-C694-4035-A7B8-56A8F760ECA8}" srcOrd="0" destOrd="0" presId="urn:microsoft.com/office/officeart/2005/8/layout/hList1"/>
    <dgm:cxn modelId="{F764FD06-BB30-4A06-9894-76F5CD40F7F7}" type="presParOf" srcId="{5B9BD1A2-E0D1-4349-9076-436C47167847}" destId="{67240F1A-870C-4385-B465-D97CA0C8A8C0}" srcOrd="1" destOrd="0" presId="urn:microsoft.com/office/officeart/2005/8/layout/hList1"/>
    <dgm:cxn modelId="{8609ECE8-E065-4164-9F53-4EF18AEC7128}" type="presParOf" srcId="{4D881B9D-33DD-440E-8759-74D47F19F778}" destId="{607D9EA3-5A0F-4525-BDEB-D18EA92B8F4C}" srcOrd="5" destOrd="0" presId="urn:microsoft.com/office/officeart/2005/8/layout/hList1"/>
    <dgm:cxn modelId="{1CAAA7A2-0546-4106-8A36-FDE79D0F37CC}" type="presParOf" srcId="{4D881B9D-33DD-440E-8759-74D47F19F778}" destId="{9D1C011B-1889-4AA2-AE3B-1CBBA04CB02B}" srcOrd="6" destOrd="0" presId="urn:microsoft.com/office/officeart/2005/8/layout/hList1"/>
    <dgm:cxn modelId="{70326E4B-1E54-4707-B1B0-390F2C95B281}" type="presParOf" srcId="{9D1C011B-1889-4AA2-AE3B-1CBBA04CB02B}" destId="{13AF59C3-B3B1-4A5B-BEB3-B8FDCAA02670}" srcOrd="0" destOrd="0" presId="urn:microsoft.com/office/officeart/2005/8/layout/hList1"/>
    <dgm:cxn modelId="{767AF3D2-361E-47D6-9192-8AAF4634D561}" type="presParOf" srcId="{9D1C011B-1889-4AA2-AE3B-1CBBA04CB02B}" destId="{17A20BDB-8F3B-45D5-A190-5411CB704E8C}" srcOrd="1" destOrd="0" presId="urn:microsoft.com/office/officeart/2005/8/layout/hList1"/>
    <dgm:cxn modelId="{030ED16F-0917-4F61-8464-162B18247427}" type="presParOf" srcId="{4D881B9D-33DD-440E-8759-74D47F19F778}" destId="{009BE4C9-2BC6-4BB1-A3AF-2093E9773AFA}" srcOrd="7" destOrd="0" presId="urn:microsoft.com/office/officeart/2005/8/layout/hList1"/>
    <dgm:cxn modelId="{A706CBCB-E5B9-4AF3-B232-4E6762A3C8A7}" type="presParOf" srcId="{4D881B9D-33DD-440E-8759-74D47F19F778}" destId="{A4E55DA7-9E44-4419-A7B5-3A3C5F23AA0D}" srcOrd="8" destOrd="0" presId="urn:microsoft.com/office/officeart/2005/8/layout/hList1"/>
    <dgm:cxn modelId="{AD91252B-D260-4D41-B101-C0CC632DE587}" type="presParOf" srcId="{A4E55DA7-9E44-4419-A7B5-3A3C5F23AA0D}" destId="{4E3C2869-0D20-4880-9C4D-11545CAF0AB4}" srcOrd="0" destOrd="0" presId="urn:microsoft.com/office/officeart/2005/8/layout/hList1"/>
    <dgm:cxn modelId="{933B5A59-12FE-42E7-9B58-B401A8A2BC2A}" type="presParOf" srcId="{A4E55DA7-9E44-4419-A7B5-3A3C5F23AA0D}" destId="{F6F2D0EF-E08C-4FEC-BDB0-DE6848EBE99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B45EA1-4E50-4E28-A78F-933A24F32394}"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AD2C0339-84C1-4AD9-BCBC-047CC74C07BF}">
      <dgm:prSet custT="1"/>
      <dgm:spPr/>
      <dgm:t>
        <a:bodyPr/>
        <a:lstStyle/>
        <a:p>
          <a:r>
            <a:rPr lang="en-US" sz="3000"/>
            <a:t>Assigned Sex</a:t>
          </a:r>
        </a:p>
      </dgm:t>
    </dgm:pt>
    <dgm:pt modelId="{3A0298A9-B3E8-4103-8DF3-86669C7D2A16}" type="parTrans" cxnId="{F89DC53F-7D8E-4DB1-AC9D-54A5A99CE4C3}">
      <dgm:prSet/>
      <dgm:spPr/>
      <dgm:t>
        <a:bodyPr/>
        <a:lstStyle/>
        <a:p>
          <a:endParaRPr lang="en-US"/>
        </a:p>
      </dgm:t>
    </dgm:pt>
    <dgm:pt modelId="{F226B293-0CE4-42D5-A39E-5537F85808B5}" type="sibTrans" cxnId="{F89DC53F-7D8E-4DB1-AC9D-54A5A99CE4C3}">
      <dgm:prSet/>
      <dgm:spPr/>
      <dgm:t>
        <a:bodyPr/>
        <a:lstStyle/>
        <a:p>
          <a:endParaRPr lang="en-US"/>
        </a:p>
      </dgm:t>
    </dgm:pt>
    <dgm:pt modelId="{3A3643CD-E0F9-4129-B382-8B03323291EB}">
      <dgm:prSet/>
      <dgm:spPr/>
      <dgm:t>
        <a:bodyPr/>
        <a:lstStyle/>
        <a:p>
          <a:r>
            <a:rPr lang="en-US"/>
            <a:t>Determination: Genitalia, Chromosomes</a:t>
          </a:r>
        </a:p>
      </dgm:t>
    </dgm:pt>
    <dgm:pt modelId="{8126B722-E5DD-461A-B2F5-D4E52ADCFCB4}" type="parTrans" cxnId="{D359C624-8380-48CF-BDF6-17333CFFCAF7}">
      <dgm:prSet/>
      <dgm:spPr/>
      <dgm:t>
        <a:bodyPr/>
        <a:lstStyle/>
        <a:p>
          <a:endParaRPr lang="en-US"/>
        </a:p>
      </dgm:t>
    </dgm:pt>
    <dgm:pt modelId="{F4C82325-B872-47BC-B98E-F5775D8585EA}" type="sibTrans" cxnId="{D359C624-8380-48CF-BDF6-17333CFFCAF7}">
      <dgm:prSet/>
      <dgm:spPr/>
      <dgm:t>
        <a:bodyPr/>
        <a:lstStyle/>
        <a:p>
          <a:endParaRPr lang="en-US"/>
        </a:p>
      </dgm:t>
    </dgm:pt>
    <dgm:pt modelId="{332A34BE-3E88-449C-93A9-59E11AD17270}">
      <dgm:prSet/>
      <dgm:spPr/>
      <dgm:t>
        <a:bodyPr/>
        <a:lstStyle/>
        <a:p>
          <a:r>
            <a:rPr lang="en-US"/>
            <a:t>Designations: Male, Female, Intersex: ~1% Births </a:t>
          </a:r>
        </a:p>
      </dgm:t>
    </dgm:pt>
    <dgm:pt modelId="{BE538697-801A-4C56-9C5E-499A4B02B3A4}" type="parTrans" cxnId="{E60C9FE5-6313-4E31-BD1D-68E1B40AC97E}">
      <dgm:prSet/>
      <dgm:spPr/>
      <dgm:t>
        <a:bodyPr/>
        <a:lstStyle/>
        <a:p>
          <a:endParaRPr lang="en-US"/>
        </a:p>
      </dgm:t>
    </dgm:pt>
    <dgm:pt modelId="{D41FED78-5326-47D0-AEF1-461E126AC3AE}" type="sibTrans" cxnId="{E60C9FE5-6313-4E31-BD1D-68E1B40AC97E}">
      <dgm:prSet/>
      <dgm:spPr/>
      <dgm:t>
        <a:bodyPr/>
        <a:lstStyle/>
        <a:p>
          <a:endParaRPr lang="en-US"/>
        </a:p>
      </dgm:t>
    </dgm:pt>
    <dgm:pt modelId="{08E7BA60-1380-4737-A674-A5327EA665C1}">
      <dgm:prSet custT="1"/>
      <dgm:spPr/>
      <dgm:t>
        <a:bodyPr/>
        <a:lstStyle/>
        <a:p>
          <a:r>
            <a:rPr lang="en-US" sz="3000"/>
            <a:t>Gender</a:t>
          </a:r>
        </a:p>
      </dgm:t>
    </dgm:pt>
    <dgm:pt modelId="{D414AA16-CCF5-4476-81BB-01D6C11EEE9E}" type="parTrans" cxnId="{F7F947A1-2F06-40DA-B552-65CBFDB9CFC3}">
      <dgm:prSet/>
      <dgm:spPr/>
      <dgm:t>
        <a:bodyPr/>
        <a:lstStyle/>
        <a:p>
          <a:endParaRPr lang="en-US"/>
        </a:p>
      </dgm:t>
    </dgm:pt>
    <dgm:pt modelId="{8B0172A8-EAF1-4F2E-8472-5A91159DADA1}" type="sibTrans" cxnId="{F7F947A1-2F06-40DA-B552-65CBFDB9CFC3}">
      <dgm:prSet/>
      <dgm:spPr/>
      <dgm:t>
        <a:bodyPr/>
        <a:lstStyle/>
        <a:p>
          <a:endParaRPr lang="en-US"/>
        </a:p>
      </dgm:t>
    </dgm:pt>
    <dgm:pt modelId="{B29701DC-E608-4BE9-9A37-A0C8D33B166B}">
      <dgm:prSet/>
      <dgm:spPr/>
      <dgm:t>
        <a:bodyPr/>
        <a:lstStyle/>
        <a:p>
          <a:r>
            <a:rPr lang="en-US"/>
            <a:t>Gender Identity</a:t>
          </a:r>
        </a:p>
      </dgm:t>
    </dgm:pt>
    <dgm:pt modelId="{B063D99C-B353-4FCD-9DE0-FE7AA087686C}" type="parTrans" cxnId="{85886B9F-CF21-40A1-B9B0-32CDD4792A64}">
      <dgm:prSet/>
      <dgm:spPr/>
      <dgm:t>
        <a:bodyPr/>
        <a:lstStyle/>
        <a:p>
          <a:endParaRPr lang="en-US"/>
        </a:p>
      </dgm:t>
    </dgm:pt>
    <dgm:pt modelId="{592465AE-7012-48F7-B90E-2D3517FC489F}" type="sibTrans" cxnId="{85886B9F-CF21-40A1-B9B0-32CDD4792A64}">
      <dgm:prSet/>
      <dgm:spPr/>
      <dgm:t>
        <a:bodyPr/>
        <a:lstStyle/>
        <a:p>
          <a:endParaRPr lang="en-US"/>
        </a:p>
      </dgm:t>
    </dgm:pt>
    <dgm:pt modelId="{8891CD16-A9A2-4306-B816-B686B522059D}">
      <dgm:prSet/>
      <dgm:spPr/>
      <dgm:t>
        <a:bodyPr/>
        <a:lstStyle/>
        <a:p>
          <a:r>
            <a:rPr lang="en-US" dirty="0"/>
            <a:t>Internal sense of being male, female, neither, both, or another gender</a:t>
          </a:r>
        </a:p>
      </dgm:t>
    </dgm:pt>
    <dgm:pt modelId="{3A7AB0F6-7466-4984-BDB0-4CBB404DFE66}" type="parTrans" cxnId="{A52509AF-4CB7-4B8E-A19A-E194CA2C6F32}">
      <dgm:prSet/>
      <dgm:spPr/>
      <dgm:t>
        <a:bodyPr/>
        <a:lstStyle/>
        <a:p>
          <a:endParaRPr lang="en-US"/>
        </a:p>
      </dgm:t>
    </dgm:pt>
    <dgm:pt modelId="{921F7AD5-43A7-4795-A7E1-679AA3CA3333}" type="sibTrans" cxnId="{A52509AF-4CB7-4B8E-A19A-E194CA2C6F32}">
      <dgm:prSet/>
      <dgm:spPr/>
      <dgm:t>
        <a:bodyPr/>
        <a:lstStyle/>
        <a:p>
          <a:endParaRPr lang="en-US"/>
        </a:p>
      </dgm:t>
    </dgm:pt>
    <dgm:pt modelId="{518F3A4B-DBFF-45C2-B3D5-F595AF524CF3}">
      <dgm:prSet/>
      <dgm:spPr/>
      <dgm:t>
        <a:bodyPr/>
        <a:lstStyle/>
        <a:p>
          <a:r>
            <a:rPr lang="en-US"/>
            <a:t>Gender Expression</a:t>
          </a:r>
        </a:p>
      </dgm:t>
    </dgm:pt>
    <dgm:pt modelId="{43728281-8620-4E55-AD29-721E40A38984}" type="parTrans" cxnId="{E3B5B730-B38D-4158-B72B-5FF64A64EF54}">
      <dgm:prSet/>
      <dgm:spPr/>
      <dgm:t>
        <a:bodyPr/>
        <a:lstStyle/>
        <a:p>
          <a:endParaRPr lang="en-US"/>
        </a:p>
      </dgm:t>
    </dgm:pt>
    <dgm:pt modelId="{412B9B0C-5E40-48F7-8CE3-7416DB34B5A4}" type="sibTrans" cxnId="{E3B5B730-B38D-4158-B72B-5FF64A64EF54}">
      <dgm:prSet/>
      <dgm:spPr/>
      <dgm:t>
        <a:bodyPr/>
        <a:lstStyle/>
        <a:p>
          <a:endParaRPr lang="en-US"/>
        </a:p>
      </dgm:t>
    </dgm:pt>
    <dgm:pt modelId="{5684558D-9F48-4E43-ABED-4031D7EE31D8}">
      <dgm:prSet/>
      <dgm:spPr/>
      <dgm:t>
        <a:bodyPr/>
        <a:lstStyle/>
        <a:p>
          <a:r>
            <a:rPr lang="en-US"/>
            <a:t>Physical manifestation of one’s identity; Masculinity, femininity, other</a:t>
          </a:r>
        </a:p>
      </dgm:t>
    </dgm:pt>
    <dgm:pt modelId="{36A363CC-E0F5-4813-9DEF-93F8979915C1}" type="parTrans" cxnId="{14E9920B-6D65-4C94-970F-2E4E83FAAAAC}">
      <dgm:prSet/>
      <dgm:spPr/>
      <dgm:t>
        <a:bodyPr/>
        <a:lstStyle/>
        <a:p>
          <a:endParaRPr lang="en-US"/>
        </a:p>
      </dgm:t>
    </dgm:pt>
    <dgm:pt modelId="{02CE86A3-34D8-4EAB-A485-E4B95D023D5C}" type="sibTrans" cxnId="{14E9920B-6D65-4C94-970F-2E4E83FAAAAC}">
      <dgm:prSet/>
      <dgm:spPr/>
      <dgm:t>
        <a:bodyPr/>
        <a:lstStyle/>
        <a:p>
          <a:endParaRPr lang="en-US"/>
        </a:p>
      </dgm:t>
    </dgm:pt>
    <dgm:pt modelId="{8532EAEA-1429-7C48-81D6-957B7A237E7D}" type="pres">
      <dgm:prSet presAssocID="{CEB45EA1-4E50-4E28-A78F-933A24F32394}" presName="linear" presStyleCnt="0">
        <dgm:presLayoutVars>
          <dgm:dir/>
          <dgm:animLvl val="lvl"/>
          <dgm:resizeHandles val="exact"/>
        </dgm:presLayoutVars>
      </dgm:prSet>
      <dgm:spPr/>
    </dgm:pt>
    <dgm:pt modelId="{EE7DA32C-E650-504E-A268-5305C5F6BEA8}" type="pres">
      <dgm:prSet presAssocID="{AD2C0339-84C1-4AD9-BCBC-047CC74C07BF}" presName="parentLin" presStyleCnt="0"/>
      <dgm:spPr/>
    </dgm:pt>
    <dgm:pt modelId="{02D75DD9-E0CA-124C-A39F-EB0D31CDFF46}" type="pres">
      <dgm:prSet presAssocID="{AD2C0339-84C1-4AD9-BCBC-047CC74C07BF}" presName="parentLeftMargin" presStyleLbl="node1" presStyleIdx="0" presStyleCnt="2"/>
      <dgm:spPr/>
    </dgm:pt>
    <dgm:pt modelId="{3C2ACF3A-1CFD-FA48-AD00-EF077C1C816C}" type="pres">
      <dgm:prSet presAssocID="{AD2C0339-84C1-4AD9-BCBC-047CC74C07BF}" presName="parentText" presStyleLbl="node1" presStyleIdx="0" presStyleCnt="2">
        <dgm:presLayoutVars>
          <dgm:chMax val="0"/>
          <dgm:bulletEnabled val="1"/>
        </dgm:presLayoutVars>
      </dgm:prSet>
      <dgm:spPr/>
    </dgm:pt>
    <dgm:pt modelId="{0999E5E7-E639-0A4F-981E-32BC685AB5EF}" type="pres">
      <dgm:prSet presAssocID="{AD2C0339-84C1-4AD9-BCBC-047CC74C07BF}" presName="negativeSpace" presStyleCnt="0"/>
      <dgm:spPr/>
    </dgm:pt>
    <dgm:pt modelId="{63C9F425-0723-CC4E-B757-29C67984B8CC}" type="pres">
      <dgm:prSet presAssocID="{AD2C0339-84C1-4AD9-BCBC-047CC74C07BF}" presName="childText" presStyleLbl="conFgAcc1" presStyleIdx="0" presStyleCnt="2" custLinFactNeighborX="8" custLinFactNeighborY="-11796">
        <dgm:presLayoutVars>
          <dgm:bulletEnabled val="1"/>
        </dgm:presLayoutVars>
      </dgm:prSet>
      <dgm:spPr/>
    </dgm:pt>
    <dgm:pt modelId="{2B2051CA-AB66-BE46-BAF6-D3691D003438}" type="pres">
      <dgm:prSet presAssocID="{F226B293-0CE4-42D5-A39E-5537F85808B5}" presName="spaceBetweenRectangles" presStyleCnt="0"/>
      <dgm:spPr/>
    </dgm:pt>
    <dgm:pt modelId="{573B7DB0-34E9-E345-A342-165F045E902C}" type="pres">
      <dgm:prSet presAssocID="{08E7BA60-1380-4737-A674-A5327EA665C1}" presName="parentLin" presStyleCnt="0"/>
      <dgm:spPr/>
    </dgm:pt>
    <dgm:pt modelId="{12184BBE-BE83-D341-9DA2-63DCE54A9CF8}" type="pres">
      <dgm:prSet presAssocID="{08E7BA60-1380-4737-A674-A5327EA665C1}" presName="parentLeftMargin" presStyleLbl="node1" presStyleIdx="0" presStyleCnt="2"/>
      <dgm:spPr/>
    </dgm:pt>
    <dgm:pt modelId="{5A3CC81E-7635-234C-8AB9-BBC6CEDC0FEC}" type="pres">
      <dgm:prSet presAssocID="{08E7BA60-1380-4737-A674-A5327EA665C1}" presName="parentText" presStyleLbl="node1" presStyleIdx="1" presStyleCnt="2">
        <dgm:presLayoutVars>
          <dgm:chMax val="0"/>
          <dgm:bulletEnabled val="1"/>
        </dgm:presLayoutVars>
      </dgm:prSet>
      <dgm:spPr/>
    </dgm:pt>
    <dgm:pt modelId="{FBF5FD8F-F755-2E4B-B519-6BD2860770A1}" type="pres">
      <dgm:prSet presAssocID="{08E7BA60-1380-4737-A674-A5327EA665C1}" presName="negativeSpace" presStyleCnt="0"/>
      <dgm:spPr/>
    </dgm:pt>
    <dgm:pt modelId="{59E4880C-17C5-E646-A66D-BBE39D24241D}" type="pres">
      <dgm:prSet presAssocID="{08E7BA60-1380-4737-A674-A5327EA665C1}" presName="childText" presStyleLbl="conFgAcc1" presStyleIdx="1" presStyleCnt="2">
        <dgm:presLayoutVars>
          <dgm:bulletEnabled val="1"/>
        </dgm:presLayoutVars>
      </dgm:prSet>
      <dgm:spPr/>
    </dgm:pt>
  </dgm:ptLst>
  <dgm:cxnLst>
    <dgm:cxn modelId="{14E9920B-6D65-4C94-970F-2E4E83FAAAAC}" srcId="{518F3A4B-DBFF-45C2-B3D5-F595AF524CF3}" destId="{5684558D-9F48-4E43-ABED-4031D7EE31D8}" srcOrd="0" destOrd="0" parTransId="{36A363CC-E0F5-4813-9DEF-93F8979915C1}" sibTransId="{02CE86A3-34D8-4EAB-A485-E4B95D023D5C}"/>
    <dgm:cxn modelId="{D359C624-8380-48CF-BDF6-17333CFFCAF7}" srcId="{AD2C0339-84C1-4AD9-BCBC-047CC74C07BF}" destId="{3A3643CD-E0F9-4129-B382-8B03323291EB}" srcOrd="0" destOrd="0" parTransId="{8126B722-E5DD-461A-B2F5-D4E52ADCFCB4}" sibTransId="{F4C82325-B872-47BC-B98E-F5775D8585EA}"/>
    <dgm:cxn modelId="{E3B5B730-B38D-4158-B72B-5FF64A64EF54}" srcId="{08E7BA60-1380-4737-A674-A5327EA665C1}" destId="{518F3A4B-DBFF-45C2-B3D5-F595AF524CF3}" srcOrd="1" destOrd="0" parTransId="{43728281-8620-4E55-AD29-721E40A38984}" sibTransId="{412B9B0C-5E40-48F7-8CE3-7416DB34B5A4}"/>
    <dgm:cxn modelId="{F89DC53F-7D8E-4DB1-AC9D-54A5A99CE4C3}" srcId="{CEB45EA1-4E50-4E28-A78F-933A24F32394}" destId="{AD2C0339-84C1-4AD9-BCBC-047CC74C07BF}" srcOrd="0" destOrd="0" parTransId="{3A0298A9-B3E8-4103-8DF3-86669C7D2A16}" sibTransId="{F226B293-0CE4-42D5-A39E-5537F85808B5}"/>
    <dgm:cxn modelId="{1D7DB54E-5229-6446-83B9-5D22AB8A84A8}" type="presOf" srcId="{3A3643CD-E0F9-4129-B382-8B03323291EB}" destId="{63C9F425-0723-CC4E-B757-29C67984B8CC}" srcOrd="0" destOrd="0" presId="urn:microsoft.com/office/officeart/2005/8/layout/list1"/>
    <dgm:cxn modelId="{5079475F-B8A3-CA44-827E-4217168F5F17}" type="presOf" srcId="{B29701DC-E608-4BE9-9A37-A0C8D33B166B}" destId="{59E4880C-17C5-E646-A66D-BBE39D24241D}" srcOrd="0" destOrd="0" presId="urn:microsoft.com/office/officeart/2005/8/layout/list1"/>
    <dgm:cxn modelId="{2DC95160-DFAB-AF41-9D8C-2D94EEBC1D72}" type="presOf" srcId="{5684558D-9F48-4E43-ABED-4031D7EE31D8}" destId="{59E4880C-17C5-E646-A66D-BBE39D24241D}" srcOrd="0" destOrd="3" presId="urn:microsoft.com/office/officeart/2005/8/layout/list1"/>
    <dgm:cxn modelId="{41281069-7838-8048-B5CA-612F61D8B11D}" type="presOf" srcId="{08E7BA60-1380-4737-A674-A5327EA665C1}" destId="{5A3CC81E-7635-234C-8AB9-BBC6CEDC0FEC}" srcOrd="1" destOrd="0" presId="urn:microsoft.com/office/officeart/2005/8/layout/list1"/>
    <dgm:cxn modelId="{44E10E73-E3CB-9142-944B-C707506CF80E}" type="presOf" srcId="{AD2C0339-84C1-4AD9-BCBC-047CC74C07BF}" destId="{3C2ACF3A-1CFD-FA48-AD00-EF077C1C816C}" srcOrd="1" destOrd="0" presId="urn:microsoft.com/office/officeart/2005/8/layout/list1"/>
    <dgm:cxn modelId="{AF6B1C84-9409-664A-9D4A-8FC5ED8C7C8B}" type="presOf" srcId="{8891CD16-A9A2-4306-B816-B686B522059D}" destId="{59E4880C-17C5-E646-A66D-BBE39D24241D}" srcOrd="0" destOrd="1" presId="urn:microsoft.com/office/officeart/2005/8/layout/list1"/>
    <dgm:cxn modelId="{85886B9F-CF21-40A1-B9B0-32CDD4792A64}" srcId="{08E7BA60-1380-4737-A674-A5327EA665C1}" destId="{B29701DC-E608-4BE9-9A37-A0C8D33B166B}" srcOrd="0" destOrd="0" parTransId="{B063D99C-B353-4FCD-9DE0-FE7AA087686C}" sibTransId="{592465AE-7012-48F7-B90E-2D3517FC489F}"/>
    <dgm:cxn modelId="{A92406A1-CAC7-D04D-B4FF-17D8DB0235A6}" type="presOf" srcId="{AD2C0339-84C1-4AD9-BCBC-047CC74C07BF}" destId="{02D75DD9-E0CA-124C-A39F-EB0D31CDFF46}" srcOrd="0" destOrd="0" presId="urn:microsoft.com/office/officeart/2005/8/layout/list1"/>
    <dgm:cxn modelId="{F7F947A1-2F06-40DA-B552-65CBFDB9CFC3}" srcId="{CEB45EA1-4E50-4E28-A78F-933A24F32394}" destId="{08E7BA60-1380-4737-A674-A5327EA665C1}" srcOrd="1" destOrd="0" parTransId="{D414AA16-CCF5-4476-81BB-01D6C11EEE9E}" sibTransId="{8B0172A8-EAF1-4F2E-8472-5A91159DADA1}"/>
    <dgm:cxn modelId="{AC47B9AA-BF7A-1946-A228-4594850362F4}" type="presOf" srcId="{CEB45EA1-4E50-4E28-A78F-933A24F32394}" destId="{8532EAEA-1429-7C48-81D6-957B7A237E7D}" srcOrd="0" destOrd="0" presId="urn:microsoft.com/office/officeart/2005/8/layout/list1"/>
    <dgm:cxn modelId="{A52509AF-4CB7-4B8E-A19A-E194CA2C6F32}" srcId="{B29701DC-E608-4BE9-9A37-A0C8D33B166B}" destId="{8891CD16-A9A2-4306-B816-B686B522059D}" srcOrd="0" destOrd="0" parTransId="{3A7AB0F6-7466-4984-BDB0-4CBB404DFE66}" sibTransId="{921F7AD5-43A7-4795-A7E1-679AA3CA3333}"/>
    <dgm:cxn modelId="{1D56CCCD-C72B-794A-8686-748F92D9F452}" type="presOf" srcId="{518F3A4B-DBFF-45C2-B3D5-F595AF524CF3}" destId="{59E4880C-17C5-E646-A66D-BBE39D24241D}" srcOrd="0" destOrd="2" presId="urn:microsoft.com/office/officeart/2005/8/layout/list1"/>
    <dgm:cxn modelId="{DA4436CE-97CE-204A-A606-C20495C7CFF5}" type="presOf" srcId="{332A34BE-3E88-449C-93A9-59E11AD17270}" destId="{63C9F425-0723-CC4E-B757-29C67984B8CC}" srcOrd="0" destOrd="1" presId="urn:microsoft.com/office/officeart/2005/8/layout/list1"/>
    <dgm:cxn modelId="{E60C9FE5-6313-4E31-BD1D-68E1B40AC97E}" srcId="{AD2C0339-84C1-4AD9-BCBC-047CC74C07BF}" destId="{332A34BE-3E88-449C-93A9-59E11AD17270}" srcOrd="1" destOrd="0" parTransId="{BE538697-801A-4C56-9C5E-499A4B02B3A4}" sibTransId="{D41FED78-5326-47D0-AEF1-461E126AC3AE}"/>
    <dgm:cxn modelId="{7825BFFD-65B8-C043-9E16-33C6CE563FC3}" type="presOf" srcId="{08E7BA60-1380-4737-A674-A5327EA665C1}" destId="{12184BBE-BE83-D341-9DA2-63DCE54A9CF8}" srcOrd="0" destOrd="0" presId="urn:microsoft.com/office/officeart/2005/8/layout/list1"/>
    <dgm:cxn modelId="{C4C972C9-5B76-E549-BF5B-5CCFE54A99C8}" type="presParOf" srcId="{8532EAEA-1429-7C48-81D6-957B7A237E7D}" destId="{EE7DA32C-E650-504E-A268-5305C5F6BEA8}" srcOrd="0" destOrd="0" presId="urn:microsoft.com/office/officeart/2005/8/layout/list1"/>
    <dgm:cxn modelId="{B95C2038-7AD1-D241-A307-9E0C5AC683ED}" type="presParOf" srcId="{EE7DA32C-E650-504E-A268-5305C5F6BEA8}" destId="{02D75DD9-E0CA-124C-A39F-EB0D31CDFF46}" srcOrd="0" destOrd="0" presId="urn:microsoft.com/office/officeart/2005/8/layout/list1"/>
    <dgm:cxn modelId="{738CF15E-E547-EE4D-ABA5-193B960A741B}" type="presParOf" srcId="{EE7DA32C-E650-504E-A268-5305C5F6BEA8}" destId="{3C2ACF3A-1CFD-FA48-AD00-EF077C1C816C}" srcOrd="1" destOrd="0" presId="urn:microsoft.com/office/officeart/2005/8/layout/list1"/>
    <dgm:cxn modelId="{7286895A-1BAB-654F-BA90-FB6130693E0C}" type="presParOf" srcId="{8532EAEA-1429-7C48-81D6-957B7A237E7D}" destId="{0999E5E7-E639-0A4F-981E-32BC685AB5EF}" srcOrd="1" destOrd="0" presId="urn:microsoft.com/office/officeart/2005/8/layout/list1"/>
    <dgm:cxn modelId="{52B441EB-7C15-0245-A003-B423ADF028A2}" type="presParOf" srcId="{8532EAEA-1429-7C48-81D6-957B7A237E7D}" destId="{63C9F425-0723-CC4E-B757-29C67984B8CC}" srcOrd="2" destOrd="0" presId="urn:microsoft.com/office/officeart/2005/8/layout/list1"/>
    <dgm:cxn modelId="{B7ED9BDF-52FA-504B-B496-FF3F2181FC1E}" type="presParOf" srcId="{8532EAEA-1429-7C48-81D6-957B7A237E7D}" destId="{2B2051CA-AB66-BE46-BAF6-D3691D003438}" srcOrd="3" destOrd="0" presId="urn:microsoft.com/office/officeart/2005/8/layout/list1"/>
    <dgm:cxn modelId="{65007F84-B274-3F45-AB5B-6DBE84170861}" type="presParOf" srcId="{8532EAEA-1429-7C48-81D6-957B7A237E7D}" destId="{573B7DB0-34E9-E345-A342-165F045E902C}" srcOrd="4" destOrd="0" presId="urn:microsoft.com/office/officeart/2005/8/layout/list1"/>
    <dgm:cxn modelId="{4AD20EA2-9F0F-CC49-B281-54A40029217B}" type="presParOf" srcId="{573B7DB0-34E9-E345-A342-165F045E902C}" destId="{12184BBE-BE83-D341-9DA2-63DCE54A9CF8}" srcOrd="0" destOrd="0" presId="urn:microsoft.com/office/officeart/2005/8/layout/list1"/>
    <dgm:cxn modelId="{AC3E5E14-4643-D74C-9D64-3F6B81C38702}" type="presParOf" srcId="{573B7DB0-34E9-E345-A342-165F045E902C}" destId="{5A3CC81E-7635-234C-8AB9-BBC6CEDC0FEC}" srcOrd="1" destOrd="0" presId="urn:microsoft.com/office/officeart/2005/8/layout/list1"/>
    <dgm:cxn modelId="{4578753E-0658-7B41-838A-6F45A08522C5}" type="presParOf" srcId="{8532EAEA-1429-7C48-81D6-957B7A237E7D}" destId="{FBF5FD8F-F755-2E4B-B519-6BD2860770A1}" srcOrd="5" destOrd="0" presId="urn:microsoft.com/office/officeart/2005/8/layout/list1"/>
    <dgm:cxn modelId="{70029E80-8EE2-0348-90CE-8E0FBB15D7BE}" type="presParOf" srcId="{8532EAEA-1429-7C48-81D6-957B7A237E7D}" destId="{59E4880C-17C5-E646-A66D-BBE39D24241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1F22D4-337B-4F6E-8506-F9247E7E9CF9}" type="doc">
      <dgm:prSet loTypeId="urn:microsoft.com/office/officeart/2005/8/layout/list1" loCatId="list" qsTypeId="urn:microsoft.com/office/officeart/2005/8/quickstyle/simple1" qsCatId="simple" csTypeId="urn:microsoft.com/office/officeart/2005/8/colors/colorful1" csCatId="colorful"/>
      <dgm:spPr/>
      <dgm:t>
        <a:bodyPr/>
        <a:lstStyle/>
        <a:p>
          <a:endParaRPr lang="en-US"/>
        </a:p>
      </dgm:t>
    </dgm:pt>
    <dgm:pt modelId="{DBA4571A-C97F-4075-AF80-1F9EE700076F}">
      <dgm:prSet/>
      <dgm:spPr/>
      <dgm:t>
        <a:bodyPr/>
        <a:lstStyle/>
        <a:p>
          <a:r>
            <a:rPr lang="en-US" b="1"/>
            <a:t>Cisgender</a:t>
          </a:r>
          <a:endParaRPr lang="en-US"/>
        </a:p>
      </dgm:t>
    </dgm:pt>
    <dgm:pt modelId="{D83BACBE-A908-41F5-A0EE-357B44243C4E}" type="parTrans" cxnId="{C6D68B55-9DA8-40FF-B10D-828B25E11A8B}">
      <dgm:prSet/>
      <dgm:spPr/>
      <dgm:t>
        <a:bodyPr/>
        <a:lstStyle/>
        <a:p>
          <a:endParaRPr lang="en-US"/>
        </a:p>
      </dgm:t>
    </dgm:pt>
    <dgm:pt modelId="{3D7A2D02-3098-49A1-81AE-C045F61138F0}" type="sibTrans" cxnId="{C6D68B55-9DA8-40FF-B10D-828B25E11A8B}">
      <dgm:prSet/>
      <dgm:spPr/>
      <dgm:t>
        <a:bodyPr/>
        <a:lstStyle/>
        <a:p>
          <a:endParaRPr lang="en-US"/>
        </a:p>
      </dgm:t>
    </dgm:pt>
    <dgm:pt modelId="{630CC0D9-5AC2-42D1-8DA3-889C012E5080}">
      <dgm:prSet/>
      <dgm:spPr/>
      <dgm:t>
        <a:bodyPr/>
        <a:lstStyle/>
        <a:p>
          <a:r>
            <a:rPr lang="en-US"/>
            <a:t>When assigned sex is the same as gender identity</a:t>
          </a:r>
        </a:p>
      </dgm:t>
    </dgm:pt>
    <dgm:pt modelId="{B904C017-F9B4-4736-8B1D-2277BACA4847}" type="parTrans" cxnId="{022842EB-4627-48EF-818D-212FF825DA6F}">
      <dgm:prSet/>
      <dgm:spPr/>
      <dgm:t>
        <a:bodyPr/>
        <a:lstStyle/>
        <a:p>
          <a:endParaRPr lang="en-US"/>
        </a:p>
      </dgm:t>
    </dgm:pt>
    <dgm:pt modelId="{23574C87-4789-4086-B214-7CB599CCD82D}" type="sibTrans" cxnId="{022842EB-4627-48EF-818D-212FF825DA6F}">
      <dgm:prSet/>
      <dgm:spPr/>
      <dgm:t>
        <a:bodyPr/>
        <a:lstStyle/>
        <a:p>
          <a:endParaRPr lang="en-US"/>
        </a:p>
      </dgm:t>
    </dgm:pt>
    <dgm:pt modelId="{E233E2DD-8B03-41DF-9415-8026AF2AE4F7}">
      <dgm:prSet/>
      <dgm:spPr/>
      <dgm:t>
        <a:bodyPr/>
        <a:lstStyle/>
        <a:p>
          <a:r>
            <a:rPr lang="en-US" b="1"/>
            <a:t>Transgender</a:t>
          </a:r>
          <a:endParaRPr lang="en-US"/>
        </a:p>
      </dgm:t>
    </dgm:pt>
    <dgm:pt modelId="{CF76F8AD-4167-4A3B-B90B-609DE620B843}" type="parTrans" cxnId="{00693F6D-BF80-4477-AD37-778CA2040AEC}">
      <dgm:prSet/>
      <dgm:spPr/>
      <dgm:t>
        <a:bodyPr/>
        <a:lstStyle/>
        <a:p>
          <a:endParaRPr lang="en-US"/>
        </a:p>
      </dgm:t>
    </dgm:pt>
    <dgm:pt modelId="{7BE1D8BF-BFDC-432A-8F81-3D7D5FC1055F}" type="sibTrans" cxnId="{00693F6D-BF80-4477-AD37-778CA2040AEC}">
      <dgm:prSet/>
      <dgm:spPr/>
      <dgm:t>
        <a:bodyPr/>
        <a:lstStyle/>
        <a:p>
          <a:endParaRPr lang="en-US"/>
        </a:p>
      </dgm:t>
    </dgm:pt>
    <dgm:pt modelId="{55A2C206-46B8-4218-AB49-482F9C838928}">
      <dgm:prSet/>
      <dgm:spPr/>
      <dgm:t>
        <a:bodyPr/>
        <a:lstStyle/>
        <a:p>
          <a:r>
            <a:rPr lang="en-US" sz="3300"/>
            <a:t>When assigned sex is not the same as gender identity</a:t>
          </a:r>
        </a:p>
      </dgm:t>
    </dgm:pt>
    <dgm:pt modelId="{EFA37031-A9DD-4338-A1A6-073E3181328A}" type="parTrans" cxnId="{456297AD-EDA9-4B66-AA90-653201557E1E}">
      <dgm:prSet/>
      <dgm:spPr/>
      <dgm:t>
        <a:bodyPr/>
        <a:lstStyle/>
        <a:p>
          <a:endParaRPr lang="en-US"/>
        </a:p>
      </dgm:t>
    </dgm:pt>
    <dgm:pt modelId="{C5994400-DD53-4E57-B378-A32FDE8052AD}" type="sibTrans" cxnId="{456297AD-EDA9-4B66-AA90-653201557E1E}">
      <dgm:prSet/>
      <dgm:spPr/>
      <dgm:t>
        <a:bodyPr/>
        <a:lstStyle/>
        <a:p>
          <a:endParaRPr lang="en-US"/>
        </a:p>
      </dgm:t>
    </dgm:pt>
    <dgm:pt modelId="{4A8F95D1-D180-4ED8-99A0-097B25091625}">
      <dgm:prSet custT="1"/>
      <dgm:spPr/>
      <dgm:t>
        <a:bodyPr/>
        <a:lstStyle/>
        <a:p>
          <a:r>
            <a:rPr lang="en-US" sz="3300" b="1" dirty="0"/>
            <a:t>0.5% </a:t>
          </a:r>
          <a:r>
            <a:rPr lang="en-US" sz="3300" dirty="0"/>
            <a:t>Gen. pop </a:t>
          </a:r>
          <a:r>
            <a:rPr lang="en-US" sz="1500" dirty="0"/>
            <a:t>(Flores, Herman, Gates, &amp; Brown, 2016)</a:t>
          </a:r>
        </a:p>
      </dgm:t>
    </dgm:pt>
    <dgm:pt modelId="{E10A5983-AA4B-4D11-9F11-2FDEE9D9C9DA}" type="parTrans" cxnId="{0343F6C6-EA34-4B1D-8DE7-FCC5B825111A}">
      <dgm:prSet/>
      <dgm:spPr/>
      <dgm:t>
        <a:bodyPr/>
        <a:lstStyle/>
        <a:p>
          <a:endParaRPr lang="en-US"/>
        </a:p>
      </dgm:t>
    </dgm:pt>
    <dgm:pt modelId="{3B3B870B-E851-45EB-ABA4-4259B36D44E0}" type="sibTrans" cxnId="{0343F6C6-EA34-4B1D-8DE7-FCC5B825111A}">
      <dgm:prSet/>
      <dgm:spPr/>
      <dgm:t>
        <a:bodyPr/>
        <a:lstStyle/>
        <a:p>
          <a:endParaRPr lang="en-US"/>
        </a:p>
      </dgm:t>
    </dgm:pt>
    <dgm:pt modelId="{4BE3DE23-CF40-4A97-A0AD-66CD0B999059}">
      <dgm:prSet custT="1"/>
      <dgm:spPr/>
      <dgm:t>
        <a:bodyPr/>
        <a:lstStyle/>
        <a:p>
          <a:r>
            <a:rPr lang="en-US" sz="3300" b="1"/>
            <a:t>3.2% </a:t>
          </a:r>
          <a:r>
            <a:rPr lang="en-US" sz="3300"/>
            <a:t>College students </a:t>
          </a:r>
          <a:r>
            <a:rPr lang="en-US" sz="1500"/>
            <a:t>(American College Health Association, 2019)</a:t>
          </a:r>
        </a:p>
      </dgm:t>
    </dgm:pt>
    <dgm:pt modelId="{C81CA682-F5C9-41F7-94D4-5E622679FDD1}" type="parTrans" cxnId="{4CA9B927-EEA3-462A-BFCE-893FCCB518BC}">
      <dgm:prSet/>
      <dgm:spPr/>
      <dgm:t>
        <a:bodyPr/>
        <a:lstStyle/>
        <a:p>
          <a:endParaRPr lang="en-US"/>
        </a:p>
      </dgm:t>
    </dgm:pt>
    <dgm:pt modelId="{7223399F-A6EA-4DCC-B75B-67D98412A105}" type="sibTrans" cxnId="{4CA9B927-EEA3-462A-BFCE-893FCCB518BC}">
      <dgm:prSet/>
      <dgm:spPr/>
      <dgm:t>
        <a:bodyPr/>
        <a:lstStyle/>
        <a:p>
          <a:endParaRPr lang="en-US"/>
        </a:p>
      </dgm:t>
    </dgm:pt>
    <dgm:pt modelId="{F307CE09-FFBE-BC4D-A300-3D3333B1973C}" type="pres">
      <dgm:prSet presAssocID="{6B1F22D4-337B-4F6E-8506-F9247E7E9CF9}" presName="linear" presStyleCnt="0">
        <dgm:presLayoutVars>
          <dgm:dir/>
          <dgm:animLvl val="lvl"/>
          <dgm:resizeHandles val="exact"/>
        </dgm:presLayoutVars>
      </dgm:prSet>
      <dgm:spPr/>
    </dgm:pt>
    <dgm:pt modelId="{F6714D89-DADD-F245-9B49-2FB3F5790A22}" type="pres">
      <dgm:prSet presAssocID="{DBA4571A-C97F-4075-AF80-1F9EE700076F}" presName="parentLin" presStyleCnt="0"/>
      <dgm:spPr/>
    </dgm:pt>
    <dgm:pt modelId="{79FFAF4A-A063-DE49-962C-52E9CBE8BAE9}" type="pres">
      <dgm:prSet presAssocID="{DBA4571A-C97F-4075-AF80-1F9EE700076F}" presName="parentLeftMargin" presStyleLbl="node1" presStyleIdx="0" presStyleCnt="2"/>
      <dgm:spPr/>
    </dgm:pt>
    <dgm:pt modelId="{95C02746-7321-7A4E-8592-6D828D564038}" type="pres">
      <dgm:prSet presAssocID="{DBA4571A-C97F-4075-AF80-1F9EE700076F}" presName="parentText" presStyleLbl="node1" presStyleIdx="0" presStyleCnt="2">
        <dgm:presLayoutVars>
          <dgm:chMax val="0"/>
          <dgm:bulletEnabled val="1"/>
        </dgm:presLayoutVars>
      </dgm:prSet>
      <dgm:spPr/>
    </dgm:pt>
    <dgm:pt modelId="{6ADACD8C-BA66-5948-8652-3F1B50F21688}" type="pres">
      <dgm:prSet presAssocID="{DBA4571A-C97F-4075-AF80-1F9EE700076F}" presName="negativeSpace" presStyleCnt="0"/>
      <dgm:spPr/>
    </dgm:pt>
    <dgm:pt modelId="{EE5C95B8-BF5B-6845-A26C-0022D0164239}" type="pres">
      <dgm:prSet presAssocID="{DBA4571A-C97F-4075-AF80-1F9EE700076F}" presName="childText" presStyleLbl="conFgAcc1" presStyleIdx="0" presStyleCnt="2">
        <dgm:presLayoutVars>
          <dgm:bulletEnabled val="1"/>
        </dgm:presLayoutVars>
      </dgm:prSet>
      <dgm:spPr/>
    </dgm:pt>
    <dgm:pt modelId="{FFB9A172-269E-FF46-85F4-A19A501D9F1E}" type="pres">
      <dgm:prSet presAssocID="{3D7A2D02-3098-49A1-81AE-C045F61138F0}" presName="spaceBetweenRectangles" presStyleCnt="0"/>
      <dgm:spPr/>
    </dgm:pt>
    <dgm:pt modelId="{D4001236-A3B3-544A-8C1E-874F72EA96D8}" type="pres">
      <dgm:prSet presAssocID="{E233E2DD-8B03-41DF-9415-8026AF2AE4F7}" presName="parentLin" presStyleCnt="0"/>
      <dgm:spPr/>
    </dgm:pt>
    <dgm:pt modelId="{1952AD71-32B6-A34D-BF0D-2959656A6F68}" type="pres">
      <dgm:prSet presAssocID="{E233E2DD-8B03-41DF-9415-8026AF2AE4F7}" presName="parentLeftMargin" presStyleLbl="node1" presStyleIdx="0" presStyleCnt="2"/>
      <dgm:spPr/>
    </dgm:pt>
    <dgm:pt modelId="{424AD117-1295-E842-AE92-1349A7380FE4}" type="pres">
      <dgm:prSet presAssocID="{E233E2DD-8B03-41DF-9415-8026AF2AE4F7}" presName="parentText" presStyleLbl="node1" presStyleIdx="1" presStyleCnt="2">
        <dgm:presLayoutVars>
          <dgm:chMax val="0"/>
          <dgm:bulletEnabled val="1"/>
        </dgm:presLayoutVars>
      </dgm:prSet>
      <dgm:spPr/>
    </dgm:pt>
    <dgm:pt modelId="{E353AF8B-CD01-3749-BC0D-A82B7C50D03E}" type="pres">
      <dgm:prSet presAssocID="{E233E2DD-8B03-41DF-9415-8026AF2AE4F7}" presName="negativeSpace" presStyleCnt="0"/>
      <dgm:spPr/>
    </dgm:pt>
    <dgm:pt modelId="{034049FE-E1DD-964F-B363-8EC72EAB6354}" type="pres">
      <dgm:prSet presAssocID="{E233E2DD-8B03-41DF-9415-8026AF2AE4F7}" presName="childText" presStyleLbl="conFgAcc1" presStyleIdx="1" presStyleCnt="2">
        <dgm:presLayoutVars>
          <dgm:bulletEnabled val="1"/>
        </dgm:presLayoutVars>
      </dgm:prSet>
      <dgm:spPr/>
    </dgm:pt>
  </dgm:ptLst>
  <dgm:cxnLst>
    <dgm:cxn modelId="{709E0A22-8157-9140-A967-5EF2E9D6FFBE}" type="presOf" srcId="{E233E2DD-8B03-41DF-9415-8026AF2AE4F7}" destId="{1952AD71-32B6-A34D-BF0D-2959656A6F68}" srcOrd="0" destOrd="0" presId="urn:microsoft.com/office/officeart/2005/8/layout/list1"/>
    <dgm:cxn modelId="{4CA9B927-EEA3-462A-BFCE-893FCCB518BC}" srcId="{E233E2DD-8B03-41DF-9415-8026AF2AE4F7}" destId="{4BE3DE23-CF40-4A97-A0AD-66CD0B999059}" srcOrd="2" destOrd="0" parTransId="{C81CA682-F5C9-41F7-94D4-5E622679FDD1}" sibTransId="{7223399F-A6EA-4DCC-B75B-67D98412A105}"/>
    <dgm:cxn modelId="{4A5DAB47-B78C-F348-B42F-409513E8248B}" type="presOf" srcId="{E233E2DD-8B03-41DF-9415-8026AF2AE4F7}" destId="{424AD117-1295-E842-AE92-1349A7380FE4}" srcOrd="1" destOrd="0" presId="urn:microsoft.com/office/officeart/2005/8/layout/list1"/>
    <dgm:cxn modelId="{C6D68B55-9DA8-40FF-B10D-828B25E11A8B}" srcId="{6B1F22D4-337B-4F6E-8506-F9247E7E9CF9}" destId="{DBA4571A-C97F-4075-AF80-1F9EE700076F}" srcOrd="0" destOrd="0" parTransId="{D83BACBE-A908-41F5-A0EE-357B44243C4E}" sibTransId="{3D7A2D02-3098-49A1-81AE-C045F61138F0}"/>
    <dgm:cxn modelId="{FB698158-3654-6746-8B57-1F829B56D10B}" type="presOf" srcId="{DBA4571A-C97F-4075-AF80-1F9EE700076F}" destId="{95C02746-7321-7A4E-8592-6D828D564038}" srcOrd="1" destOrd="0" presId="urn:microsoft.com/office/officeart/2005/8/layout/list1"/>
    <dgm:cxn modelId="{3A69A266-3843-3242-94DB-51D7D4CF3905}" type="presOf" srcId="{6B1F22D4-337B-4F6E-8506-F9247E7E9CF9}" destId="{F307CE09-FFBE-BC4D-A300-3D3333B1973C}" srcOrd="0" destOrd="0" presId="urn:microsoft.com/office/officeart/2005/8/layout/list1"/>
    <dgm:cxn modelId="{00693F6D-BF80-4477-AD37-778CA2040AEC}" srcId="{6B1F22D4-337B-4F6E-8506-F9247E7E9CF9}" destId="{E233E2DD-8B03-41DF-9415-8026AF2AE4F7}" srcOrd="1" destOrd="0" parTransId="{CF76F8AD-4167-4A3B-B90B-609DE620B843}" sibTransId="{7BE1D8BF-BFDC-432A-8F81-3D7D5FC1055F}"/>
    <dgm:cxn modelId="{8C071B76-4321-F843-9E94-A43EBE209D86}" type="presOf" srcId="{4BE3DE23-CF40-4A97-A0AD-66CD0B999059}" destId="{034049FE-E1DD-964F-B363-8EC72EAB6354}" srcOrd="0" destOrd="2" presId="urn:microsoft.com/office/officeart/2005/8/layout/list1"/>
    <dgm:cxn modelId="{72EC7D7F-5B49-E446-A352-0EEA6EDA0D65}" type="presOf" srcId="{55A2C206-46B8-4218-AB49-482F9C838928}" destId="{034049FE-E1DD-964F-B363-8EC72EAB6354}" srcOrd="0" destOrd="0" presId="urn:microsoft.com/office/officeart/2005/8/layout/list1"/>
    <dgm:cxn modelId="{BC77DE93-368F-E44A-A5FF-0068ABFE41BC}" type="presOf" srcId="{630CC0D9-5AC2-42D1-8DA3-889C012E5080}" destId="{EE5C95B8-BF5B-6845-A26C-0022D0164239}" srcOrd="0" destOrd="0" presId="urn:microsoft.com/office/officeart/2005/8/layout/list1"/>
    <dgm:cxn modelId="{456297AD-EDA9-4B66-AA90-653201557E1E}" srcId="{E233E2DD-8B03-41DF-9415-8026AF2AE4F7}" destId="{55A2C206-46B8-4218-AB49-482F9C838928}" srcOrd="0" destOrd="0" parTransId="{EFA37031-A9DD-4338-A1A6-073E3181328A}" sibTransId="{C5994400-DD53-4E57-B378-A32FDE8052AD}"/>
    <dgm:cxn modelId="{37D30DB0-2AF4-C243-966A-8107A4BFE6FA}" type="presOf" srcId="{4A8F95D1-D180-4ED8-99A0-097B25091625}" destId="{034049FE-E1DD-964F-B363-8EC72EAB6354}" srcOrd="0" destOrd="1" presId="urn:microsoft.com/office/officeart/2005/8/layout/list1"/>
    <dgm:cxn modelId="{0343F6C6-EA34-4B1D-8DE7-FCC5B825111A}" srcId="{E233E2DD-8B03-41DF-9415-8026AF2AE4F7}" destId="{4A8F95D1-D180-4ED8-99A0-097B25091625}" srcOrd="1" destOrd="0" parTransId="{E10A5983-AA4B-4D11-9F11-2FDEE9D9C9DA}" sibTransId="{3B3B870B-E851-45EB-ABA4-4259B36D44E0}"/>
    <dgm:cxn modelId="{022842EB-4627-48EF-818D-212FF825DA6F}" srcId="{DBA4571A-C97F-4075-AF80-1F9EE700076F}" destId="{630CC0D9-5AC2-42D1-8DA3-889C012E5080}" srcOrd="0" destOrd="0" parTransId="{B904C017-F9B4-4736-8B1D-2277BACA4847}" sibTransId="{23574C87-4789-4086-B214-7CB599CCD82D}"/>
    <dgm:cxn modelId="{19B16FFD-37FF-8E41-BF4B-BF5467A3F916}" type="presOf" srcId="{DBA4571A-C97F-4075-AF80-1F9EE700076F}" destId="{79FFAF4A-A063-DE49-962C-52E9CBE8BAE9}" srcOrd="0" destOrd="0" presId="urn:microsoft.com/office/officeart/2005/8/layout/list1"/>
    <dgm:cxn modelId="{ADFC510D-8C5D-004A-B059-723681303278}" type="presParOf" srcId="{F307CE09-FFBE-BC4D-A300-3D3333B1973C}" destId="{F6714D89-DADD-F245-9B49-2FB3F5790A22}" srcOrd="0" destOrd="0" presId="urn:microsoft.com/office/officeart/2005/8/layout/list1"/>
    <dgm:cxn modelId="{14A31116-07DA-B542-A981-E48A3EE04566}" type="presParOf" srcId="{F6714D89-DADD-F245-9B49-2FB3F5790A22}" destId="{79FFAF4A-A063-DE49-962C-52E9CBE8BAE9}" srcOrd="0" destOrd="0" presId="urn:microsoft.com/office/officeart/2005/8/layout/list1"/>
    <dgm:cxn modelId="{9B4B19B0-8B03-B143-BF80-64EB70F27A6D}" type="presParOf" srcId="{F6714D89-DADD-F245-9B49-2FB3F5790A22}" destId="{95C02746-7321-7A4E-8592-6D828D564038}" srcOrd="1" destOrd="0" presId="urn:microsoft.com/office/officeart/2005/8/layout/list1"/>
    <dgm:cxn modelId="{6708C75E-B593-984E-8C8B-A4DCD3FCE3B3}" type="presParOf" srcId="{F307CE09-FFBE-BC4D-A300-3D3333B1973C}" destId="{6ADACD8C-BA66-5948-8652-3F1B50F21688}" srcOrd="1" destOrd="0" presId="urn:microsoft.com/office/officeart/2005/8/layout/list1"/>
    <dgm:cxn modelId="{8CF87B38-84A7-0C4E-B16D-61B0868B1F3D}" type="presParOf" srcId="{F307CE09-FFBE-BC4D-A300-3D3333B1973C}" destId="{EE5C95B8-BF5B-6845-A26C-0022D0164239}" srcOrd="2" destOrd="0" presId="urn:microsoft.com/office/officeart/2005/8/layout/list1"/>
    <dgm:cxn modelId="{9C601081-D355-7343-814E-5A5BBB61CEE2}" type="presParOf" srcId="{F307CE09-FFBE-BC4D-A300-3D3333B1973C}" destId="{FFB9A172-269E-FF46-85F4-A19A501D9F1E}" srcOrd="3" destOrd="0" presId="urn:microsoft.com/office/officeart/2005/8/layout/list1"/>
    <dgm:cxn modelId="{24FCD48E-5332-464C-BFC0-8F6CCC304070}" type="presParOf" srcId="{F307CE09-FFBE-BC4D-A300-3D3333B1973C}" destId="{D4001236-A3B3-544A-8C1E-874F72EA96D8}" srcOrd="4" destOrd="0" presId="urn:microsoft.com/office/officeart/2005/8/layout/list1"/>
    <dgm:cxn modelId="{4B8F17B6-F5C5-F44D-8AB7-9C4DC53D19A6}" type="presParOf" srcId="{D4001236-A3B3-544A-8C1E-874F72EA96D8}" destId="{1952AD71-32B6-A34D-BF0D-2959656A6F68}" srcOrd="0" destOrd="0" presId="urn:microsoft.com/office/officeart/2005/8/layout/list1"/>
    <dgm:cxn modelId="{82ED34FC-C458-F14F-ABC6-7B15CCC6F188}" type="presParOf" srcId="{D4001236-A3B3-544A-8C1E-874F72EA96D8}" destId="{424AD117-1295-E842-AE92-1349A7380FE4}" srcOrd="1" destOrd="0" presId="urn:microsoft.com/office/officeart/2005/8/layout/list1"/>
    <dgm:cxn modelId="{909F141C-0454-2745-B146-18E4A89478A8}" type="presParOf" srcId="{F307CE09-FFBE-BC4D-A300-3D3333B1973C}" destId="{E353AF8B-CD01-3749-BC0D-A82B7C50D03E}" srcOrd="5" destOrd="0" presId="urn:microsoft.com/office/officeart/2005/8/layout/list1"/>
    <dgm:cxn modelId="{29E9F5E3-E236-BE4D-96C7-7D015EBCB225}" type="presParOf" srcId="{F307CE09-FFBE-BC4D-A300-3D3333B1973C}" destId="{034049FE-E1DD-964F-B363-8EC72EAB635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F1D237-9685-469C-97F3-3C142CC78369}" type="doc">
      <dgm:prSet loTypeId="urn:microsoft.com/office/officeart/2011/layout/TabList" loCatId="list" qsTypeId="urn:microsoft.com/office/officeart/2005/8/quickstyle/simple3" qsCatId="simple" csTypeId="urn:microsoft.com/office/officeart/2005/8/colors/colorful1" csCatId="colorful" phldr="1"/>
      <dgm:spPr/>
      <dgm:t>
        <a:bodyPr/>
        <a:lstStyle/>
        <a:p>
          <a:endParaRPr lang="en-US"/>
        </a:p>
      </dgm:t>
    </dgm:pt>
    <dgm:pt modelId="{0434F5E5-A477-493A-87FB-646F1D03BC67}">
      <dgm:prSet/>
      <dgm:spPr/>
      <dgm:t>
        <a:bodyPr/>
        <a:lstStyle/>
        <a:p>
          <a:pPr algn="l"/>
          <a:r>
            <a:rPr lang="en-US"/>
            <a:t>4. Sufficient Dosage</a:t>
          </a:r>
        </a:p>
      </dgm:t>
    </dgm:pt>
    <dgm:pt modelId="{35DDC518-5EEB-4FD4-8AD0-D2597731D8DF}" type="parTrans" cxnId="{DE03B0D5-0834-4E8D-B404-A0640719D930}">
      <dgm:prSet/>
      <dgm:spPr/>
      <dgm:t>
        <a:bodyPr/>
        <a:lstStyle/>
        <a:p>
          <a:endParaRPr lang="en-US"/>
        </a:p>
      </dgm:t>
    </dgm:pt>
    <dgm:pt modelId="{1DE0010D-475B-44C5-9F4E-5E4F9B91CC61}" type="sibTrans" cxnId="{DE03B0D5-0834-4E8D-B404-A0640719D930}">
      <dgm:prSet/>
      <dgm:spPr/>
      <dgm:t>
        <a:bodyPr/>
        <a:lstStyle/>
        <a:p>
          <a:endParaRPr lang="en-US"/>
        </a:p>
      </dgm:t>
    </dgm:pt>
    <dgm:pt modelId="{AB88A701-3C17-4C2F-8615-8C51302A62E8}">
      <dgm:prSet/>
      <dgm:spPr/>
      <dgm:t>
        <a:bodyPr/>
        <a:lstStyle/>
        <a:p>
          <a:pPr algn="l"/>
          <a:r>
            <a:rPr lang="en-US"/>
            <a:t>5. Appropriately Timed</a:t>
          </a:r>
        </a:p>
      </dgm:t>
    </dgm:pt>
    <dgm:pt modelId="{45DACF42-DC9C-4691-A519-9666EFB1D6FA}" type="parTrans" cxnId="{56A7C523-A2E3-41C7-8B10-F7CB3B48930E}">
      <dgm:prSet/>
      <dgm:spPr/>
      <dgm:t>
        <a:bodyPr/>
        <a:lstStyle/>
        <a:p>
          <a:endParaRPr lang="en-US"/>
        </a:p>
      </dgm:t>
    </dgm:pt>
    <dgm:pt modelId="{E6771038-B7D5-4B7F-822A-EC1B727A18FD}" type="sibTrans" cxnId="{56A7C523-A2E3-41C7-8B10-F7CB3B48930E}">
      <dgm:prSet/>
      <dgm:spPr/>
      <dgm:t>
        <a:bodyPr/>
        <a:lstStyle/>
        <a:p>
          <a:endParaRPr lang="en-US"/>
        </a:p>
      </dgm:t>
    </dgm:pt>
    <dgm:pt modelId="{017D7C83-A6B0-4E3A-99B5-955E273BA699}">
      <dgm:prSet/>
      <dgm:spPr/>
      <dgm:t>
        <a:bodyPr/>
        <a:lstStyle/>
        <a:p>
          <a:pPr algn="l"/>
          <a:r>
            <a:rPr lang="en-US"/>
            <a:t>7. Well-Trained Staff</a:t>
          </a:r>
        </a:p>
      </dgm:t>
    </dgm:pt>
    <dgm:pt modelId="{C408E5D1-614C-464D-AD12-4D7131214B76}" type="parTrans" cxnId="{7D4AFF6B-38E2-490A-9740-AC4CCB66CC14}">
      <dgm:prSet/>
      <dgm:spPr/>
      <dgm:t>
        <a:bodyPr/>
        <a:lstStyle/>
        <a:p>
          <a:endParaRPr lang="en-US"/>
        </a:p>
      </dgm:t>
    </dgm:pt>
    <dgm:pt modelId="{11B92E75-AA17-418E-B46B-8A6E479E5EE9}" type="sibTrans" cxnId="{7D4AFF6B-38E2-490A-9740-AC4CCB66CC14}">
      <dgm:prSet/>
      <dgm:spPr/>
      <dgm:t>
        <a:bodyPr/>
        <a:lstStyle/>
        <a:p>
          <a:endParaRPr lang="en-US"/>
        </a:p>
      </dgm:t>
    </dgm:pt>
    <dgm:pt modelId="{DB0668D7-8E74-445C-A53C-AE4B0E1515E3}">
      <dgm:prSet/>
      <dgm:spPr/>
      <dgm:t>
        <a:bodyPr/>
        <a:lstStyle/>
        <a:p>
          <a:r>
            <a:rPr lang="en-US" b="0" i="0"/>
            <a:t>Participants need to be exposed to enough of the activity for it to have an effect.</a:t>
          </a:r>
          <a:endParaRPr lang="en-US"/>
        </a:p>
      </dgm:t>
    </dgm:pt>
    <dgm:pt modelId="{CD31B428-688E-4703-97C6-27F61643877D}" type="parTrans" cxnId="{D0A6CAF5-268B-4293-BB81-0E0EA28AE80E}">
      <dgm:prSet/>
      <dgm:spPr/>
      <dgm:t>
        <a:bodyPr/>
        <a:lstStyle/>
        <a:p>
          <a:endParaRPr lang="en-US"/>
        </a:p>
      </dgm:t>
    </dgm:pt>
    <dgm:pt modelId="{3F119CFA-B4FB-4FE1-8A07-4EEE3A526E49}" type="sibTrans" cxnId="{D0A6CAF5-268B-4293-BB81-0E0EA28AE80E}">
      <dgm:prSet/>
      <dgm:spPr/>
      <dgm:t>
        <a:bodyPr/>
        <a:lstStyle/>
        <a:p>
          <a:endParaRPr lang="en-US"/>
        </a:p>
      </dgm:t>
    </dgm:pt>
    <dgm:pt modelId="{825E3DAB-E26A-45F4-B24F-57CFAC8EF057}">
      <dgm:prSet/>
      <dgm:spPr/>
      <dgm:t>
        <a:bodyPr/>
        <a:lstStyle/>
        <a:p>
          <a:r>
            <a:rPr lang="en-US" b="0" i="0"/>
            <a:t>Program activities should happen at a time (developmentally) that can have maximum impact in a participant's life.</a:t>
          </a:r>
          <a:endParaRPr lang="en-US"/>
        </a:p>
      </dgm:t>
    </dgm:pt>
    <dgm:pt modelId="{EA0BFC4B-E940-4517-A225-E768796832A1}" type="parTrans" cxnId="{19405631-8FBE-44EB-889D-ABD1BC4B9541}">
      <dgm:prSet/>
      <dgm:spPr/>
      <dgm:t>
        <a:bodyPr/>
        <a:lstStyle/>
        <a:p>
          <a:endParaRPr lang="en-US"/>
        </a:p>
      </dgm:t>
    </dgm:pt>
    <dgm:pt modelId="{F254AE21-4649-425F-A0FC-0C52654BC04F}" type="sibTrans" cxnId="{19405631-8FBE-44EB-889D-ABD1BC4B9541}">
      <dgm:prSet/>
      <dgm:spPr/>
      <dgm:t>
        <a:bodyPr/>
        <a:lstStyle/>
        <a:p>
          <a:endParaRPr lang="en-US"/>
        </a:p>
      </dgm:t>
    </dgm:pt>
    <dgm:pt modelId="{60BFDB46-24A2-4043-AC7F-7BF22CCFAABF}">
      <dgm:prSet/>
      <dgm:spPr/>
      <dgm:t>
        <a:bodyPr/>
        <a:lstStyle/>
        <a:p>
          <a:r>
            <a:rPr lang="en-US" b="0" i="0"/>
            <a:t>Programs need to be implemented by staff members who are sensitive, competent, and have received sufficient training, support, and supervision. Follow up (booster) training and technical assistance to staff are critical.</a:t>
          </a:r>
          <a:endParaRPr lang="en-US"/>
        </a:p>
      </dgm:t>
    </dgm:pt>
    <dgm:pt modelId="{E1FC5D88-16BE-4B1A-B2BE-CFCA7BA49FD5}" type="parTrans" cxnId="{BD507A62-FD05-410C-80AE-558B67B1BBD2}">
      <dgm:prSet/>
      <dgm:spPr/>
      <dgm:t>
        <a:bodyPr/>
        <a:lstStyle/>
        <a:p>
          <a:endParaRPr lang="en-US"/>
        </a:p>
      </dgm:t>
    </dgm:pt>
    <dgm:pt modelId="{5ED57E62-EDCA-4781-99FD-FE7CE3761DE5}" type="sibTrans" cxnId="{BD507A62-FD05-410C-80AE-558B67B1BBD2}">
      <dgm:prSet/>
      <dgm:spPr/>
      <dgm:t>
        <a:bodyPr/>
        <a:lstStyle/>
        <a:p>
          <a:endParaRPr lang="en-US"/>
        </a:p>
      </dgm:t>
    </dgm:pt>
    <dgm:pt modelId="{5CF920C5-136B-4FC1-B07F-1BBFD16C21F9}">
      <dgm:prSet/>
      <dgm:spPr/>
      <dgm:t>
        <a:bodyPr/>
        <a:lstStyle/>
        <a:p>
          <a:pPr algn="l"/>
          <a:r>
            <a:rPr lang="en-US"/>
            <a:t>9. Outcome Evaluation</a:t>
          </a:r>
        </a:p>
      </dgm:t>
    </dgm:pt>
    <dgm:pt modelId="{D8A7B7CA-AF6D-4127-9724-35AD288C6311}" type="parTrans" cxnId="{3D20DB0D-6587-450A-BEB2-70D1DB463579}">
      <dgm:prSet/>
      <dgm:spPr/>
      <dgm:t>
        <a:bodyPr/>
        <a:lstStyle/>
        <a:p>
          <a:endParaRPr lang="en-US"/>
        </a:p>
      </dgm:t>
    </dgm:pt>
    <dgm:pt modelId="{26B22B4E-008B-40E7-956B-39C95BCDD3E1}" type="sibTrans" cxnId="{3D20DB0D-6587-450A-BEB2-70D1DB463579}">
      <dgm:prSet/>
      <dgm:spPr/>
      <dgm:t>
        <a:bodyPr/>
        <a:lstStyle/>
        <a:p>
          <a:endParaRPr lang="en-US"/>
        </a:p>
      </dgm:t>
    </dgm:pt>
    <dgm:pt modelId="{08E4F2EB-23A0-45B9-80D1-946CF009C706}">
      <dgm:prSet/>
      <dgm:spPr/>
      <dgm:t>
        <a:bodyPr/>
        <a:lstStyle/>
        <a:p>
          <a:r>
            <a:rPr lang="en-US" b="0" i="0"/>
            <a:t>A systematic outcome evaluation is necessary to determine whether a program or strategy worked.</a:t>
          </a:r>
          <a:endParaRPr lang="en-US"/>
        </a:p>
      </dgm:t>
    </dgm:pt>
    <dgm:pt modelId="{7673984E-A2B8-493B-9B31-A30E9D886626}" type="parTrans" cxnId="{8D3B0EAB-7E8C-4C24-8B7C-C204C658C947}">
      <dgm:prSet/>
      <dgm:spPr/>
      <dgm:t>
        <a:bodyPr/>
        <a:lstStyle/>
        <a:p>
          <a:endParaRPr lang="en-US"/>
        </a:p>
      </dgm:t>
    </dgm:pt>
    <dgm:pt modelId="{14390397-53BF-4277-B7A4-56DED80363E4}" type="sibTrans" cxnId="{8D3B0EAB-7E8C-4C24-8B7C-C204C658C947}">
      <dgm:prSet/>
      <dgm:spPr/>
      <dgm:t>
        <a:bodyPr/>
        <a:lstStyle/>
        <a:p>
          <a:endParaRPr lang="en-US"/>
        </a:p>
      </dgm:t>
    </dgm:pt>
    <dgm:pt modelId="{5A82553A-74F8-4091-9A1F-9C69965B25F5}">
      <dgm:prSet/>
      <dgm:spPr/>
      <dgm:t>
        <a:bodyPr/>
        <a:lstStyle/>
        <a:p>
          <a:pPr algn="l"/>
          <a:r>
            <a:rPr lang="en-US"/>
            <a:t>1. Theory Driven</a:t>
          </a:r>
        </a:p>
      </dgm:t>
    </dgm:pt>
    <dgm:pt modelId="{6EC0DB12-BAE5-4CC9-B567-F9442CB91F3F}" type="parTrans" cxnId="{D3766519-47D0-4C63-9E4E-C9499B3638EC}">
      <dgm:prSet/>
      <dgm:spPr/>
      <dgm:t>
        <a:bodyPr/>
        <a:lstStyle/>
        <a:p>
          <a:endParaRPr lang="en-US"/>
        </a:p>
      </dgm:t>
    </dgm:pt>
    <dgm:pt modelId="{531D2F73-9B20-4338-AA2B-EDA125019CE5}" type="sibTrans" cxnId="{D3766519-47D0-4C63-9E4E-C9499B3638EC}">
      <dgm:prSet/>
      <dgm:spPr/>
      <dgm:t>
        <a:bodyPr/>
        <a:lstStyle/>
        <a:p>
          <a:endParaRPr lang="en-US"/>
        </a:p>
      </dgm:t>
    </dgm:pt>
    <dgm:pt modelId="{9435FFBE-8CAF-43C1-BB62-BF0377C2258D}">
      <dgm:prSet/>
      <dgm:spPr/>
      <dgm:t>
        <a:bodyPr/>
        <a:lstStyle/>
        <a:p>
          <a:r>
            <a:rPr lang="en-US" b="0" i="0"/>
            <a:t>Preventive strategies should have scientific or logical rationale.</a:t>
          </a:r>
          <a:endParaRPr lang="en-US"/>
        </a:p>
      </dgm:t>
    </dgm:pt>
    <dgm:pt modelId="{831A75CF-5C88-4E6E-AAA6-A44C833431A8}" type="parTrans" cxnId="{D16C940C-E4F7-4A00-B96F-AEE6A71A31C1}">
      <dgm:prSet/>
      <dgm:spPr/>
      <dgm:t>
        <a:bodyPr/>
        <a:lstStyle/>
        <a:p>
          <a:endParaRPr lang="en-US"/>
        </a:p>
      </dgm:t>
    </dgm:pt>
    <dgm:pt modelId="{218356D3-9D78-4F9F-8BAB-31FC56A76965}" type="sibTrans" cxnId="{D16C940C-E4F7-4A00-B96F-AEE6A71A31C1}">
      <dgm:prSet/>
      <dgm:spPr/>
      <dgm:t>
        <a:bodyPr/>
        <a:lstStyle/>
        <a:p>
          <a:endParaRPr lang="en-US"/>
        </a:p>
      </dgm:t>
    </dgm:pt>
    <dgm:pt modelId="{E2C578E7-D051-4203-81CE-9AE76E2E5AD9}">
      <dgm:prSet/>
      <dgm:spPr/>
      <dgm:t>
        <a:bodyPr/>
        <a:lstStyle/>
        <a:p>
          <a:pPr algn="l"/>
          <a:r>
            <a:rPr lang="en-US"/>
            <a:t>2. Comprehensive</a:t>
          </a:r>
        </a:p>
      </dgm:t>
    </dgm:pt>
    <dgm:pt modelId="{0A1561C5-5DF1-48E2-B1DF-F21D80025054}" type="parTrans" cxnId="{8B0E9D3A-E938-4600-8651-0B1D922A97C6}">
      <dgm:prSet/>
      <dgm:spPr/>
      <dgm:t>
        <a:bodyPr/>
        <a:lstStyle/>
        <a:p>
          <a:endParaRPr lang="en-US"/>
        </a:p>
      </dgm:t>
    </dgm:pt>
    <dgm:pt modelId="{5929EE52-E53F-41C7-8801-11E438422D6F}" type="sibTrans" cxnId="{8B0E9D3A-E938-4600-8651-0B1D922A97C6}">
      <dgm:prSet/>
      <dgm:spPr/>
      <dgm:t>
        <a:bodyPr/>
        <a:lstStyle/>
        <a:p>
          <a:endParaRPr lang="en-US"/>
        </a:p>
      </dgm:t>
    </dgm:pt>
    <dgm:pt modelId="{038A94DF-99C7-4105-A247-0EC567D8B932}">
      <dgm:prSet/>
      <dgm:spPr/>
      <dgm:t>
        <a:bodyPr/>
        <a:lstStyle/>
        <a:p>
          <a:r>
            <a:rPr lang="en-US" b="0" i="0"/>
            <a:t>Programs should be tailored to fit within cultural beliefs and practices of specific groups, as well as local community norms.</a:t>
          </a:r>
          <a:endParaRPr lang="en-US"/>
        </a:p>
      </dgm:t>
    </dgm:pt>
    <dgm:pt modelId="{5EFC2F59-BAA6-4208-B627-FFF482AF66EA}" type="parTrans" cxnId="{8809B2E1-8186-4455-876E-C1BAFC80780F}">
      <dgm:prSet/>
      <dgm:spPr/>
      <dgm:t>
        <a:bodyPr/>
        <a:lstStyle/>
        <a:p>
          <a:endParaRPr lang="en-US"/>
        </a:p>
      </dgm:t>
    </dgm:pt>
    <dgm:pt modelId="{5A80CE52-6124-4574-9938-EFBA36BBE3D6}" type="sibTrans" cxnId="{8809B2E1-8186-4455-876E-C1BAFC80780F}">
      <dgm:prSet/>
      <dgm:spPr/>
      <dgm:t>
        <a:bodyPr/>
        <a:lstStyle/>
        <a:p>
          <a:endParaRPr lang="en-US"/>
        </a:p>
      </dgm:t>
    </dgm:pt>
    <dgm:pt modelId="{C80BB38E-8357-4CB5-B948-87E2669B0639}">
      <dgm:prSet/>
      <dgm:spPr/>
      <dgm:t>
        <a:bodyPr/>
        <a:lstStyle/>
        <a:p>
          <a:pPr algn="l"/>
          <a:r>
            <a:rPr lang="en-US"/>
            <a:t>8. Positive Relationships</a:t>
          </a:r>
        </a:p>
      </dgm:t>
    </dgm:pt>
    <dgm:pt modelId="{C54EBE58-5210-4C29-814F-C93825279D9E}" type="parTrans" cxnId="{247FB125-7E4B-4D1B-A30F-3B55049F07BE}">
      <dgm:prSet/>
      <dgm:spPr/>
      <dgm:t>
        <a:bodyPr/>
        <a:lstStyle/>
        <a:p>
          <a:endParaRPr lang="en-US"/>
        </a:p>
      </dgm:t>
    </dgm:pt>
    <dgm:pt modelId="{B5EF0989-014C-4EC6-A555-D1A844389A7C}" type="sibTrans" cxnId="{247FB125-7E4B-4D1B-A30F-3B55049F07BE}">
      <dgm:prSet/>
      <dgm:spPr/>
      <dgm:t>
        <a:bodyPr/>
        <a:lstStyle/>
        <a:p>
          <a:endParaRPr lang="en-US"/>
        </a:p>
      </dgm:t>
    </dgm:pt>
    <dgm:pt modelId="{E3F8E1E7-D8C2-4A05-8F01-8E1382BDF4F7}">
      <dgm:prSet/>
      <dgm:spPr/>
      <dgm:t>
        <a:bodyPr/>
        <a:lstStyle/>
        <a:p>
          <a:r>
            <a:rPr lang="en-US" b="0" i="0"/>
            <a:t>Programs should foster strong, stable, positive relationships.</a:t>
          </a:r>
          <a:endParaRPr lang="en-US"/>
        </a:p>
      </dgm:t>
    </dgm:pt>
    <dgm:pt modelId="{33FC2FC3-034D-4DDF-8699-670A161399D7}" type="parTrans" cxnId="{3D072E98-6876-43AB-A28A-5D09AC71208C}">
      <dgm:prSet/>
      <dgm:spPr/>
      <dgm:t>
        <a:bodyPr/>
        <a:lstStyle/>
        <a:p>
          <a:endParaRPr lang="en-US"/>
        </a:p>
      </dgm:t>
    </dgm:pt>
    <dgm:pt modelId="{1E5B5F16-F16A-4F5E-A889-E5769DAC30B4}" type="sibTrans" cxnId="{3D072E98-6876-43AB-A28A-5D09AC71208C}">
      <dgm:prSet/>
      <dgm:spPr/>
      <dgm:t>
        <a:bodyPr/>
        <a:lstStyle/>
        <a:p>
          <a:endParaRPr lang="en-US"/>
        </a:p>
      </dgm:t>
    </dgm:pt>
    <dgm:pt modelId="{B103AD1B-1A1F-4DD5-9959-C2FDCD62C965}">
      <dgm:prSet/>
      <dgm:spPr/>
      <dgm:t>
        <a:bodyPr/>
        <a:lstStyle/>
        <a:p>
          <a:r>
            <a:rPr lang="en-US" b="0" i="0"/>
            <a:t>Strategies should include multiple components and affect multiple settings to address a wide range of risk and protective factors of the target problem.</a:t>
          </a:r>
          <a:endParaRPr lang="en-US"/>
        </a:p>
      </dgm:t>
    </dgm:pt>
    <dgm:pt modelId="{4433B256-FC14-42DE-8DB0-AFD48216B3B2}" type="parTrans" cxnId="{65CB1CCB-6589-461D-A8ED-FAE823F5DDA2}">
      <dgm:prSet/>
      <dgm:spPr/>
      <dgm:t>
        <a:bodyPr/>
        <a:lstStyle/>
        <a:p>
          <a:endParaRPr lang="en-US"/>
        </a:p>
      </dgm:t>
    </dgm:pt>
    <dgm:pt modelId="{365D0E0C-6B80-4251-81E5-8705057C5145}" type="sibTrans" cxnId="{65CB1CCB-6589-461D-A8ED-FAE823F5DDA2}">
      <dgm:prSet/>
      <dgm:spPr/>
      <dgm:t>
        <a:bodyPr/>
        <a:lstStyle/>
        <a:p>
          <a:endParaRPr lang="en-US"/>
        </a:p>
      </dgm:t>
    </dgm:pt>
    <dgm:pt modelId="{8D384E2C-1043-4E0C-8C80-0F22E12E613D}">
      <dgm:prSet/>
      <dgm:spPr/>
      <dgm:t>
        <a:bodyPr/>
        <a:lstStyle/>
        <a:p>
          <a:pPr algn="l"/>
          <a:r>
            <a:rPr lang="en-US" dirty="0"/>
            <a:t>3. Socio-Culturally Relevant </a:t>
          </a:r>
        </a:p>
      </dgm:t>
    </dgm:pt>
    <dgm:pt modelId="{FD2C4D94-1913-4530-8D4E-A3E0977E8083}" type="parTrans" cxnId="{3F3090EF-97E1-4D3D-8A31-16601418602A}">
      <dgm:prSet/>
      <dgm:spPr/>
      <dgm:t>
        <a:bodyPr/>
        <a:lstStyle/>
        <a:p>
          <a:endParaRPr lang="en-US"/>
        </a:p>
      </dgm:t>
    </dgm:pt>
    <dgm:pt modelId="{0D4BC365-0CE4-4A3C-AA5D-4C9A72BFED46}" type="sibTrans" cxnId="{3F3090EF-97E1-4D3D-8A31-16601418602A}">
      <dgm:prSet/>
      <dgm:spPr/>
      <dgm:t>
        <a:bodyPr/>
        <a:lstStyle/>
        <a:p>
          <a:endParaRPr lang="en-US"/>
        </a:p>
      </dgm:t>
    </dgm:pt>
    <dgm:pt modelId="{DD3E7718-43F6-473A-8B07-D7DD59EFC953}">
      <dgm:prSet/>
      <dgm:spPr/>
      <dgm:t>
        <a:bodyPr/>
        <a:lstStyle/>
        <a:p>
          <a:pPr algn="l"/>
          <a:r>
            <a:rPr lang="en-US"/>
            <a:t>6. Varied Methods</a:t>
          </a:r>
        </a:p>
      </dgm:t>
    </dgm:pt>
    <dgm:pt modelId="{C2084BA8-04DF-4C90-95C5-250E9C2B75F2}" type="parTrans" cxnId="{C6F64FE2-7512-4FF1-A533-BF96ED0EC211}">
      <dgm:prSet/>
      <dgm:spPr/>
      <dgm:t>
        <a:bodyPr/>
        <a:lstStyle/>
        <a:p>
          <a:endParaRPr lang="en-US"/>
        </a:p>
      </dgm:t>
    </dgm:pt>
    <dgm:pt modelId="{12B841ED-8D22-4700-83AD-7DBAFB9AB2AB}" type="sibTrans" cxnId="{C6F64FE2-7512-4FF1-A533-BF96ED0EC211}">
      <dgm:prSet/>
      <dgm:spPr/>
      <dgm:t>
        <a:bodyPr/>
        <a:lstStyle/>
        <a:p>
          <a:endParaRPr lang="en-US"/>
        </a:p>
      </dgm:t>
    </dgm:pt>
    <dgm:pt modelId="{C2CB121A-5BC6-4A26-93F0-A9E05F3613FD}">
      <dgm:prSet/>
      <dgm:spPr/>
      <dgm:t>
        <a:bodyPr/>
        <a:lstStyle/>
        <a:p>
          <a:r>
            <a:rPr lang="en-US" b="0" i="0" dirty="0"/>
            <a:t>Strategies should include multiple teaching methods, including some type of active, skills-based component.</a:t>
          </a:r>
          <a:endParaRPr lang="en-US" dirty="0"/>
        </a:p>
      </dgm:t>
    </dgm:pt>
    <dgm:pt modelId="{67331469-D95E-4472-B100-F8D39C999B32}" type="parTrans" cxnId="{BBC48CA9-9798-4BF9-BED0-6D3AFE5ECA8F}">
      <dgm:prSet/>
      <dgm:spPr/>
      <dgm:t>
        <a:bodyPr/>
        <a:lstStyle/>
        <a:p>
          <a:endParaRPr lang="en-US"/>
        </a:p>
      </dgm:t>
    </dgm:pt>
    <dgm:pt modelId="{275D4139-EB3C-4C3C-90A0-4C1112090BDF}" type="sibTrans" cxnId="{BBC48CA9-9798-4BF9-BED0-6D3AFE5ECA8F}">
      <dgm:prSet/>
      <dgm:spPr/>
      <dgm:t>
        <a:bodyPr/>
        <a:lstStyle/>
        <a:p>
          <a:endParaRPr lang="en-US"/>
        </a:p>
      </dgm:t>
    </dgm:pt>
    <dgm:pt modelId="{4D46DB7D-93BA-481A-82A8-6A13E0C84FF5}" type="pres">
      <dgm:prSet presAssocID="{A7F1D237-9685-469C-97F3-3C142CC78369}" presName="Name0" presStyleCnt="0">
        <dgm:presLayoutVars>
          <dgm:chMax/>
          <dgm:chPref val="3"/>
          <dgm:dir/>
          <dgm:animOne val="branch"/>
          <dgm:animLvl val="lvl"/>
        </dgm:presLayoutVars>
      </dgm:prSet>
      <dgm:spPr/>
    </dgm:pt>
    <dgm:pt modelId="{A859E418-B59F-4426-8D05-2D08D3030A0A}" type="pres">
      <dgm:prSet presAssocID="{5A82553A-74F8-4091-9A1F-9C69965B25F5}" presName="composite" presStyleCnt="0"/>
      <dgm:spPr/>
    </dgm:pt>
    <dgm:pt modelId="{C6C735B1-D93C-47A7-9869-39D9C100DA9E}" type="pres">
      <dgm:prSet presAssocID="{5A82553A-74F8-4091-9A1F-9C69965B25F5}" presName="FirstChild" presStyleLbl="revTx" presStyleIdx="0" presStyleCnt="9">
        <dgm:presLayoutVars>
          <dgm:chMax val="0"/>
          <dgm:chPref val="0"/>
          <dgm:bulletEnabled val="1"/>
        </dgm:presLayoutVars>
      </dgm:prSet>
      <dgm:spPr/>
    </dgm:pt>
    <dgm:pt modelId="{D50424D6-DAD9-49D4-B514-B56FD5574616}" type="pres">
      <dgm:prSet presAssocID="{5A82553A-74F8-4091-9A1F-9C69965B25F5}" presName="Parent" presStyleLbl="alignNode1" presStyleIdx="0" presStyleCnt="9" custLinFactNeighborY="-12667">
        <dgm:presLayoutVars>
          <dgm:chMax val="3"/>
          <dgm:chPref val="3"/>
          <dgm:bulletEnabled val="1"/>
        </dgm:presLayoutVars>
      </dgm:prSet>
      <dgm:spPr/>
    </dgm:pt>
    <dgm:pt modelId="{CF8671B7-7A0F-4A01-8FDB-AE9E81F54ADF}" type="pres">
      <dgm:prSet presAssocID="{5A82553A-74F8-4091-9A1F-9C69965B25F5}" presName="Accent" presStyleLbl="parChTrans1D1" presStyleIdx="0" presStyleCnt="9"/>
      <dgm:spPr/>
    </dgm:pt>
    <dgm:pt modelId="{99F68B9E-644B-4A37-9D24-C3E142276130}" type="pres">
      <dgm:prSet presAssocID="{531D2F73-9B20-4338-AA2B-EDA125019CE5}" presName="sibTrans" presStyleCnt="0"/>
      <dgm:spPr/>
    </dgm:pt>
    <dgm:pt modelId="{77C4F8CC-3A26-4B52-BA76-F2A10314706D}" type="pres">
      <dgm:prSet presAssocID="{E2C578E7-D051-4203-81CE-9AE76E2E5AD9}" presName="composite" presStyleCnt="0"/>
      <dgm:spPr/>
    </dgm:pt>
    <dgm:pt modelId="{921A26CA-6363-45E0-86A2-CE5DD459D845}" type="pres">
      <dgm:prSet presAssocID="{E2C578E7-D051-4203-81CE-9AE76E2E5AD9}" presName="FirstChild" presStyleLbl="revTx" presStyleIdx="1" presStyleCnt="9">
        <dgm:presLayoutVars>
          <dgm:chMax val="0"/>
          <dgm:chPref val="0"/>
          <dgm:bulletEnabled val="1"/>
        </dgm:presLayoutVars>
      </dgm:prSet>
      <dgm:spPr/>
    </dgm:pt>
    <dgm:pt modelId="{8C7A4B5D-64E2-4F03-AE31-3858B535A606}" type="pres">
      <dgm:prSet presAssocID="{E2C578E7-D051-4203-81CE-9AE76E2E5AD9}" presName="Parent" presStyleLbl="alignNode1" presStyleIdx="1" presStyleCnt="9">
        <dgm:presLayoutVars>
          <dgm:chMax val="3"/>
          <dgm:chPref val="3"/>
          <dgm:bulletEnabled val="1"/>
        </dgm:presLayoutVars>
      </dgm:prSet>
      <dgm:spPr/>
    </dgm:pt>
    <dgm:pt modelId="{A4E9F1D3-083E-496F-9269-8EEF6E722647}" type="pres">
      <dgm:prSet presAssocID="{E2C578E7-D051-4203-81CE-9AE76E2E5AD9}" presName="Accent" presStyleLbl="parChTrans1D1" presStyleIdx="1" presStyleCnt="9"/>
      <dgm:spPr/>
    </dgm:pt>
    <dgm:pt modelId="{5EB1A348-F1C5-475D-9288-1867C49C8940}" type="pres">
      <dgm:prSet presAssocID="{5929EE52-E53F-41C7-8801-11E438422D6F}" presName="sibTrans" presStyleCnt="0"/>
      <dgm:spPr/>
    </dgm:pt>
    <dgm:pt modelId="{D7391CF6-F7C8-49D8-B18D-76BC20045799}" type="pres">
      <dgm:prSet presAssocID="{8D384E2C-1043-4E0C-8C80-0F22E12E613D}" presName="composite" presStyleCnt="0"/>
      <dgm:spPr/>
    </dgm:pt>
    <dgm:pt modelId="{4E94F308-5185-430D-9857-CAD73442D176}" type="pres">
      <dgm:prSet presAssocID="{8D384E2C-1043-4E0C-8C80-0F22E12E613D}" presName="FirstChild" presStyleLbl="revTx" presStyleIdx="2" presStyleCnt="9">
        <dgm:presLayoutVars>
          <dgm:chMax val="0"/>
          <dgm:chPref val="0"/>
          <dgm:bulletEnabled val="1"/>
        </dgm:presLayoutVars>
      </dgm:prSet>
      <dgm:spPr/>
    </dgm:pt>
    <dgm:pt modelId="{CD6FB176-1603-4F27-86DD-38B1D1CAF407}" type="pres">
      <dgm:prSet presAssocID="{8D384E2C-1043-4E0C-8C80-0F22E12E613D}" presName="Parent" presStyleLbl="alignNode1" presStyleIdx="2" presStyleCnt="9">
        <dgm:presLayoutVars>
          <dgm:chMax val="3"/>
          <dgm:chPref val="3"/>
          <dgm:bulletEnabled val="1"/>
        </dgm:presLayoutVars>
      </dgm:prSet>
      <dgm:spPr/>
    </dgm:pt>
    <dgm:pt modelId="{391AB3C0-DE83-41BF-9377-10E7A0D91489}" type="pres">
      <dgm:prSet presAssocID="{8D384E2C-1043-4E0C-8C80-0F22E12E613D}" presName="Accent" presStyleLbl="parChTrans1D1" presStyleIdx="2" presStyleCnt="9"/>
      <dgm:spPr/>
    </dgm:pt>
    <dgm:pt modelId="{D36DF6C4-11F2-4F0A-9401-279DD3E53836}" type="pres">
      <dgm:prSet presAssocID="{0D4BC365-0CE4-4A3C-AA5D-4C9A72BFED46}" presName="sibTrans" presStyleCnt="0"/>
      <dgm:spPr/>
    </dgm:pt>
    <dgm:pt modelId="{968B16A9-59AA-42EA-9359-6FD3220A6534}" type="pres">
      <dgm:prSet presAssocID="{0434F5E5-A477-493A-87FB-646F1D03BC67}" presName="composite" presStyleCnt="0"/>
      <dgm:spPr/>
    </dgm:pt>
    <dgm:pt modelId="{16154D0A-DA38-48E1-A424-B5DD0D86EC4E}" type="pres">
      <dgm:prSet presAssocID="{0434F5E5-A477-493A-87FB-646F1D03BC67}" presName="FirstChild" presStyleLbl="revTx" presStyleIdx="3" presStyleCnt="9">
        <dgm:presLayoutVars>
          <dgm:chMax val="0"/>
          <dgm:chPref val="0"/>
          <dgm:bulletEnabled val="1"/>
        </dgm:presLayoutVars>
      </dgm:prSet>
      <dgm:spPr/>
    </dgm:pt>
    <dgm:pt modelId="{5B8B9380-F4BA-4959-B20C-128524B5A648}" type="pres">
      <dgm:prSet presAssocID="{0434F5E5-A477-493A-87FB-646F1D03BC67}" presName="Parent" presStyleLbl="alignNode1" presStyleIdx="3" presStyleCnt="9">
        <dgm:presLayoutVars>
          <dgm:chMax val="3"/>
          <dgm:chPref val="3"/>
          <dgm:bulletEnabled val="1"/>
        </dgm:presLayoutVars>
      </dgm:prSet>
      <dgm:spPr/>
    </dgm:pt>
    <dgm:pt modelId="{B42FDA4A-7544-4C1F-96BF-35AD8C411F57}" type="pres">
      <dgm:prSet presAssocID="{0434F5E5-A477-493A-87FB-646F1D03BC67}" presName="Accent" presStyleLbl="parChTrans1D1" presStyleIdx="3" presStyleCnt="9"/>
      <dgm:spPr/>
    </dgm:pt>
    <dgm:pt modelId="{075AC505-91E2-4B3F-9423-A7812DC2EFD4}" type="pres">
      <dgm:prSet presAssocID="{1DE0010D-475B-44C5-9F4E-5E4F9B91CC61}" presName="sibTrans" presStyleCnt="0"/>
      <dgm:spPr/>
    </dgm:pt>
    <dgm:pt modelId="{243D6C0F-05D6-4C0C-8F20-8067FC35AB13}" type="pres">
      <dgm:prSet presAssocID="{AB88A701-3C17-4C2F-8615-8C51302A62E8}" presName="composite" presStyleCnt="0"/>
      <dgm:spPr/>
    </dgm:pt>
    <dgm:pt modelId="{9FF9C025-7010-47B0-85B0-55E60C6BA59B}" type="pres">
      <dgm:prSet presAssocID="{AB88A701-3C17-4C2F-8615-8C51302A62E8}" presName="FirstChild" presStyleLbl="revTx" presStyleIdx="4" presStyleCnt="9">
        <dgm:presLayoutVars>
          <dgm:chMax val="0"/>
          <dgm:chPref val="0"/>
          <dgm:bulletEnabled val="1"/>
        </dgm:presLayoutVars>
      </dgm:prSet>
      <dgm:spPr/>
    </dgm:pt>
    <dgm:pt modelId="{26B57A70-1322-4705-ACFF-398BEB90D70F}" type="pres">
      <dgm:prSet presAssocID="{AB88A701-3C17-4C2F-8615-8C51302A62E8}" presName="Parent" presStyleLbl="alignNode1" presStyleIdx="4" presStyleCnt="9">
        <dgm:presLayoutVars>
          <dgm:chMax val="3"/>
          <dgm:chPref val="3"/>
          <dgm:bulletEnabled val="1"/>
        </dgm:presLayoutVars>
      </dgm:prSet>
      <dgm:spPr/>
    </dgm:pt>
    <dgm:pt modelId="{3CAFC03C-48F1-4334-904E-90FD9EB0B0EC}" type="pres">
      <dgm:prSet presAssocID="{AB88A701-3C17-4C2F-8615-8C51302A62E8}" presName="Accent" presStyleLbl="parChTrans1D1" presStyleIdx="4" presStyleCnt="9"/>
      <dgm:spPr/>
    </dgm:pt>
    <dgm:pt modelId="{593EB03D-A4D5-48DF-A481-77D3B839EBAE}" type="pres">
      <dgm:prSet presAssocID="{E6771038-B7D5-4B7F-822A-EC1B727A18FD}" presName="sibTrans" presStyleCnt="0"/>
      <dgm:spPr/>
    </dgm:pt>
    <dgm:pt modelId="{A0D41AF9-B121-4908-AEDD-AE0EADEA5DD4}" type="pres">
      <dgm:prSet presAssocID="{DD3E7718-43F6-473A-8B07-D7DD59EFC953}" presName="composite" presStyleCnt="0"/>
      <dgm:spPr/>
    </dgm:pt>
    <dgm:pt modelId="{4F8549CA-E9CC-4C8E-8F08-EB019348A177}" type="pres">
      <dgm:prSet presAssocID="{DD3E7718-43F6-473A-8B07-D7DD59EFC953}" presName="FirstChild" presStyleLbl="revTx" presStyleIdx="5" presStyleCnt="9">
        <dgm:presLayoutVars>
          <dgm:chMax val="0"/>
          <dgm:chPref val="0"/>
          <dgm:bulletEnabled val="1"/>
        </dgm:presLayoutVars>
      </dgm:prSet>
      <dgm:spPr/>
    </dgm:pt>
    <dgm:pt modelId="{20E99D0A-B347-431A-B193-2F61A07565C2}" type="pres">
      <dgm:prSet presAssocID="{DD3E7718-43F6-473A-8B07-D7DD59EFC953}" presName="Parent" presStyleLbl="alignNode1" presStyleIdx="5" presStyleCnt="9">
        <dgm:presLayoutVars>
          <dgm:chMax val="3"/>
          <dgm:chPref val="3"/>
          <dgm:bulletEnabled val="1"/>
        </dgm:presLayoutVars>
      </dgm:prSet>
      <dgm:spPr/>
    </dgm:pt>
    <dgm:pt modelId="{8F04DA22-7342-4D7A-9AFF-4E75C21A1C4E}" type="pres">
      <dgm:prSet presAssocID="{DD3E7718-43F6-473A-8B07-D7DD59EFC953}" presName="Accent" presStyleLbl="parChTrans1D1" presStyleIdx="5" presStyleCnt="9"/>
      <dgm:spPr/>
    </dgm:pt>
    <dgm:pt modelId="{3BFD3D64-093C-4F35-A90A-38AE8241A9EA}" type="pres">
      <dgm:prSet presAssocID="{12B841ED-8D22-4700-83AD-7DBAFB9AB2AB}" presName="sibTrans" presStyleCnt="0"/>
      <dgm:spPr/>
    </dgm:pt>
    <dgm:pt modelId="{B5431852-3D86-42F7-8ECF-3C8361A29045}" type="pres">
      <dgm:prSet presAssocID="{017D7C83-A6B0-4E3A-99B5-955E273BA699}" presName="composite" presStyleCnt="0"/>
      <dgm:spPr/>
    </dgm:pt>
    <dgm:pt modelId="{8CBC7BEE-478D-42B2-9005-799F529F14A7}" type="pres">
      <dgm:prSet presAssocID="{017D7C83-A6B0-4E3A-99B5-955E273BA699}" presName="FirstChild" presStyleLbl="revTx" presStyleIdx="6" presStyleCnt="9">
        <dgm:presLayoutVars>
          <dgm:chMax val="0"/>
          <dgm:chPref val="0"/>
          <dgm:bulletEnabled val="1"/>
        </dgm:presLayoutVars>
      </dgm:prSet>
      <dgm:spPr/>
    </dgm:pt>
    <dgm:pt modelId="{477B86E5-7605-4F06-AC6E-FE336EFCEAFF}" type="pres">
      <dgm:prSet presAssocID="{017D7C83-A6B0-4E3A-99B5-955E273BA699}" presName="Parent" presStyleLbl="alignNode1" presStyleIdx="6" presStyleCnt="9">
        <dgm:presLayoutVars>
          <dgm:chMax val="3"/>
          <dgm:chPref val="3"/>
          <dgm:bulletEnabled val="1"/>
        </dgm:presLayoutVars>
      </dgm:prSet>
      <dgm:spPr/>
    </dgm:pt>
    <dgm:pt modelId="{6EC6F2FF-2784-4FE8-9ABD-07E1963E1FD5}" type="pres">
      <dgm:prSet presAssocID="{017D7C83-A6B0-4E3A-99B5-955E273BA699}" presName="Accent" presStyleLbl="parChTrans1D1" presStyleIdx="6" presStyleCnt="9"/>
      <dgm:spPr/>
    </dgm:pt>
    <dgm:pt modelId="{D13FE004-5519-433A-B0E2-3731F7AEEA47}" type="pres">
      <dgm:prSet presAssocID="{11B92E75-AA17-418E-B46B-8A6E479E5EE9}" presName="sibTrans" presStyleCnt="0"/>
      <dgm:spPr/>
    </dgm:pt>
    <dgm:pt modelId="{04247851-8503-4AEC-9C86-B44A6CE77713}" type="pres">
      <dgm:prSet presAssocID="{C80BB38E-8357-4CB5-B948-87E2669B0639}" presName="composite" presStyleCnt="0"/>
      <dgm:spPr/>
    </dgm:pt>
    <dgm:pt modelId="{C777C352-7669-4E80-B95A-EA82B8CABC63}" type="pres">
      <dgm:prSet presAssocID="{C80BB38E-8357-4CB5-B948-87E2669B0639}" presName="FirstChild" presStyleLbl="revTx" presStyleIdx="7" presStyleCnt="9">
        <dgm:presLayoutVars>
          <dgm:chMax val="0"/>
          <dgm:chPref val="0"/>
          <dgm:bulletEnabled val="1"/>
        </dgm:presLayoutVars>
      </dgm:prSet>
      <dgm:spPr/>
    </dgm:pt>
    <dgm:pt modelId="{840DB53A-6BC7-4CC6-A912-E16CF59ADF8F}" type="pres">
      <dgm:prSet presAssocID="{C80BB38E-8357-4CB5-B948-87E2669B0639}" presName="Parent" presStyleLbl="alignNode1" presStyleIdx="7" presStyleCnt="9">
        <dgm:presLayoutVars>
          <dgm:chMax val="3"/>
          <dgm:chPref val="3"/>
          <dgm:bulletEnabled val="1"/>
        </dgm:presLayoutVars>
      </dgm:prSet>
      <dgm:spPr/>
    </dgm:pt>
    <dgm:pt modelId="{7BFDEA24-0762-451C-A66F-1C70EFAC879B}" type="pres">
      <dgm:prSet presAssocID="{C80BB38E-8357-4CB5-B948-87E2669B0639}" presName="Accent" presStyleLbl="parChTrans1D1" presStyleIdx="7" presStyleCnt="9"/>
      <dgm:spPr/>
    </dgm:pt>
    <dgm:pt modelId="{FA4060E0-390B-4160-919A-B3CE4DAAE50F}" type="pres">
      <dgm:prSet presAssocID="{B5EF0989-014C-4EC6-A555-D1A844389A7C}" presName="sibTrans" presStyleCnt="0"/>
      <dgm:spPr/>
    </dgm:pt>
    <dgm:pt modelId="{39B49084-398A-41D1-A063-CF9013350E9C}" type="pres">
      <dgm:prSet presAssocID="{5CF920C5-136B-4FC1-B07F-1BBFD16C21F9}" presName="composite" presStyleCnt="0"/>
      <dgm:spPr/>
    </dgm:pt>
    <dgm:pt modelId="{3787A3F9-0C6D-49E3-B0C7-C6F3377DD32A}" type="pres">
      <dgm:prSet presAssocID="{5CF920C5-136B-4FC1-B07F-1BBFD16C21F9}" presName="FirstChild" presStyleLbl="revTx" presStyleIdx="8" presStyleCnt="9">
        <dgm:presLayoutVars>
          <dgm:chMax val="0"/>
          <dgm:chPref val="0"/>
          <dgm:bulletEnabled val="1"/>
        </dgm:presLayoutVars>
      </dgm:prSet>
      <dgm:spPr/>
    </dgm:pt>
    <dgm:pt modelId="{9746CC4B-6289-4C39-B79C-B6187C618EED}" type="pres">
      <dgm:prSet presAssocID="{5CF920C5-136B-4FC1-B07F-1BBFD16C21F9}" presName="Parent" presStyleLbl="alignNode1" presStyleIdx="8" presStyleCnt="9">
        <dgm:presLayoutVars>
          <dgm:chMax val="3"/>
          <dgm:chPref val="3"/>
          <dgm:bulletEnabled val="1"/>
        </dgm:presLayoutVars>
      </dgm:prSet>
      <dgm:spPr/>
    </dgm:pt>
    <dgm:pt modelId="{E24B80EE-B0D4-48D9-AEB5-3A84AB0742CC}" type="pres">
      <dgm:prSet presAssocID="{5CF920C5-136B-4FC1-B07F-1BBFD16C21F9}" presName="Accent" presStyleLbl="parChTrans1D1" presStyleIdx="8" presStyleCnt="9"/>
      <dgm:spPr/>
    </dgm:pt>
  </dgm:ptLst>
  <dgm:cxnLst>
    <dgm:cxn modelId="{26E97A0B-F3D0-4179-A2C4-E4D60937A934}" type="presOf" srcId="{DB0668D7-8E74-445C-A53C-AE4B0E1515E3}" destId="{16154D0A-DA38-48E1-A424-B5DD0D86EC4E}" srcOrd="0" destOrd="0" presId="urn:microsoft.com/office/officeart/2011/layout/TabList"/>
    <dgm:cxn modelId="{D16C940C-E4F7-4A00-B96F-AEE6A71A31C1}" srcId="{5A82553A-74F8-4091-9A1F-9C69965B25F5}" destId="{9435FFBE-8CAF-43C1-BB62-BF0377C2258D}" srcOrd="0" destOrd="0" parTransId="{831A75CF-5C88-4E6E-AAA6-A44C833431A8}" sibTransId="{218356D3-9D78-4F9F-8BAB-31FC56A76965}"/>
    <dgm:cxn modelId="{3D20DB0D-6587-450A-BEB2-70D1DB463579}" srcId="{A7F1D237-9685-469C-97F3-3C142CC78369}" destId="{5CF920C5-136B-4FC1-B07F-1BBFD16C21F9}" srcOrd="8" destOrd="0" parTransId="{D8A7B7CA-AF6D-4127-9724-35AD288C6311}" sibTransId="{26B22B4E-008B-40E7-956B-39C95BCDD3E1}"/>
    <dgm:cxn modelId="{B56F910F-9947-4C4F-8DD3-F5DFCCDAA1B5}" type="presOf" srcId="{5A82553A-74F8-4091-9A1F-9C69965B25F5}" destId="{D50424D6-DAD9-49D4-B514-B56FD5574616}" srcOrd="0" destOrd="0" presId="urn:microsoft.com/office/officeart/2011/layout/TabList"/>
    <dgm:cxn modelId="{D3766519-47D0-4C63-9E4E-C9499B3638EC}" srcId="{A7F1D237-9685-469C-97F3-3C142CC78369}" destId="{5A82553A-74F8-4091-9A1F-9C69965B25F5}" srcOrd="0" destOrd="0" parTransId="{6EC0DB12-BAE5-4CC9-B567-F9442CB91F3F}" sibTransId="{531D2F73-9B20-4338-AA2B-EDA125019CE5}"/>
    <dgm:cxn modelId="{23B1B41B-A2C0-429A-862E-DBAA99A3B6C4}" type="presOf" srcId="{017D7C83-A6B0-4E3A-99B5-955E273BA699}" destId="{477B86E5-7605-4F06-AC6E-FE336EFCEAFF}" srcOrd="0" destOrd="0" presId="urn:microsoft.com/office/officeart/2011/layout/TabList"/>
    <dgm:cxn modelId="{56A7C523-A2E3-41C7-8B10-F7CB3B48930E}" srcId="{A7F1D237-9685-469C-97F3-3C142CC78369}" destId="{AB88A701-3C17-4C2F-8615-8C51302A62E8}" srcOrd="4" destOrd="0" parTransId="{45DACF42-DC9C-4691-A519-9666EFB1D6FA}" sibTransId="{E6771038-B7D5-4B7F-822A-EC1B727A18FD}"/>
    <dgm:cxn modelId="{247FB125-7E4B-4D1B-A30F-3B55049F07BE}" srcId="{A7F1D237-9685-469C-97F3-3C142CC78369}" destId="{C80BB38E-8357-4CB5-B948-87E2669B0639}" srcOrd="7" destOrd="0" parTransId="{C54EBE58-5210-4C29-814F-C93825279D9E}" sibTransId="{B5EF0989-014C-4EC6-A555-D1A844389A7C}"/>
    <dgm:cxn modelId="{A10EA92C-D761-4C21-9C30-DEDF679AD347}" type="presOf" srcId="{A7F1D237-9685-469C-97F3-3C142CC78369}" destId="{4D46DB7D-93BA-481A-82A8-6A13E0C84FF5}" srcOrd="0" destOrd="0" presId="urn:microsoft.com/office/officeart/2011/layout/TabList"/>
    <dgm:cxn modelId="{DA91E430-FDC5-494F-8641-BC338E27CC91}" type="presOf" srcId="{825E3DAB-E26A-45F4-B24F-57CFAC8EF057}" destId="{9FF9C025-7010-47B0-85B0-55E60C6BA59B}" srcOrd="0" destOrd="0" presId="urn:microsoft.com/office/officeart/2011/layout/TabList"/>
    <dgm:cxn modelId="{19405631-8FBE-44EB-889D-ABD1BC4B9541}" srcId="{AB88A701-3C17-4C2F-8615-8C51302A62E8}" destId="{825E3DAB-E26A-45F4-B24F-57CFAC8EF057}" srcOrd="0" destOrd="0" parTransId="{EA0BFC4B-E940-4517-A225-E768796832A1}" sibTransId="{F254AE21-4649-425F-A0FC-0C52654BC04F}"/>
    <dgm:cxn modelId="{66AC0434-716F-4231-B8F6-8C322443A810}" type="presOf" srcId="{E3F8E1E7-D8C2-4A05-8F01-8E1382BDF4F7}" destId="{C777C352-7669-4E80-B95A-EA82B8CABC63}" srcOrd="0" destOrd="0" presId="urn:microsoft.com/office/officeart/2011/layout/TabList"/>
    <dgm:cxn modelId="{8B0E9D3A-E938-4600-8651-0B1D922A97C6}" srcId="{A7F1D237-9685-469C-97F3-3C142CC78369}" destId="{E2C578E7-D051-4203-81CE-9AE76E2E5AD9}" srcOrd="1" destOrd="0" parTransId="{0A1561C5-5DF1-48E2-B1DF-F21D80025054}" sibTransId="{5929EE52-E53F-41C7-8801-11E438422D6F}"/>
    <dgm:cxn modelId="{5F1A4650-030B-4E59-9FBD-7DE4AA4502F6}" type="presOf" srcId="{0434F5E5-A477-493A-87FB-646F1D03BC67}" destId="{5B8B9380-F4BA-4959-B20C-128524B5A648}" srcOrd="0" destOrd="0" presId="urn:microsoft.com/office/officeart/2011/layout/TabList"/>
    <dgm:cxn modelId="{BD507A62-FD05-410C-80AE-558B67B1BBD2}" srcId="{017D7C83-A6B0-4E3A-99B5-955E273BA699}" destId="{60BFDB46-24A2-4043-AC7F-7BF22CCFAABF}" srcOrd="0" destOrd="0" parTransId="{E1FC5D88-16BE-4B1A-B2BE-CFCA7BA49FD5}" sibTransId="{5ED57E62-EDCA-4781-99FD-FE7CE3761DE5}"/>
    <dgm:cxn modelId="{37B63163-0F4F-4349-B227-9E0D2FAC3A6E}" type="presOf" srcId="{08E4F2EB-23A0-45B9-80D1-946CF009C706}" destId="{3787A3F9-0C6D-49E3-B0C7-C6F3377DD32A}" srcOrd="0" destOrd="0" presId="urn:microsoft.com/office/officeart/2011/layout/TabList"/>
    <dgm:cxn modelId="{FFE71A66-460A-4C50-8E71-A7C605C1FA4D}" type="presOf" srcId="{60BFDB46-24A2-4043-AC7F-7BF22CCFAABF}" destId="{8CBC7BEE-478D-42B2-9005-799F529F14A7}" srcOrd="0" destOrd="0" presId="urn:microsoft.com/office/officeart/2011/layout/TabList"/>
    <dgm:cxn modelId="{39DC066A-7C50-4C25-8C93-96BD47768544}" type="presOf" srcId="{038A94DF-99C7-4105-A247-0EC567D8B932}" destId="{4E94F308-5185-430D-9857-CAD73442D176}" srcOrd="0" destOrd="0" presId="urn:microsoft.com/office/officeart/2011/layout/TabList"/>
    <dgm:cxn modelId="{7D4AFF6B-38E2-490A-9740-AC4CCB66CC14}" srcId="{A7F1D237-9685-469C-97F3-3C142CC78369}" destId="{017D7C83-A6B0-4E3A-99B5-955E273BA699}" srcOrd="6" destOrd="0" parTransId="{C408E5D1-614C-464D-AD12-4D7131214B76}" sibTransId="{11B92E75-AA17-418E-B46B-8A6E479E5EE9}"/>
    <dgm:cxn modelId="{EBB32572-D962-4F13-9F58-6A0471FD288D}" type="presOf" srcId="{C80BB38E-8357-4CB5-B948-87E2669B0639}" destId="{840DB53A-6BC7-4CC6-A912-E16CF59ADF8F}" srcOrd="0" destOrd="0" presId="urn:microsoft.com/office/officeart/2011/layout/TabList"/>
    <dgm:cxn modelId="{A2AD9F74-04DC-4EA8-8E67-839A1A16111A}" type="presOf" srcId="{9435FFBE-8CAF-43C1-BB62-BF0377C2258D}" destId="{C6C735B1-D93C-47A7-9869-39D9C100DA9E}" srcOrd="0" destOrd="0" presId="urn:microsoft.com/office/officeart/2011/layout/TabList"/>
    <dgm:cxn modelId="{B98B8D7D-BBA1-4CB7-BE19-3A5F574FD7FA}" type="presOf" srcId="{8D384E2C-1043-4E0C-8C80-0F22E12E613D}" destId="{CD6FB176-1603-4F27-86DD-38B1D1CAF407}" srcOrd="0" destOrd="0" presId="urn:microsoft.com/office/officeart/2011/layout/TabList"/>
    <dgm:cxn modelId="{B46A917E-E8C6-4C3C-B3A4-7156F9104D4F}" type="presOf" srcId="{5CF920C5-136B-4FC1-B07F-1BBFD16C21F9}" destId="{9746CC4B-6289-4C39-B79C-B6187C618EED}" srcOrd="0" destOrd="0" presId="urn:microsoft.com/office/officeart/2011/layout/TabList"/>
    <dgm:cxn modelId="{33E6927E-8A92-4F1D-A288-A8843AB21F7A}" type="presOf" srcId="{B103AD1B-1A1F-4DD5-9959-C2FDCD62C965}" destId="{921A26CA-6363-45E0-86A2-CE5DD459D845}" srcOrd="0" destOrd="0" presId="urn:microsoft.com/office/officeart/2011/layout/TabList"/>
    <dgm:cxn modelId="{1BA83B8F-9A37-487C-9031-52A47D5476DB}" type="presOf" srcId="{C2CB121A-5BC6-4A26-93F0-A9E05F3613FD}" destId="{4F8549CA-E9CC-4C8E-8F08-EB019348A177}" srcOrd="0" destOrd="0" presId="urn:microsoft.com/office/officeart/2011/layout/TabList"/>
    <dgm:cxn modelId="{3D072E98-6876-43AB-A28A-5D09AC71208C}" srcId="{C80BB38E-8357-4CB5-B948-87E2669B0639}" destId="{E3F8E1E7-D8C2-4A05-8F01-8E1382BDF4F7}" srcOrd="0" destOrd="0" parTransId="{33FC2FC3-034D-4DDF-8699-670A161399D7}" sibTransId="{1E5B5F16-F16A-4F5E-A889-E5769DAC30B4}"/>
    <dgm:cxn modelId="{2A227DA0-2F69-4BF3-B0FC-442FC83CCE98}" type="presOf" srcId="{DD3E7718-43F6-473A-8B07-D7DD59EFC953}" destId="{20E99D0A-B347-431A-B193-2F61A07565C2}" srcOrd="0" destOrd="0" presId="urn:microsoft.com/office/officeart/2011/layout/TabList"/>
    <dgm:cxn modelId="{BBC48CA9-9798-4BF9-BED0-6D3AFE5ECA8F}" srcId="{DD3E7718-43F6-473A-8B07-D7DD59EFC953}" destId="{C2CB121A-5BC6-4A26-93F0-A9E05F3613FD}" srcOrd="0" destOrd="0" parTransId="{67331469-D95E-4472-B100-F8D39C999B32}" sibTransId="{275D4139-EB3C-4C3C-90A0-4C1112090BDF}"/>
    <dgm:cxn modelId="{8D3B0EAB-7E8C-4C24-8B7C-C204C658C947}" srcId="{5CF920C5-136B-4FC1-B07F-1BBFD16C21F9}" destId="{08E4F2EB-23A0-45B9-80D1-946CF009C706}" srcOrd="0" destOrd="0" parTransId="{7673984E-A2B8-493B-9B31-A30E9D886626}" sibTransId="{14390397-53BF-4277-B7A4-56DED80363E4}"/>
    <dgm:cxn modelId="{4F8C65C1-6B7E-4123-A687-1AD25C87D8FE}" type="presOf" srcId="{E2C578E7-D051-4203-81CE-9AE76E2E5AD9}" destId="{8C7A4B5D-64E2-4F03-AE31-3858B535A606}" srcOrd="0" destOrd="0" presId="urn:microsoft.com/office/officeart/2011/layout/TabList"/>
    <dgm:cxn modelId="{65CB1CCB-6589-461D-A8ED-FAE823F5DDA2}" srcId="{E2C578E7-D051-4203-81CE-9AE76E2E5AD9}" destId="{B103AD1B-1A1F-4DD5-9959-C2FDCD62C965}" srcOrd="0" destOrd="0" parTransId="{4433B256-FC14-42DE-8DB0-AFD48216B3B2}" sibTransId="{365D0E0C-6B80-4251-81E5-8705057C5145}"/>
    <dgm:cxn modelId="{685571D3-CE95-418A-8B86-C3D0D1B64618}" type="presOf" srcId="{AB88A701-3C17-4C2F-8615-8C51302A62E8}" destId="{26B57A70-1322-4705-ACFF-398BEB90D70F}" srcOrd="0" destOrd="0" presId="urn:microsoft.com/office/officeart/2011/layout/TabList"/>
    <dgm:cxn modelId="{DE03B0D5-0834-4E8D-B404-A0640719D930}" srcId="{A7F1D237-9685-469C-97F3-3C142CC78369}" destId="{0434F5E5-A477-493A-87FB-646F1D03BC67}" srcOrd="3" destOrd="0" parTransId="{35DDC518-5EEB-4FD4-8AD0-D2597731D8DF}" sibTransId="{1DE0010D-475B-44C5-9F4E-5E4F9B91CC61}"/>
    <dgm:cxn modelId="{8809B2E1-8186-4455-876E-C1BAFC80780F}" srcId="{8D384E2C-1043-4E0C-8C80-0F22E12E613D}" destId="{038A94DF-99C7-4105-A247-0EC567D8B932}" srcOrd="0" destOrd="0" parTransId="{5EFC2F59-BAA6-4208-B627-FFF482AF66EA}" sibTransId="{5A80CE52-6124-4574-9938-EFBA36BBE3D6}"/>
    <dgm:cxn modelId="{C6F64FE2-7512-4FF1-A533-BF96ED0EC211}" srcId="{A7F1D237-9685-469C-97F3-3C142CC78369}" destId="{DD3E7718-43F6-473A-8B07-D7DD59EFC953}" srcOrd="5" destOrd="0" parTransId="{C2084BA8-04DF-4C90-95C5-250E9C2B75F2}" sibTransId="{12B841ED-8D22-4700-83AD-7DBAFB9AB2AB}"/>
    <dgm:cxn modelId="{3F3090EF-97E1-4D3D-8A31-16601418602A}" srcId="{A7F1D237-9685-469C-97F3-3C142CC78369}" destId="{8D384E2C-1043-4E0C-8C80-0F22E12E613D}" srcOrd="2" destOrd="0" parTransId="{FD2C4D94-1913-4530-8D4E-A3E0977E8083}" sibTransId="{0D4BC365-0CE4-4A3C-AA5D-4C9A72BFED46}"/>
    <dgm:cxn modelId="{D0A6CAF5-268B-4293-BB81-0E0EA28AE80E}" srcId="{0434F5E5-A477-493A-87FB-646F1D03BC67}" destId="{DB0668D7-8E74-445C-A53C-AE4B0E1515E3}" srcOrd="0" destOrd="0" parTransId="{CD31B428-688E-4703-97C6-27F61643877D}" sibTransId="{3F119CFA-B4FB-4FE1-8A07-4EEE3A526E49}"/>
    <dgm:cxn modelId="{27C8A6E0-30E2-4E58-BE6C-A5CBB01A1BFF}" type="presParOf" srcId="{4D46DB7D-93BA-481A-82A8-6A13E0C84FF5}" destId="{A859E418-B59F-4426-8D05-2D08D3030A0A}" srcOrd="0" destOrd="0" presId="urn:microsoft.com/office/officeart/2011/layout/TabList"/>
    <dgm:cxn modelId="{BDCB8044-9E73-4397-A13E-5DBC7190BECA}" type="presParOf" srcId="{A859E418-B59F-4426-8D05-2D08D3030A0A}" destId="{C6C735B1-D93C-47A7-9869-39D9C100DA9E}" srcOrd="0" destOrd="0" presId="urn:microsoft.com/office/officeart/2011/layout/TabList"/>
    <dgm:cxn modelId="{CBC9CF67-1970-43A0-ABC3-ECF2C1B65D8C}" type="presParOf" srcId="{A859E418-B59F-4426-8D05-2D08D3030A0A}" destId="{D50424D6-DAD9-49D4-B514-B56FD5574616}" srcOrd="1" destOrd="0" presId="urn:microsoft.com/office/officeart/2011/layout/TabList"/>
    <dgm:cxn modelId="{4CBE8AAB-B3AB-463F-AB62-E53F1DBFE68F}" type="presParOf" srcId="{A859E418-B59F-4426-8D05-2D08D3030A0A}" destId="{CF8671B7-7A0F-4A01-8FDB-AE9E81F54ADF}" srcOrd="2" destOrd="0" presId="urn:microsoft.com/office/officeart/2011/layout/TabList"/>
    <dgm:cxn modelId="{DC47A352-18EC-4316-AF69-4C03EAA8915C}" type="presParOf" srcId="{4D46DB7D-93BA-481A-82A8-6A13E0C84FF5}" destId="{99F68B9E-644B-4A37-9D24-C3E142276130}" srcOrd="1" destOrd="0" presId="urn:microsoft.com/office/officeart/2011/layout/TabList"/>
    <dgm:cxn modelId="{4484AB91-F0AB-414C-9AB7-A768ECA3D733}" type="presParOf" srcId="{4D46DB7D-93BA-481A-82A8-6A13E0C84FF5}" destId="{77C4F8CC-3A26-4B52-BA76-F2A10314706D}" srcOrd="2" destOrd="0" presId="urn:microsoft.com/office/officeart/2011/layout/TabList"/>
    <dgm:cxn modelId="{0E278613-8DFB-4CF6-8791-24E26D66751C}" type="presParOf" srcId="{77C4F8CC-3A26-4B52-BA76-F2A10314706D}" destId="{921A26CA-6363-45E0-86A2-CE5DD459D845}" srcOrd="0" destOrd="0" presId="urn:microsoft.com/office/officeart/2011/layout/TabList"/>
    <dgm:cxn modelId="{4CA8EC62-151C-4E03-8E59-FDC5EF7AE3B6}" type="presParOf" srcId="{77C4F8CC-3A26-4B52-BA76-F2A10314706D}" destId="{8C7A4B5D-64E2-4F03-AE31-3858B535A606}" srcOrd="1" destOrd="0" presId="urn:microsoft.com/office/officeart/2011/layout/TabList"/>
    <dgm:cxn modelId="{09E4AA63-931B-4879-A20C-7C02C2441D98}" type="presParOf" srcId="{77C4F8CC-3A26-4B52-BA76-F2A10314706D}" destId="{A4E9F1D3-083E-496F-9269-8EEF6E722647}" srcOrd="2" destOrd="0" presId="urn:microsoft.com/office/officeart/2011/layout/TabList"/>
    <dgm:cxn modelId="{55201A92-96CA-4832-96E5-4A6974151475}" type="presParOf" srcId="{4D46DB7D-93BA-481A-82A8-6A13E0C84FF5}" destId="{5EB1A348-F1C5-475D-9288-1867C49C8940}" srcOrd="3" destOrd="0" presId="urn:microsoft.com/office/officeart/2011/layout/TabList"/>
    <dgm:cxn modelId="{5079C0AE-CBD5-495B-91BC-BB8CF4B9C731}" type="presParOf" srcId="{4D46DB7D-93BA-481A-82A8-6A13E0C84FF5}" destId="{D7391CF6-F7C8-49D8-B18D-76BC20045799}" srcOrd="4" destOrd="0" presId="urn:microsoft.com/office/officeart/2011/layout/TabList"/>
    <dgm:cxn modelId="{D157414D-0E95-4DBF-A666-76E253FF100E}" type="presParOf" srcId="{D7391CF6-F7C8-49D8-B18D-76BC20045799}" destId="{4E94F308-5185-430D-9857-CAD73442D176}" srcOrd="0" destOrd="0" presId="urn:microsoft.com/office/officeart/2011/layout/TabList"/>
    <dgm:cxn modelId="{FBC6AD9E-15E4-46E2-AD6E-DDA26D693352}" type="presParOf" srcId="{D7391CF6-F7C8-49D8-B18D-76BC20045799}" destId="{CD6FB176-1603-4F27-86DD-38B1D1CAF407}" srcOrd="1" destOrd="0" presId="urn:microsoft.com/office/officeart/2011/layout/TabList"/>
    <dgm:cxn modelId="{A43FA630-1169-41E4-B578-8D7A8F49144F}" type="presParOf" srcId="{D7391CF6-F7C8-49D8-B18D-76BC20045799}" destId="{391AB3C0-DE83-41BF-9377-10E7A0D91489}" srcOrd="2" destOrd="0" presId="urn:microsoft.com/office/officeart/2011/layout/TabList"/>
    <dgm:cxn modelId="{C58C4754-7225-416E-92DF-5788748D98C0}" type="presParOf" srcId="{4D46DB7D-93BA-481A-82A8-6A13E0C84FF5}" destId="{D36DF6C4-11F2-4F0A-9401-279DD3E53836}" srcOrd="5" destOrd="0" presId="urn:microsoft.com/office/officeart/2011/layout/TabList"/>
    <dgm:cxn modelId="{27CD4644-18DB-4EA5-8F7B-8E8C69B790FD}" type="presParOf" srcId="{4D46DB7D-93BA-481A-82A8-6A13E0C84FF5}" destId="{968B16A9-59AA-42EA-9359-6FD3220A6534}" srcOrd="6" destOrd="0" presId="urn:microsoft.com/office/officeart/2011/layout/TabList"/>
    <dgm:cxn modelId="{CAA3196C-CC58-4ACC-9E01-D001265BABA6}" type="presParOf" srcId="{968B16A9-59AA-42EA-9359-6FD3220A6534}" destId="{16154D0A-DA38-48E1-A424-B5DD0D86EC4E}" srcOrd="0" destOrd="0" presId="urn:microsoft.com/office/officeart/2011/layout/TabList"/>
    <dgm:cxn modelId="{41BD9069-9857-42E3-B110-63D7F77F3F4D}" type="presParOf" srcId="{968B16A9-59AA-42EA-9359-6FD3220A6534}" destId="{5B8B9380-F4BA-4959-B20C-128524B5A648}" srcOrd="1" destOrd="0" presId="urn:microsoft.com/office/officeart/2011/layout/TabList"/>
    <dgm:cxn modelId="{E94ED828-9080-4729-BE5C-9A4F51144A57}" type="presParOf" srcId="{968B16A9-59AA-42EA-9359-6FD3220A6534}" destId="{B42FDA4A-7544-4C1F-96BF-35AD8C411F57}" srcOrd="2" destOrd="0" presId="urn:microsoft.com/office/officeart/2011/layout/TabList"/>
    <dgm:cxn modelId="{97E10273-E791-40BF-A9C2-D4195920144E}" type="presParOf" srcId="{4D46DB7D-93BA-481A-82A8-6A13E0C84FF5}" destId="{075AC505-91E2-4B3F-9423-A7812DC2EFD4}" srcOrd="7" destOrd="0" presId="urn:microsoft.com/office/officeart/2011/layout/TabList"/>
    <dgm:cxn modelId="{7E802C54-681E-4077-9484-E431AD9A2C7E}" type="presParOf" srcId="{4D46DB7D-93BA-481A-82A8-6A13E0C84FF5}" destId="{243D6C0F-05D6-4C0C-8F20-8067FC35AB13}" srcOrd="8" destOrd="0" presId="urn:microsoft.com/office/officeart/2011/layout/TabList"/>
    <dgm:cxn modelId="{694A160B-53FF-42F3-8584-0F537A903D32}" type="presParOf" srcId="{243D6C0F-05D6-4C0C-8F20-8067FC35AB13}" destId="{9FF9C025-7010-47B0-85B0-55E60C6BA59B}" srcOrd="0" destOrd="0" presId="urn:microsoft.com/office/officeart/2011/layout/TabList"/>
    <dgm:cxn modelId="{ACC0B461-6DDF-445F-9171-CEE93149073C}" type="presParOf" srcId="{243D6C0F-05D6-4C0C-8F20-8067FC35AB13}" destId="{26B57A70-1322-4705-ACFF-398BEB90D70F}" srcOrd="1" destOrd="0" presId="urn:microsoft.com/office/officeart/2011/layout/TabList"/>
    <dgm:cxn modelId="{5363336B-0FFB-4D57-8D51-C4457329C8F7}" type="presParOf" srcId="{243D6C0F-05D6-4C0C-8F20-8067FC35AB13}" destId="{3CAFC03C-48F1-4334-904E-90FD9EB0B0EC}" srcOrd="2" destOrd="0" presId="urn:microsoft.com/office/officeart/2011/layout/TabList"/>
    <dgm:cxn modelId="{103B2CDB-BAD3-4450-8580-861CA3233078}" type="presParOf" srcId="{4D46DB7D-93BA-481A-82A8-6A13E0C84FF5}" destId="{593EB03D-A4D5-48DF-A481-77D3B839EBAE}" srcOrd="9" destOrd="0" presId="urn:microsoft.com/office/officeart/2011/layout/TabList"/>
    <dgm:cxn modelId="{72202AD5-A664-468C-B83B-300540529A34}" type="presParOf" srcId="{4D46DB7D-93BA-481A-82A8-6A13E0C84FF5}" destId="{A0D41AF9-B121-4908-AEDD-AE0EADEA5DD4}" srcOrd="10" destOrd="0" presId="urn:microsoft.com/office/officeart/2011/layout/TabList"/>
    <dgm:cxn modelId="{2348D7A0-D1F6-4BCF-8D1E-53CD8E115C0A}" type="presParOf" srcId="{A0D41AF9-B121-4908-AEDD-AE0EADEA5DD4}" destId="{4F8549CA-E9CC-4C8E-8F08-EB019348A177}" srcOrd="0" destOrd="0" presId="urn:microsoft.com/office/officeart/2011/layout/TabList"/>
    <dgm:cxn modelId="{7CA9F83A-E26E-40C8-B41F-E9B45CF7F576}" type="presParOf" srcId="{A0D41AF9-B121-4908-AEDD-AE0EADEA5DD4}" destId="{20E99D0A-B347-431A-B193-2F61A07565C2}" srcOrd="1" destOrd="0" presId="urn:microsoft.com/office/officeart/2011/layout/TabList"/>
    <dgm:cxn modelId="{D9E793A2-F2AA-4232-BF28-7D1876B3CB0E}" type="presParOf" srcId="{A0D41AF9-B121-4908-AEDD-AE0EADEA5DD4}" destId="{8F04DA22-7342-4D7A-9AFF-4E75C21A1C4E}" srcOrd="2" destOrd="0" presId="urn:microsoft.com/office/officeart/2011/layout/TabList"/>
    <dgm:cxn modelId="{72106554-AC93-4029-A235-2F56FF07FB18}" type="presParOf" srcId="{4D46DB7D-93BA-481A-82A8-6A13E0C84FF5}" destId="{3BFD3D64-093C-4F35-A90A-38AE8241A9EA}" srcOrd="11" destOrd="0" presId="urn:microsoft.com/office/officeart/2011/layout/TabList"/>
    <dgm:cxn modelId="{182EA9AC-DAEF-4CDA-9852-311C1E9F37CD}" type="presParOf" srcId="{4D46DB7D-93BA-481A-82A8-6A13E0C84FF5}" destId="{B5431852-3D86-42F7-8ECF-3C8361A29045}" srcOrd="12" destOrd="0" presId="urn:microsoft.com/office/officeart/2011/layout/TabList"/>
    <dgm:cxn modelId="{EE27A365-1415-4E6C-9FAB-F41099DE0DA7}" type="presParOf" srcId="{B5431852-3D86-42F7-8ECF-3C8361A29045}" destId="{8CBC7BEE-478D-42B2-9005-799F529F14A7}" srcOrd="0" destOrd="0" presId="urn:microsoft.com/office/officeart/2011/layout/TabList"/>
    <dgm:cxn modelId="{A494D846-36EB-4705-A568-C432B5B82D02}" type="presParOf" srcId="{B5431852-3D86-42F7-8ECF-3C8361A29045}" destId="{477B86E5-7605-4F06-AC6E-FE336EFCEAFF}" srcOrd="1" destOrd="0" presId="urn:microsoft.com/office/officeart/2011/layout/TabList"/>
    <dgm:cxn modelId="{C2DD2AFF-DF55-41AB-9420-501AD2E0F209}" type="presParOf" srcId="{B5431852-3D86-42F7-8ECF-3C8361A29045}" destId="{6EC6F2FF-2784-4FE8-9ABD-07E1963E1FD5}" srcOrd="2" destOrd="0" presId="urn:microsoft.com/office/officeart/2011/layout/TabList"/>
    <dgm:cxn modelId="{1EB7D3F7-917C-4095-A8B6-0CA4A717A7F4}" type="presParOf" srcId="{4D46DB7D-93BA-481A-82A8-6A13E0C84FF5}" destId="{D13FE004-5519-433A-B0E2-3731F7AEEA47}" srcOrd="13" destOrd="0" presId="urn:microsoft.com/office/officeart/2011/layout/TabList"/>
    <dgm:cxn modelId="{60D58B8B-337C-48C2-938D-5E8595E4C96B}" type="presParOf" srcId="{4D46DB7D-93BA-481A-82A8-6A13E0C84FF5}" destId="{04247851-8503-4AEC-9C86-B44A6CE77713}" srcOrd="14" destOrd="0" presId="urn:microsoft.com/office/officeart/2011/layout/TabList"/>
    <dgm:cxn modelId="{D225BFD4-D229-4A3B-B240-C2878D9D16E0}" type="presParOf" srcId="{04247851-8503-4AEC-9C86-B44A6CE77713}" destId="{C777C352-7669-4E80-B95A-EA82B8CABC63}" srcOrd="0" destOrd="0" presId="urn:microsoft.com/office/officeart/2011/layout/TabList"/>
    <dgm:cxn modelId="{6AC01E2E-9948-4C74-9B28-797AD66D3384}" type="presParOf" srcId="{04247851-8503-4AEC-9C86-B44A6CE77713}" destId="{840DB53A-6BC7-4CC6-A912-E16CF59ADF8F}" srcOrd="1" destOrd="0" presId="urn:microsoft.com/office/officeart/2011/layout/TabList"/>
    <dgm:cxn modelId="{5DDB0DAB-FAEC-4CDC-AB3F-E76F2FEC7189}" type="presParOf" srcId="{04247851-8503-4AEC-9C86-B44A6CE77713}" destId="{7BFDEA24-0762-451C-A66F-1C70EFAC879B}" srcOrd="2" destOrd="0" presId="urn:microsoft.com/office/officeart/2011/layout/TabList"/>
    <dgm:cxn modelId="{C21B7D84-33FB-418B-BACB-59C59BF01D10}" type="presParOf" srcId="{4D46DB7D-93BA-481A-82A8-6A13E0C84FF5}" destId="{FA4060E0-390B-4160-919A-B3CE4DAAE50F}" srcOrd="15" destOrd="0" presId="urn:microsoft.com/office/officeart/2011/layout/TabList"/>
    <dgm:cxn modelId="{B5520F4D-4EC4-4915-B358-2586D163D7BF}" type="presParOf" srcId="{4D46DB7D-93BA-481A-82A8-6A13E0C84FF5}" destId="{39B49084-398A-41D1-A063-CF9013350E9C}" srcOrd="16" destOrd="0" presId="urn:microsoft.com/office/officeart/2011/layout/TabList"/>
    <dgm:cxn modelId="{34DBB3A2-F9BD-4F2E-B2DB-606250A421A8}" type="presParOf" srcId="{39B49084-398A-41D1-A063-CF9013350E9C}" destId="{3787A3F9-0C6D-49E3-B0C7-C6F3377DD32A}" srcOrd="0" destOrd="0" presId="urn:microsoft.com/office/officeart/2011/layout/TabList"/>
    <dgm:cxn modelId="{919017FD-FCEA-4AB2-AC1E-AD42844E79B1}" type="presParOf" srcId="{39B49084-398A-41D1-A063-CF9013350E9C}" destId="{9746CC4B-6289-4C39-B79C-B6187C618EED}" srcOrd="1" destOrd="0" presId="urn:microsoft.com/office/officeart/2011/layout/TabList"/>
    <dgm:cxn modelId="{BC23D111-7E02-48A2-95C9-D859DEE10AD7}" type="presParOf" srcId="{39B49084-398A-41D1-A063-CF9013350E9C}" destId="{E24B80EE-B0D4-48D9-AEB5-3A84AB0742CC}"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B090E6-9CE7-4F35-B26C-A6E334A3C618}" type="doc">
      <dgm:prSet loTypeId="urn:microsoft.com/office/officeart/2005/8/layout/vProcess5" loCatId="process" qsTypeId="urn:microsoft.com/office/officeart/2005/8/quickstyle/simple3" qsCatId="simple" csTypeId="urn:microsoft.com/office/officeart/2005/8/colors/colorful1" csCatId="colorful" phldr="1"/>
      <dgm:spPr/>
      <dgm:t>
        <a:bodyPr/>
        <a:lstStyle/>
        <a:p>
          <a:endParaRPr lang="en-US"/>
        </a:p>
      </dgm:t>
    </dgm:pt>
    <dgm:pt modelId="{942E0D56-398C-4508-B5C1-7725C541CBB2}">
      <dgm:prSet custT="1"/>
      <dgm:spPr/>
      <dgm:t>
        <a:bodyPr/>
        <a:lstStyle/>
        <a:p>
          <a:r>
            <a:rPr lang="en-US" sz="2400"/>
            <a:t>Secondary Prevention: ex. Criminal Complaint</a:t>
          </a:r>
        </a:p>
      </dgm:t>
    </dgm:pt>
    <dgm:pt modelId="{15B6D763-5B98-447D-A8D5-C9A98A4F781C}" type="parTrans" cxnId="{7F26452C-BEA1-4A41-9FC1-6605E323C58C}">
      <dgm:prSet/>
      <dgm:spPr/>
      <dgm:t>
        <a:bodyPr/>
        <a:lstStyle/>
        <a:p>
          <a:endParaRPr lang="en-US" sz="1600"/>
        </a:p>
      </dgm:t>
    </dgm:pt>
    <dgm:pt modelId="{94352918-32F8-439F-B8C4-393C1D0618D6}" type="sibTrans" cxnId="{7F26452C-BEA1-4A41-9FC1-6605E323C58C}">
      <dgm:prSet custT="1"/>
      <dgm:spPr/>
      <dgm:t>
        <a:bodyPr/>
        <a:lstStyle/>
        <a:p>
          <a:endParaRPr lang="en-US" sz="2800"/>
        </a:p>
      </dgm:t>
    </dgm:pt>
    <dgm:pt modelId="{E5BF2F18-0843-4BBA-8335-30987CE964B1}">
      <dgm:prSet custT="1"/>
      <dgm:spPr/>
      <dgm:t>
        <a:bodyPr/>
        <a:lstStyle/>
        <a:p>
          <a:r>
            <a:rPr lang="en-US" sz="2400"/>
            <a:t>Tertiary Prevention: ex. SARP Counseling</a:t>
          </a:r>
        </a:p>
      </dgm:t>
    </dgm:pt>
    <dgm:pt modelId="{207E48BF-2117-4922-88A0-3D980C7229DD}" type="parTrans" cxnId="{1E069C8D-2279-4A8B-8123-271AF372A226}">
      <dgm:prSet/>
      <dgm:spPr/>
      <dgm:t>
        <a:bodyPr/>
        <a:lstStyle/>
        <a:p>
          <a:endParaRPr lang="en-US" sz="1600"/>
        </a:p>
      </dgm:t>
    </dgm:pt>
    <dgm:pt modelId="{73C4D132-60D5-423E-B5B8-75E6C753754D}" type="sibTrans" cxnId="{1E069C8D-2279-4A8B-8123-271AF372A226}">
      <dgm:prSet/>
      <dgm:spPr/>
      <dgm:t>
        <a:bodyPr/>
        <a:lstStyle/>
        <a:p>
          <a:endParaRPr lang="en-US" sz="1600"/>
        </a:p>
      </dgm:t>
    </dgm:pt>
    <dgm:pt modelId="{845C2D9B-DA7A-4DAB-955F-207EC7848ADB}">
      <dgm:prSet custT="1"/>
      <dgm:spPr/>
      <dgm:t>
        <a:bodyPr/>
        <a:lstStyle/>
        <a:p>
          <a:r>
            <a:rPr lang="en-US" sz="2400"/>
            <a:t>Primordial Prevention: ex. BU Values</a:t>
          </a:r>
        </a:p>
      </dgm:t>
    </dgm:pt>
    <dgm:pt modelId="{7E6A58B0-B8CA-42CC-8072-7F1BC485C351}" type="parTrans" cxnId="{E3622EEA-B075-46B1-9113-69CE6800B373}">
      <dgm:prSet/>
      <dgm:spPr/>
      <dgm:t>
        <a:bodyPr/>
        <a:lstStyle/>
        <a:p>
          <a:endParaRPr lang="en-US" sz="1600"/>
        </a:p>
      </dgm:t>
    </dgm:pt>
    <dgm:pt modelId="{9245D462-9C99-4EC8-B297-AD78CAA719DF}" type="sibTrans" cxnId="{E3622EEA-B075-46B1-9113-69CE6800B373}">
      <dgm:prSet custT="1"/>
      <dgm:spPr/>
      <dgm:t>
        <a:bodyPr/>
        <a:lstStyle/>
        <a:p>
          <a:endParaRPr lang="en-US" sz="2800"/>
        </a:p>
      </dgm:t>
    </dgm:pt>
    <dgm:pt modelId="{6219436A-1BBB-45E2-AEC2-25CF6257F4E7}">
      <dgm:prSet custT="1"/>
      <dgm:spPr/>
      <dgm:t>
        <a:bodyPr/>
        <a:lstStyle/>
        <a:p>
          <a:r>
            <a:rPr lang="en-US" sz="2400"/>
            <a:t>Primary Prevention: ex. SUSIBU</a:t>
          </a:r>
        </a:p>
      </dgm:t>
    </dgm:pt>
    <dgm:pt modelId="{11ADA3FB-88FA-4619-91D5-36592AD5D806}" type="parTrans" cxnId="{6C524916-21EC-4792-AAAE-BFA9BCD2B409}">
      <dgm:prSet/>
      <dgm:spPr/>
      <dgm:t>
        <a:bodyPr/>
        <a:lstStyle/>
        <a:p>
          <a:endParaRPr lang="en-US" sz="1600"/>
        </a:p>
      </dgm:t>
    </dgm:pt>
    <dgm:pt modelId="{54868C62-84BD-4829-94D3-3D1259CF69F8}" type="sibTrans" cxnId="{6C524916-21EC-4792-AAAE-BFA9BCD2B409}">
      <dgm:prSet custT="1"/>
      <dgm:spPr/>
      <dgm:t>
        <a:bodyPr/>
        <a:lstStyle/>
        <a:p>
          <a:endParaRPr lang="en-US" sz="2800"/>
        </a:p>
      </dgm:t>
    </dgm:pt>
    <dgm:pt modelId="{5B1B6479-AF1B-4643-B925-59AC60645C0B}">
      <dgm:prSet custT="1"/>
      <dgm:spPr/>
      <dgm:t>
        <a:bodyPr/>
        <a:lstStyle/>
        <a:p>
          <a:r>
            <a:rPr lang="en-US" sz="2400"/>
            <a:t>Addresses underlying risk factors</a:t>
          </a:r>
        </a:p>
      </dgm:t>
    </dgm:pt>
    <dgm:pt modelId="{06546E3B-2708-4EB6-87B5-094E6DC05A33}" type="parTrans" cxnId="{BF6982B0-D5B6-40FF-A517-939E5B2E1CFC}">
      <dgm:prSet/>
      <dgm:spPr/>
      <dgm:t>
        <a:bodyPr/>
        <a:lstStyle/>
        <a:p>
          <a:endParaRPr lang="en-US" sz="1600"/>
        </a:p>
      </dgm:t>
    </dgm:pt>
    <dgm:pt modelId="{0EBD1DF0-3C08-401B-9FB5-2392245611B6}" type="sibTrans" cxnId="{BF6982B0-D5B6-40FF-A517-939E5B2E1CFC}">
      <dgm:prSet/>
      <dgm:spPr/>
      <dgm:t>
        <a:bodyPr/>
        <a:lstStyle/>
        <a:p>
          <a:endParaRPr lang="en-US" sz="1600"/>
        </a:p>
      </dgm:t>
    </dgm:pt>
    <dgm:pt modelId="{EF7BF7AA-7190-468F-8229-B5F8580954CE}">
      <dgm:prSet custT="1"/>
      <dgm:spPr/>
      <dgm:t>
        <a:bodyPr/>
        <a:lstStyle/>
        <a:p>
          <a:r>
            <a:rPr lang="en-US" sz="2400"/>
            <a:t>Targeted efforts before violence occurs </a:t>
          </a:r>
        </a:p>
      </dgm:t>
    </dgm:pt>
    <dgm:pt modelId="{5EA6CAB9-D22C-4CAD-862F-B0BC1B3EF040}" type="parTrans" cxnId="{DC5443A5-ED9C-4DE2-BDDB-8BE0953E0113}">
      <dgm:prSet/>
      <dgm:spPr/>
      <dgm:t>
        <a:bodyPr/>
        <a:lstStyle/>
        <a:p>
          <a:endParaRPr lang="en-US" sz="1600"/>
        </a:p>
      </dgm:t>
    </dgm:pt>
    <dgm:pt modelId="{506C0474-8C47-4FC8-BE79-3F458E0B4CCC}" type="sibTrans" cxnId="{DC5443A5-ED9C-4DE2-BDDB-8BE0953E0113}">
      <dgm:prSet/>
      <dgm:spPr/>
      <dgm:t>
        <a:bodyPr/>
        <a:lstStyle/>
        <a:p>
          <a:endParaRPr lang="en-US" sz="1600"/>
        </a:p>
      </dgm:t>
    </dgm:pt>
    <dgm:pt modelId="{E0AB44AF-5D77-4C9F-925A-C0608624B002}">
      <dgm:prSet custT="1"/>
      <dgm:spPr/>
      <dgm:t>
        <a:bodyPr/>
        <a:lstStyle/>
        <a:p>
          <a:r>
            <a:rPr lang="en-US" sz="2400"/>
            <a:t>Address immediate impact of violence</a:t>
          </a:r>
        </a:p>
      </dgm:t>
    </dgm:pt>
    <dgm:pt modelId="{D5EBFE33-A8DC-4900-865F-5BBD8A74C2F3}" type="parTrans" cxnId="{DEAA7C7C-5833-434F-9BAA-F7E2766857E9}">
      <dgm:prSet/>
      <dgm:spPr/>
      <dgm:t>
        <a:bodyPr/>
        <a:lstStyle/>
        <a:p>
          <a:endParaRPr lang="en-US" sz="1600"/>
        </a:p>
      </dgm:t>
    </dgm:pt>
    <dgm:pt modelId="{B1644A9F-2141-4659-8AA8-34FB4CC8837F}" type="sibTrans" cxnId="{DEAA7C7C-5833-434F-9BAA-F7E2766857E9}">
      <dgm:prSet/>
      <dgm:spPr/>
      <dgm:t>
        <a:bodyPr/>
        <a:lstStyle/>
        <a:p>
          <a:endParaRPr lang="en-US" sz="1600"/>
        </a:p>
      </dgm:t>
    </dgm:pt>
    <dgm:pt modelId="{3AE9D35E-A696-44AC-BB90-0BA3CF467FA4}">
      <dgm:prSet custT="1"/>
      <dgm:spPr/>
      <dgm:t>
        <a:bodyPr/>
        <a:lstStyle/>
        <a:p>
          <a:r>
            <a:rPr lang="en-US" sz="2400"/>
            <a:t>Address long-term impact of violence</a:t>
          </a:r>
        </a:p>
      </dgm:t>
    </dgm:pt>
    <dgm:pt modelId="{7A7C4C5C-B960-4D91-AAA3-F73A8CB9671C}" type="parTrans" cxnId="{D1AF58A6-2E19-4420-BD99-8AB84B0A2558}">
      <dgm:prSet/>
      <dgm:spPr/>
      <dgm:t>
        <a:bodyPr/>
        <a:lstStyle/>
        <a:p>
          <a:endParaRPr lang="en-US" sz="1600"/>
        </a:p>
      </dgm:t>
    </dgm:pt>
    <dgm:pt modelId="{E7101A17-59F2-4DE8-BD46-C033F318C97E}" type="sibTrans" cxnId="{D1AF58A6-2E19-4420-BD99-8AB84B0A2558}">
      <dgm:prSet/>
      <dgm:spPr/>
      <dgm:t>
        <a:bodyPr/>
        <a:lstStyle/>
        <a:p>
          <a:endParaRPr lang="en-US" sz="1600"/>
        </a:p>
      </dgm:t>
    </dgm:pt>
    <dgm:pt modelId="{970B31F4-D493-46E3-88A4-2F379466AADB}" type="pres">
      <dgm:prSet presAssocID="{90B090E6-9CE7-4F35-B26C-A6E334A3C618}" presName="outerComposite" presStyleCnt="0">
        <dgm:presLayoutVars>
          <dgm:chMax val="5"/>
          <dgm:dir/>
          <dgm:resizeHandles val="exact"/>
        </dgm:presLayoutVars>
      </dgm:prSet>
      <dgm:spPr/>
    </dgm:pt>
    <dgm:pt modelId="{C2649E51-F7B6-47C8-9A3A-EED3D11B34A7}" type="pres">
      <dgm:prSet presAssocID="{90B090E6-9CE7-4F35-B26C-A6E334A3C618}" presName="dummyMaxCanvas" presStyleCnt="0">
        <dgm:presLayoutVars/>
      </dgm:prSet>
      <dgm:spPr/>
    </dgm:pt>
    <dgm:pt modelId="{82B5ECFB-3A55-4C88-AEDC-8984288A8685}" type="pres">
      <dgm:prSet presAssocID="{90B090E6-9CE7-4F35-B26C-A6E334A3C618}" presName="FourNodes_1" presStyleLbl="node1" presStyleIdx="0" presStyleCnt="4">
        <dgm:presLayoutVars>
          <dgm:bulletEnabled val="1"/>
        </dgm:presLayoutVars>
      </dgm:prSet>
      <dgm:spPr/>
    </dgm:pt>
    <dgm:pt modelId="{837863CC-49D4-40BF-BBAB-8FFFC383E117}" type="pres">
      <dgm:prSet presAssocID="{90B090E6-9CE7-4F35-B26C-A6E334A3C618}" presName="FourNodes_2" presStyleLbl="node1" presStyleIdx="1" presStyleCnt="4">
        <dgm:presLayoutVars>
          <dgm:bulletEnabled val="1"/>
        </dgm:presLayoutVars>
      </dgm:prSet>
      <dgm:spPr/>
    </dgm:pt>
    <dgm:pt modelId="{C5101E06-543C-4501-A2E7-1A44AAD64A98}" type="pres">
      <dgm:prSet presAssocID="{90B090E6-9CE7-4F35-B26C-A6E334A3C618}" presName="FourNodes_3" presStyleLbl="node1" presStyleIdx="2" presStyleCnt="4" custScaleX="104990">
        <dgm:presLayoutVars>
          <dgm:bulletEnabled val="1"/>
        </dgm:presLayoutVars>
      </dgm:prSet>
      <dgm:spPr/>
    </dgm:pt>
    <dgm:pt modelId="{0361C1F8-234D-4071-BD3D-CB766FE25950}" type="pres">
      <dgm:prSet presAssocID="{90B090E6-9CE7-4F35-B26C-A6E334A3C618}" presName="FourNodes_4" presStyleLbl="node1" presStyleIdx="3" presStyleCnt="4">
        <dgm:presLayoutVars>
          <dgm:bulletEnabled val="1"/>
        </dgm:presLayoutVars>
      </dgm:prSet>
      <dgm:spPr/>
    </dgm:pt>
    <dgm:pt modelId="{4A59CBEC-2822-4C2F-97B1-D2B0B0BD2DAB}" type="pres">
      <dgm:prSet presAssocID="{90B090E6-9CE7-4F35-B26C-A6E334A3C618}" presName="FourConn_1-2" presStyleLbl="fgAccFollowNode1" presStyleIdx="0" presStyleCnt="3">
        <dgm:presLayoutVars>
          <dgm:bulletEnabled val="1"/>
        </dgm:presLayoutVars>
      </dgm:prSet>
      <dgm:spPr/>
    </dgm:pt>
    <dgm:pt modelId="{628B1DC9-3B46-4FC5-B2CD-A8D52702F180}" type="pres">
      <dgm:prSet presAssocID="{90B090E6-9CE7-4F35-B26C-A6E334A3C618}" presName="FourConn_2-3" presStyleLbl="fgAccFollowNode1" presStyleIdx="1" presStyleCnt="3">
        <dgm:presLayoutVars>
          <dgm:bulletEnabled val="1"/>
        </dgm:presLayoutVars>
      </dgm:prSet>
      <dgm:spPr/>
    </dgm:pt>
    <dgm:pt modelId="{7A49A384-E51F-4507-976E-845100227587}" type="pres">
      <dgm:prSet presAssocID="{90B090E6-9CE7-4F35-B26C-A6E334A3C618}" presName="FourConn_3-4" presStyleLbl="fgAccFollowNode1" presStyleIdx="2" presStyleCnt="3">
        <dgm:presLayoutVars>
          <dgm:bulletEnabled val="1"/>
        </dgm:presLayoutVars>
      </dgm:prSet>
      <dgm:spPr/>
    </dgm:pt>
    <dgm:pt modelId="{405C6ED2-8BEE-4F64-9B3F-9D05890A9E07}" type="pres">
      <dgm:prSet presAssocID="{90B090E6-9CE7-4F35-B26C-A6E334A3C618}" presName="FourNodes_1_text" presStyleLbl="node1" presStyleIdx="3" presStyleCnt="4">
        <dgm:presLayoutVars>
          <dgm:bulletEnabled val="1"/>
        </dgm:presLayoutVars>
      </dgm:prSet>
      <dgm:spPr/>
    </dgm:pt>
    <dgm:pt modelId="{CF33D8DF-D95D-4382-8E8A-27700DA2A359}" type="pres">
      <dgm:prSet presAssocID="{90B090E6-9CE7-4F35-B26C-A6E334A3C618}" presName="FourNodes_2_text" presStyleLbl="node1" presStyleIdx="3" presStyleCnt="4">
        <dgm:presLayoutVars>
          <dgm:bulletEnabled val="1"/>
        </dgm:presLayoutVars>
      </dgm:prSet>
      <dgm:spPr/>
    </dgm:pt>
    <dgm:pt modelId="{1F1080BE-A2B6-4D1C-A915-6EB1AF9DB77E}" type="pres">
      <dgm:prSet presAssocID="{90B090E6-9CE7-4F35-B26C-A6E334A3C618}" presName="FourNodes_3_text" presStyleLbl="node1" presStyleIdx="3" presStyleCnt="4">
        <dgm:presLayoutVars>
          <dgm:bulletEnabled val="1"/>
        </dgm:presLayoutVars>
      </dgm:prSet>
      <dgm:spPr/>
    </dgm:pt>
    <dgm:pt modelId="{5120CC7B-9EAE-4941-B38D-5984929B8529}" type="pres">
      <dgm:prSet presAssocID="{90B090E6-9CE7-4F35-B26C-A6E334A3C618}" presName="FourNodes_4_text" presStyleLbl="node1" presStyleIdx="3" presStyleCnt="4">
        <dgm:presLayoutVars>
          <dgm:bulletEnabled val="1"/>
        </dgm:presLayoutVars>
      </dgm:prSet>
      <dgm:spPr/>
    </dgm:pt>
  </dgm:ptLst>
  <dgm:cxnLst>
    <dgm:cxn modelId="{6505D003-F875-4E1F-AC30-51F74B2A63F0}" type="presOf" srcId="{6219436A-1BBB-45E2-AEC2-25CF6257F4E7}" destId="{837863CC-49D4-40BF-BBAB-8FFFC383E117}" srcOrd="0" destOrd="0" presId="urn:microsoft.com/office/officeart/2005/8/layout/vProcess5"/>
    <dgm:cxn modelId="{ABA75D0A-22E2-41FD-9765-89FAE316E11F}" type="presOf" srcId="{5B1B6479-AF1B-4643-B925-59AC60645C0B}" destId="{405C6ED2-8BEE-4F64-9B3F-9D05890A9E07}" srcOrd="1" destOrd="1" presId="urn:microsoft.com/office/officeart/2005/8/layout/vProcess5"/>
    <dgm:cxn modelId="{97AF9210-4B4C-4F9E-85D2-554828D72870}" type="presOf" srcId="{E0AB44AF-5D77-4C9F-925A-C0608624B002}" destId="{1F1080BE-A2B6-4D1C-A915-6EB1AF9DB77E}" srcOrd="1" destOrd="1" presId="urn:microsoft.com/office/officeart/2005/8/layout/vProcess5"/>
    <dgm:cxn modelId="{55245514-956A-4555-9837-18850172652C}" type="presOf" srcId="{E0AB44AF-5D77-4C9F-925A-C0608624B002}" destId="{C5101E06-543C-4501-A2E7-1A44AAD64A98}" srcOrd="0" destOrd="1" presId="urn:microsoft.com/office/officeart/2005/8/layout/vProcess5"/>
    <dgm:cxn modelId="{EB1AFC15-BC00-4B64-8EE4-E14AC3BD7AAC}" type="presOf" srcId="{E5BF2F18-0843-4BBA-8335-30987CE964B1}" destId="{0361C1F8-234D-4071-BD3D-CB766FE25950}" srcOrd="0" destOrd="0" presId="urn:microsoft.com/office/officeart/2005/8/layout/vProcess5"/>
    <dgm:cxn modelId="{6C524916-21EC-4792-AAAE-BFA9BCD2B409}" srcId="{90B090E6-9CE7-4F35-B26C-A6E334A3C618}" destId="{6219436A-1BBB-45E2-AEC2-25CF6257F4E7}" srcOrd="1" destOrd="0" parTransId="{11ADA3FB-88FA-4619-91D5-36592AD5D806}" sibTransId="{54868C62-84BD-4829-94D3-3D1259CF69F8}"/>
    <dgm:cxn modelId="{5F526822-5821-48BB-B06D-25A9550843C0}" type="presOf" srcId="{94352918-32F8-439F-B8C4-393C1D0618D6}" destId="{7A49A384-E51F-4507-976E-845100227587}" srcOrd="0" destOrd="0" presId="urn:microsoft.com/office/officeart/2005/8/layout/vProcess5"/>
    <dgm:cxn modelId="{7F26452C-BEA1-4A41-9FC1-6605E323C58C}" srcId="{90B090E6-9CE7-4F35-B26C-A6E334A3C618}" destId="{942E0D56-398C-4508-B5C1-7725C541CBB2}" srcOrd="2" destOrd="0" parTransId="{15B6D763-5B98-447D-A8D5-C9A98A4F781C}" sibTransId="{94352918-32F8-439F-B8C4-393C1D0618D6}"/>
    <dgm:cxn modelId="{08E87435-EFA8-47DE-B302-92D73D382E55}" type="presOf" srcId="{EF7BF7AA-7190-468F-8229-B5F8580954CE}" destId="{CF33D8DF-D95D-4382-8E8A-27700DA2A359}" srcOrd="1" destOrd="1" presId="urn:microsoft.com/office/officeart/2005/8/layout/vProcess5"/>
    <dgm:cxn modelId="{2F3EFB61-F067-4614-A380-0142C4D2C02D}" type="presOf" srcId="{9245D462-9C99-4EC8-B297-AD78CAA719DF}" destId="{4A59CBEC-2822-4C2F-97B1-D2B0B0BD2DAB}" srcOrd="0" destOrd="0" presId="urn:microsoft.com/office/officeart/2005/8/layout/vProcess5"/>
    <dgm:cxn modelId="{A649B970-0D3C-4A7A-9780-C33B153C1040}" type="presOf" srcId="{845C2D9B-DA7A-4DAB-955F-207EC7848ADB}" destId="{405C6ED2-8BEE-4F64-9B3F-9D05890A9E07}" srcOrd="1" destOrd="0" presId="urn:microsoft.com/office/officeart/2005/8/layout/vProcess5"/>
    <dgm:cxn modelId="{3E990F7C-B167-46A4-A5A4-B0385C68074F}" type="presOf" srcId="{845C2D9B-DA7A-4DAB-955F-207EC7848ADB}" destId="{82B5ECFB-3A55-4C88-AEDC-8984288A8685}" srcOrd="0" destOrd="0" presId="urn:microsoft.com/office/officeart/2005/8/layout/vProcess5"/>
    <dgm:cxn modelId="{DEAA7C7C-5833-434F-9BAA-F7E2766857E9}" srcId="{942E0D56-398C-4508-B5C1-7725C541CBB2}" destId="{E0AB44AF-5D77-4C9F-925A-C0608624B002}" srcOrd="0" destOrd="0" parTransId="{D5EBFE33-A8DC-4900-865F-5BBD8A74C2F3}" sibTransId="{B1644A9F-2141-4659-8AA8-34FB4CC8837F}"/>
    <dgm:cxn modelId="{B61E937F-ADAE-4EEC-BEBD-BFE1D971EB77}" type="presOf" srcId="{54868C62-84BD-4829-94D3-3D1259CF69F8}" destId="{628B1DC9-3B46-4FC5-B2CD-A8D52702F180}" srcOrd="0" destOrd="0" presId="urn:microsoft.com/office/officeart/2005/8/layout/vProcess5"/>
    <dgm:cxn modelId="{1E069C8D-2279-4A8B-8123-271AF372A226}" srcId="{90B090E6-9CE7-4F35-B26C-A6E334A3C618}" destId="{E5BF2F18-0843-4BBA-8335-30987CE964B1}" srcOrd="3" destOrd="0" parTransId="{207E48BF-2117-4922-88A0-3D980C7229DD}" sibTransId="{73C4D132-60D5-423E-B5B8-75E6C753754D}"/>
    <dgm:cxn modelId="{2D80DF93-0B03-48F1-A14E-63D25CB0E392}" type="presOf" srcId="{942E0D56-398C-4508-B5C1-7725C541CBB2}" destId="{1F1080BE-A2B6-4D1C-A915-6EB1AF9DB77E}" srcOrd="1" destOrd="0" presId="urn:microsoft.com/office/officeart/2005/8/layout/vProcess5"/>
    <dgm:cxn modelId="{AB29A794-589E-41BD-A79C-FA847E81E844}" type="presOf" srcId="{90B090E6-9CE7-4F35-B26C-A6E334A3C618}" destId="{970B31F4-D493-46E3-88A4-2F379466AADB}" srcOrd="0" destOrd="0" presId="urn:microsoft.com/office/officeart/2005/8/layout/vProcess5"/>
    <dgm:cxn modelId="{DC5443A5-ED9C-4DE2-BDDB-8BE0953E0113}" srcId="{6219436A-1BBB-45E2-AEC2-25CF6257F4E7}" destId="{EF7BF7AA-7190-468F-8229-B5F8580954CE}" srcOrd="0" destOrd="0" parTransId="{5EA6CAB9-D22C-4CAD-862F-B0BC1B3EF040}" sibTransId="{506C0474-8C47-4FC8-BE79-3F458E0B4CCC}"/>
    <dgm:cxn modelId="{D1AF58A6-2E19-4420-BD99-8AB84B0A2558}" srcId="{E5BF2F18-0843-4BBA-8335-30987CE964B1}" destId="{3AE9D35E-A696-44AC-BB90-0BA3CF467FA4}" srcOrd="0" destOrd="0" parTransId="{7A7C4C5C-B960-4D91-AAA3-F73A8CB9671C}" sibTransId="{E7101A17-59F2-4DE8-BD46-C033F318C97E}"/>
    <dgm:cxn modelId="{D7461AAD-65CA-4B1A-B52F-583E35073AD5}" type="presOf" srcId="{942E0D56-398C-4508-B5C1-7725C541CBB2}" destId="{C5101E06-543C-4501-A2E7-1A44AAD64A98}" srcOrd="0" destOrd="0" presId="urn:microsoft.com/office/officeart/2005/8/layout/vProcess5"/>
    <dgm:cxn modelId="{BF6982B0-D5B6-40FF-A517-939E5B2E1CFC}" srcId="{845C2D9B-DA7A-4DAB-955F-207EC7848ADB}" destId="{5B1B6479-AF1B-4643-B925-59AC60645C0B}" srcOrd="0" destOrd="0" parTransId="{06546E3B-2708-4EB6-87B5-094E6DC05A33}" sibTransId="{0EBD1DF0-3C08-401B-9FB5-2392245611B6}"/>
    <dgm:cxn modelId="{625F13B7-A446-43DC-B25F-0DF18ECDD91F}" type="presOf" srcId="{3AE9D35E-A696-44AC-BB90-0BA3CF467FA4}" destId="{0361C1F8-234D-4071-BD3D-CB766FE25950}" srcOrd="0" destOrd="1" presId="urn:microsoft.com/office/officeart/2005/8/layout/vProcess5"/>
    <dgm:cxn modelId="{683D52BC-3B39-4972-8A8C-6F90DCE2D666}" type="presOf" srcId="{E5BF2F18-0843-4BBA-8335-30987CE964B1}" destId="{5120CC7B-9EAE-4941-B38D-5984929B8529}" srcOrd="1" destOrd="0" presId="urn:microsoft.com/office/officeart/2005/8/layout/vProcess5"/>
    <dgm:cxn modelId="{8E4DC1C7-EF2F-4297-87C8-D5384FDEF1B7}" type="presOf" srcId="{3AE9D35E-A696-44AC-BB90-0BA3CF467FA4}" destId="{5120CC7B-9EAE-4941-B38D-5984929B8529}" srcOrd="1" destOrd="1" presId="urn:microsoft.com/office/officeart/2005/8/layout/vProcess5"/>
    <dgm:cxn modelId="{92EC4CCB-BCF6-4558-AC45-A81803352AB1}" type="presOf" srcId="{6219436A-1BBB-45E2-AEC2-25CF6257F4E7}" destId="{CF33D8DF-D95D-4382-8E8A-27700DA2A359}" srcOrd="1" destOrd="0" presId="urn:microsoft.com/office/officeart/2005/8/layout/vProcess5"/>
    <dgm:cxn modelId="{29D715DC-8FD3-4009-8137-8C3BFA263562}" type="presOf" srcId="{EF7BF7AA-7190-468F-8229-B5F8580954CE}" destId="{837863CC-49D4-40BF-BBAB-8FFFC383E117}" srcOrd="0" destOrd="1" presId="urn:microsoft.com/office/officeart/2005/8/layout/vProcess5"/>
    <dgm:cxn modelId="{E3622EEA-B075-46B1-9113-69CE6800B373}" srcId="{90B090E6-9CE7-4F35-B26C-A6E334A3C618}" destId="{845C2D9B-DA7A-4DAB-955F-207EC7848ADB}" srcOrd="0" destOrd="0" parTransId="{7E6A58B0-B8CA-42CC-8072-7F1BC485C351}" sibTransId="{9245D462-9C99-4EC8-B297-AD78CAA719DF}"/>
    <dgm:cxn modelId="{DBF0D9F9-54F8-41C8-9046-C0CBD05355C1}" type="presOf" srcId="{5B1B6479-AF1B-4643-B925-59AC60645C0B}" destId="{82B5ECFB-3A55-4C88-AEDC-8984288A8685}" srcOrd="0" destOrd="1" presId="urn:microsoft.com/office/officeart/2005/8/layout/vProcess5"/>
    <dgm:cxn modelId="{8C37C30C-D219-4298-B855-34610E759503}" type="presParOf" srcId="{970B31F4-D493-46E3-88A4-2F379466AADB}" destId="{C2649E51-F7B6-47C8-9A3A-EED3D11B34A7}" srcOrd="0" destOrd="0" presId="urn:microsoft.com/office/officeart/2005/8/layout/vProcess5"/>
    <dgm:cxn modelId="{F5A009E7-2F58-41B5-8EDA-6F4D5AE66353}" type="presParOf" srcId="{970B31F4-D493-46E3-88A4-2F379466AADB}" destId="{82B5ECFB-3A55-4C88-AEDC-8984288A8685}" srcOrd="1" destOrd="0" presId="urn:microsoft.com/office/officeart/2005/8/layout/vProcess5"/>
    <dgm:cxn modelId="{37969F6E-16EC-4DEA-A3A8-A22E81B883BF}" type="presParOf" srcId="{970B31F4-D493-46E3-88A4-2F379466AADB}" destId="{837863CC-49D4-40BF-BBAB-8FFFC383E117}" srcOrd="2" destOrd="0" presId="urn:microsoft.com/office/officeart/2005/8/layout/vProcess5"/>
    <dgm:cxn modelId="{4ECC127E-279A-471A-A040-2A69A3A70BB4}" type="presParOf" srcId="{970B31F4-D493-46E3-88A4-2F379466AADB}" destId="{C5101E06-543C-4501-A2E7-1A44AAD64A98}" srcOrd="3" destOrd="0" presId="urn:microsoft.com/office/officeart/2005/8/layout/vProcess5"/>
    <dgm:cxn modelId="{AA624D85-2689-4A6B-B156-C183F149FFD3}" type="presParOf" srcId="{970B31F4-D493-46E3-88A4-2F379466AADB}" destId="{0361C1F8-234D-4071-BD3D-CB766FE25950}" srcOrd="4" destOrd="0" presId="urn:microsoft.com/office/officeart/2005/8/layout/vProcess5"/>
    <dgm:cxn modelId="{1B7ADA64-FDC1-4631-8FFC-7B60215E43A9}" type="presParOf" srcId="{970B31F4-D493-46E3-88A4-2F379466AADB}" destId="{4A59CBEC-2822-4C2F-97B1-D2B0B0BD2DAB}" srcOrd="5" destOrd="0" presId="urn:microsoft.com/office/officeart/2005/8/layout/vProcess5"/>
    <dgm:cxn modelId="{D7B88DE8-0095-45C5-BE5E-01B7DD461B2C}" type="presParOf" srcId="{970B31F4-D493-46E3-88A4-2F379466AADB}" destId="{628B1DC9-3B46-4FC5-B2CD-A8D52702F180}" srcOrd="6" destOrd="0" presId="urn:microsoft.com/office/officeart/2005/8/layout/vProcess5"/>
    <dgm:cxn modelId="{48827399-562E-4556-928C-583AE7AAFEEF}" type="presParOf" srcId="{970B31F4-D493-46E3-88A4-2F379466AADB}" destId="{7A49A384-E51F-4507-976E-845100227587}" srcOrd="7" destOrd="0" presId="urn:microsoft.com/office/officeart/2005/8/layout/vProcess5"/>
    <dgm:cxn modelId="{47E81DF9-B4A9-411D-8442-7F6112F98507}" type="presParOf" srcId="{970B31F4-D493-46E3-88A4-2F379466AADB}" destId="{405C6ED2-8BEE-4F64-9B3F-9D05890A9E07}" srcOrd="8" destOrd="0" presId="urn:microsoft.com/office/officeart/2005/8/layout/vProcess5"/>
    <dgm:cxn modelId="{ACCC8054-6B9B-474C-8694-23C682DE03C6}" type="presParOf" srcId="{970B31F4-D493-46E3-88A4-2F379466AADB}" destId="{CF33D8DF-D95D-4382-8E8A-27700DA2A359}" srcOrd="9" destOrd="0" presId="urn:microsoft.com/office/officeart/2005/8/layout/vProcess5"/>
    <dgm:cxn modelId="{1A5F318F-70E1-4EED-96FE-5F53CBB49D59}" type="presParOf" srcId="{970B31F4-D493-46E3-88A4-2F379466AADB}" destId="{1F1080BE-A2B6-4D1C-A915-6EB1AF9DB77E}" srcOrd="10" destOrd="0" presId="urn:microsoft.com/office/officeart/2005/8/layout/vProcess5"/>
    <dgm:cxn modelId="{98E37EFC-1693-4BDF-A298-A983BA8ABAED}" type="presParOf" srcId="{970B31F4-D493-46E3-88A4-2F379466AADB}" destId="{5120CC7B-9EAE-4941-B38D-5984929B8529}"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DAC4D1A7-3C84-4103-AE99-91C0ABABC9F4}" type="doc">
      <dgm:prSet loTypeId="urn:microsoft.com/office/officeart/2005/8/layout/default" loCatId="list" qsTypeId="urn:microsoft.com/office/officeart/2005/8/quickstyle/simple3" qsCatId="simple" csTypeId="urn:microsoft.com/office/officeart/2005/8/colors/colorful2" csCatId="colorful" phldr="1"/>
      <dgm:spPr/>
      <dgm:t>
        <a:bodyPr/>
        <a:lstStyle/>
        <a:p>
          <a:endParaRPr lang="en-US"/>
        </a:p>
      </dgm:t>
    </dgm:pt>
    <dgm:pt modelId="{17D88D31-DA83-47F1-8BA3-C773A7477431}">
      <dgm:prSet phldrT="[Text]" custT="1"/>
      <dgm:spPr/>
      <dgm:t>
        <a:bodyPr/>
        <a:lstStyle/>
        <a:p>
          <a:r>
            <a:rPr lang="en-US" sz="3000"/>
            <a:t>Awareness</a:t>
          </a:r>
        </a:p>
      </dgm:t>
    </dgm:pt>
    <dgm:pt modelId="{699AC7E7-E7C0-4BAC-BCBC-980C1FC09A71}" type="parTrans" cxnId="{E5090628-8B0A-4E46-82A4-0C6536FD40CD}">
      <dgm:prSet/>
      <dgm:spPr/>
      <dgm:t>
        <a:bodyPr/>
        <a:lstStyle/>
        <a:p>
          <a:endParaRPr lang="en-US"/>
        </a:p>
      </dgm:t>
    </dgm:pt>
    <dgm:pt modelId="{0060B742-9529-41F4-BDA1-36ACD4A7C05F}" type="sibTrans" cxnId="{E5090628-8B0A-4E46-82A4-0C6536FD40CD}">
      <dgm:prSet/>
      <dgm:spPr/>
      <dgm:t>
        <a:bodyPr/>
        <a:lstStyle/>
        <a:p>
          <a:endParaRPr lang="en-US"/>
        </a:p>
      </dgm:t>
    </dgm:pt>
    <dgm:pt modelId="{F33CEAFE-EDA6-4768-B3CF-C4EC2A7778A2}">
      <dgm:prSet phldrT="[Text]" custT="1"/>
      <dgm:spPr/>
      <dgm:t>
        <a:bodyPr/>
        <a:lstStyle/>
        <a:p>
          <a:r>
            <a:rPr lang="en-US" sz="3000"/>
            <a:t>Risk Reduction</a:t>
          </a:r>
        </a:p>
      </dgm:t>
    </dgm:pt>
    <dgm:pt modelId="{66CB6422-844C-43FB-A6D0-3FE80D37482E}" type="parTrans" cxnId="{EBD8D14A-C716-47CA-A833-87D55ED0680C}">
      <dgm:prSet/>
      <dgm:spPr/>
      <dgm:t>
        <a:bodyPr/>
        <a:lstStyle/>
        <a:p>
          <a:endParaRPr lang="en-US"/>
        </a:p>
      </dgm:t>
    </dgm:pt>
    <dgm:pt modelId="{549410F5-EBBB-4EC6-BBAD-7AB8BBB58FB5}" type="sibTrans" cxnId="{EBD8D14A-C716-47CA-A833-87D55ED0680C}">
      <dgm:prSet/>
      <dgm:spPr/>
      <dgm:t>
        <a:bodyPr/>
        <a:lstStyle/>
        <a:p>
          <a:endParaRPr lang="en-US"/>
        </a:p>
      </dgm:t>
    </dgm:pt>
    <dgm:pt modelId="{32ACE5A0-394E-48D0-9044-E71289A6C1B5}" type="pres">
      <dgm:prSet presAssocID="{DAC4D1A7-3C84-4103-AE99-91C0ABABC9F4}" presName="diagram" presStyleCnt="0">
        <dgm:presLayoutVars>
          <dgm:dir/>
          <dgm:resizeHandles val="exact"/>
        </dgm:presLayoutVars>
      </dgm:prSet>
      <dgm:spPr/>
    </dgm:pt>
    <dgm:pt modelId="{B565BCE6-6CB0-4D9A-983C-E7072AEE4290}" type="pres">
      <dgm:prSet presAssocID="{17D88D31-DA83-47F1-8BA3-C773A7477431}" presName="node" presStyleLbl="node1" presStyleIdx="0" presStyleCnt="2" custLinFactNeighborX="1036" custLinFactNeighborY="-63">
        <dgm:presLayoutVars>
          <dgm:bulletEnabled val="1"/>
        </dgm:presLayoutVars>
      </dgm:prSet>
      <dgm:spPr/>
    </dgm:pt>
    <dgm:pt modelId="{6FA110DB-6F98-42CF-B2CE-A041EDBA8B3E}" type="pres">
      <dgm:prSet presAssocID="{0060B742-9529-41F4-BDA1-36ACD4A7C05F}" presName="sibTrans" presStyleCnt="0"/>
      <dgm:spPr/>
    </dgm:pt>
    <dgm:pt modelId="{F835DFB4-C8B5-4928-B164-03A379964BD0}" type="pres">
      <dgm:prSet presAssocID="{F33CEAFE-EDA6-4768-B3CF-C4EC2A7778A2}" presName="node" presStyleLbl="node1" presStyleIdx="1" presStyleCnt="2">
        <dgm:presLayoutVars>
          <dgm:bulletEnabled val="1"/>
        </dgm:presLayoutVars>
      </dgm:prSet>
      <dgm:spPr/>
    </dgm:pt>
  </dgm:ptLst>
  <dgm:cxnLst>
    <dgm:cxn modelId="{E5090628-8B0A-4E46-82A4-0C6536FD40CD}" srcId="{DAC4D1A7-3C84-4103-AE99-91C0ABABC9F4}" destId="{17D88D31-DA83-47F1-8BA3-C773A7477431}" srcOrd="0" destOrd="0" parTransId="{699AC7E7-E7C0-4BAC-BCBC-980C1FC09A71}" sibTransId="{0060B742-9529-41F4-BDA1-36ACD4A7C05F}"/>
    <dgm:cxn modelId="{EBD8D14A-C716-47CA-A833-87D55ED0680C}" srcId="{DAC4D1A7-3C84-4103-AE99-91C0ABABC9F4}" destId="{F33CEAFE-EDA6-4768-B3CF-C4EC2A7778A2}" srcOrd="1" destOrd="0" parTransId="{66CB6422-844C-43FB-A6D0-3FE80D37482E}" sibTransId="{549410F5-EBBB-4EC6-BBAD-7AB8BBB58FB5}"/>
    <dgm:cxn modelId="{D54D0C53-3F63-4C5F-82AD-E4353DE0E84B}" type="presOf" srcId="{F33CEAFE-EDA6-4768-B3CF-C4EC2A7778A2}" destId="{F835DFB4-C8B5-4928-B164-03A379964BD0}" srcOrd="0" destOrd="0" presId="urn:microsoft.com/office/officeart/2005/8/layout/default"/>
    <dgm:cxn modelId="{F5676E55-B23A-493D-A67F-B84F4700808D}" type="presOf" srcId="{DAC4D1A7-3C84-4103-AE99-91C0ABABC9F4}" destId="{32ACE5A0-394E-48D0-9044-E71289A6C1B5}" srcOrd="0" destOrd="0" presId="urn:microsoft.com/office/officeart/2005/8/layout/default"/>
    <dgm:cxn modelId="{481C1EDC-2FA6-4B4A-85ED-97F3CAB8A6F9}" type="presOf" srcId="{17D88D31-DA83-47F1-8BA3-C773A7477431}" destId="{B565BCE6-6CB0-4D9A-983C-E7072AEE4290}" srcOrd="0" destOrd="0" presId="urn:microsoft.com/office/officeart/2005/8/layout/default"/>
    <dgm:cxn modelId="{2A0A4B15-1D5D-40AA-8C76-BAA6AAEF4C21}" type="presParOf" srcId="{32ACE5A0-394E-48D0-9044-E71289A6C1B5}" destId="{B565BCE6-6CB0-4D9A-983C-E7072AEE4290}" srcOrd="0" destOrd="0" presId="urn:microsoft.com/office/officeart/2005/8/layout/default"/>
    <dgm:cxn modelId="{8894F70B-C2D1-4F32-A9A8-53036E7120DD}" type="presParOf" srcId="{32ACE5A0-394E-48D0-9044-E71289A6C1B5}" destId="{6FA110DB-6F98-42CF-B2CE-A041EDBA8B3E}" srcOrd="1" destOrd="0" presId="urn:microsoft.com/office/officeart/2005/8/layout/default"/>
    <dgm:cxn modelId="{3DC1A880-CBCB-4716-9CFD-7BDC5EA9FA04}" type="presParOf" srcId="{32ACE5A0-394E-48D0-9044-E71289A6C1B5}" destId="{F835DFB4-C8B5-4928-B164-03A379964BD0}" srcOrd="2"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60B489-88C8-4042-8985-5E3129107FBD}"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57E2B095-2DB5-433E-B357-A5EB21AD7457}">
      <dgm:prSet custT="1"/>
      <dgm:spPr/>
      <dgm:t>
        <a:bodyPr/>
        <a:lstStyle/>
        <a:p>
          <a:r>
            <a:rPr lang="en-US" sz="3000"/>
            <a:t>Eligibility</a:t>
          </a:r>
        </a:p>
      </dgm:t>
    </dgm:pt>
    <dgm:pt modelId="{F1D91F0E-9FD5-47D5-B5B8-FEE27BC45FF5}" type="parTrans" cxnId="{F0C15145-CF46-4346-ABC1-6ECD4C6191A1}">
      <dgm:prSet/>
      <dgm:spPr/>
      <dgm:t>
        <a:bodyPr/>
        <a:lstStyle/>
        <a:p>
          <a:endParaRPr lang="en-US"/>
        </a:p>
      </dgm:t>
    </dgm:pt>
    <dgm:pt modelId="{04118180-8234-4182-BEFE-C1056E51BBD4}" type="sibTrans" cxnId="{F0C15145-CF46-4346-ABC1-6ECD4C6191A1}">
      <dgm:prSet/>
      <dgm:spPr/>
      <dgm:t>
        <a:bodyPr/>
        <a:lstStyle/>
        <a:p>
          <a:endParaRPr lang="en-US"/>
        </a:p>
      </dgm:t>
    </dgm:pt>
    <dgm:pt modelId="{BD9A3117-C858-4EF1-AB54-3C22B41F45A0}">
      <dgm:prSet custT="1"/>
      <dgm:spPr/>
      <dgm:t>
        <a:bodyPr/>
        <a:lstStyle/>
        <a:p>
          <a:r>
            <a:rPr lang="en-US" sz="3000"/>
            <a:t>Prevention</a:t>
          </a:r>
        </a:p>
      </dgm:t>
    </dgm:pt>
    <dgm:pt modelId="{772FDBAB-0FFC-49B0-8EB8-570D2D6D4C27}" type="parTrans" cxnId="{72FC923E-2F7E-45C9-9805-A762F5237F97}">
      <dgm:prSet/>
      <dgm:spPr/>
      <dgm:t>
        <a:bodyPr/>
        <a:lstStyle/>
        <a:p>
          <a:endParaRPr lang="en-US"/>
        </a:p>
      </dgm:t>
    </dgm:pt>
    <dgm:pt modelId="{098204D0-971B-4E3E-ABF5-026174B6C556}" type="sibTrans" cxnId="{72FC923E-2F7E-45C9-9805-A762F5237F97}">
      <dgm:prSet/>
      <dgm:spPr/>
      <dgm:t>
        <a:bodyPr/>
        <a:lstStyle/>
        <a:p>
          <a:endParaRPr lang="en-US"/>
        </a:p>
      </dgm:t>
    </dgm:pt>
    <dgm:pt modelId="{7CAFEAC5-25BE-4407-97ED-70C9C7571AA3}">
      <dgm:prSet custT="1"/>
      <dgm:spPr/>
      <dgm:t>
        <a:bodyPr/>
        <a:lstStyle/>
        <a:p>
          <a:r>
            <a:rPr lang="en-US" sz="3000"/>
            <a:t>SARP Ambassadors</a:t>
          </a:r>
        </a:p>
      </dgm:t>
    </dgm:pt>
    <dgm:pt modelId="{3FDBCAAE-F958-41A3-9242-B2C3559EF2DC}" type="parTrans" cxnId="{C97BDD85-3A46-4F65-93A7-24E4118C8806}">
      <dgm:prSet/>
      <dgm:spPr/>
      <dgm:t>
        <a:bodyPr/>
        <a:lstStyle/>
        <a:p>
          <a:endParaRPr lang="en-US"/>
        </a:p>
      </dgm:t>
    </dgm:pt>
    <dgm:pt modelId="{B8F2E61D-FCE4-4BE3-B0EB-D007AAC2BD86}" type="sibTrans" cxnId="{C97BDD85-3A46-4F65-93A7-24E4118C8806}">
      <dgm:prSet/>
      <dgm:spPr/>
      <dgm:t>
        <a:bodyPr/>
        <a:lstStyle/>
        <a:p>
          <a:endParaRPr lang="en-US"/>
        </a:p>
      </dgm:t>
    </dgm:pt>
    <dgm:pt modelId="{500B9EFE-3CF9-4A74-A5B6-F4D423B01187}">
      <dgm:prSet custT="1"/>
      <dgm:spPr/>
      <dgm:t>
        <a:bodyPr/>
        <a:lstStyle/>
        <a:p>
          <a:r>
            <a:rPr lang="en-US" sz="3000"/>
            <a:t>Awareness Events and Trainings</a:t>
          </a:r>
        </a:p>
      </dgm:t>
    </dgm:pt>
    <dgm:pt modelId="{552F9CCE-23E6-4779-B4A8-A6AB667C4F41}" type="parTrans" cxnId="{4DA8C040-0F3E-4941-8F83-E689CC563099}">
      <dgm:prSet/>
      <dgm:spPr/>
      <dgm:t>
        <a:bodyPr/>
        <a:lstStyle/>
        <a:p>
          <a:endParaRPr lang="en-US"/>
        </a:p>
      </dgm:t>
    </dgm:pt>
    <dgm:pt modelId="{405586A9-59F4-42FD-8031-CB39385FC6CA}" type="sibTrans" cxnId="{4DA8C040-0F3E-4941-8F83-E689CC563099}">
      <dgm:prSet/>
      <dgm:spPr/>
      <dgm:t>
        <a:bodyPr/>
        <a:lstStyle/>
        <a:p>
          <a:endParaRPr lang="en-US"/>
        </a:p>
      </dgm:t>
    </dgm:pt>
    <dgm:pt modelId="{F92A2D8A-E96A-40D3-BCC6-AE6BD3783D71}">
      <dgm:prSet custT="1"/>
      <dgm:spPr/>
      <dgm:t>
        <a:bodyPr/>
        <a:lstStyle/>
        <a:p>
          <a:r>
            <a:rPr lang="en-US" sz="3000"/>
            <a:t>BU Student</a:t>
          </a:r>
        </a:p>
      </dgm:t>
    </dgm:pt>
    <dgm:pt modelId="{F69D5FB0-9B44-4B62-A56A-EBF0B81B1F75}" type="parTrans" cxnId="{5B134352-9539-4AAF-A51E-1759D25CF25B}">
      <dgm:prSet/>
      <dgm:spPr/>
      <dgm:t>
        <a:bodyPr/>
        <a:lstStyle/>
        <a:p>
          <a:endParaRPr lang="en-US"/>
        </a:p>
      </dgm:t>
    </dgm:pt>
    <dgm:pt modelId="{15AE901A-3687-4F0E-ABB4-C44D4F112C55}" type="sibTrans" cxnId="{5B134352-9539-4AAF-A51E-1759D25CF25B}">
      <dgm:prSet/>
      <dgm:spPr/>
      <dgm:t>
        <a:bodyPr/>
        <a:lstStyle/>
        <a:p>
          <a:endParaRPr lang="en-US"/>
        </a:p>
      </dgm:t>
    </dgm:pt>
    <dgm:pt modelId="{66BD5F89-C80A-488F-8FE0-26F90A4EF444}">
      <dgm:prSet custT="1"/>
      <dgm:spPr/>
      <dgm:t>
        <a:bodyPr/>
        <a:lstStyle/>
        <a:p>
          <a:r>
            <a:rPr lang="en-US" sz="3000"/>
            <a:t>Experienced trauma at BU (or one year before)</a:t>
          </a:r>
        </a:p>
      </dgm:t>
    </dgm:pt>
    <dgm:pt modelId="{74412CD2-E101-4955-AA55-A2E803D9206F}" type="parTrans" cxnId="{18D77063-ADA6-4609-8529-C0248CAEE966}">
      <dgm:prSet/>
      <dgm:spPr/>
      <dgm:t>
        <a:bodyPr/>
        <a:lstStyle/>
        <a:p>
          <a:endParaRPr lang="en-US"/>
        </a:p>
      </dgm:t>
    </dgm:pt>
    <dgm:pt modelId="{A00A4B58-B872-4A14-B4BC-922B722B0690}" type="sibTrans" cxnId="{18D77063-ADA6-4609-8529-C0248CAEE966}">
      <dgm:prSet/>
      <dgm:spPr/>
      <dgm:t>
        <a:bodyPr/>
        <a:lstStyle/>
        <a:p>
          <a:endParaRPr lang="en-US"/>
        </a:p>
      </dgm:t>
    </dgm:pt>
    <dgm:pt modelId="{6756E206-F618-4133-95E9-B9F5437B53C6}">
      <dgm:prSet custT="1"/>
      <dgm:spPr/>
      <dgm:t>
        <a:bodyPr/>
        <a:lstStyle/>
        <a:p>
          <a:r>
            <a:rPr lang="en-US" sz="3000"/>
            <a:t>Response </a:t>
          </a:r>
        </a:p>
      </dgm:t>
    </dgm:pt>
    <dgm:pt modelId="{D67D2E5F-6A61-4D56-A80F-37ADF74B68D2}" type="sibTrans" cxnId="{8F27621D-0B66-4CD4-90A2-96552E9A6786}">
      <dgm:prSet/>
      <dgm:spPr/>
      <dgm:t>
        <a:bodyPr/>
        <a:lstStyle/>
        <a:p>
          <a:endParaRPr lang="en-US"/>
        </a:p>
      </dgm:t>
    </dgm:pt>
    <dgm:pt modelId="{2AC2FD57-0568-4D71-A841-685E5111CA2C}" type="parTrans" cxnId="{8F27621D-0B66-4CD4-90A2-96552E9A6786}">
      <dgm:prSet/>
      <dgm:spPr/>
      <dgm:t>
        <a:bodyPr/>
        <a:lstStyle/>
        <a:p>
          <a:endParaRPr lang="en-US"/>
        </a:p>
      </dgm:t>
    </dgm:pt>
    <dgm:pt modelId="{3136F82D-AC5A-4EA7-A47E-F34596FD6C21}">
      <dgm:prSet custT="1"/>
      <dgm:spPr/>
      <dgm:t>
        <a:bodyPr/>
        <a:lstStyle/>
        <a:p>
          <a:r>
            <a:rPr lang="en-US" sz="3000"/>
            <a:t>24/7 Crisis Line</a:t>
          </a:r>
        </a:p>
      </dgm:t>
    </dgm:pt>
    <dgm:pt modelId="{F65E0CF5-46D8-4215-A5D0-412259AF0824}" type="sibTrans" cxnId="{E76B1C09-CF3C-43B7-B283-BFF83912FBF8}">
      <dgm:prSet/>
      <dgm:spPr/>
      <dgm:t>
        <a:bodyPr/>
        <a:lstStyle/>
        <a:p>
          <a:endParaRPr lang="en-US"/>
        </a:p>
      </dgm:t>
    </dgm:pt>
    <dgm:pt modelId="{4B9CDF49-1496-4CB7-AC4F-7F3A03D210CC}" type="parTrans" cxnId="{E76B1C09-CF3C-43B7-B283-BFF83912FBF8}">
      <dgm:prSet/>
      <dgm:spPr/>
      <dgm:t>
        <a:bodyPr/>
        <a:lstStyle/>
        <a:p>
          <a:endParaRPr lang="en-US"/>
        </a:p>
      </dgm:t>
    </dgm:pt>
    <dgm:pt modelId="{AB3B6892-B9E0-4605-AC5C-F4003C9A95BD}">
      <dgm:prSet custT="1"/>
      <dgm:spPr/>
      <dgm:t>
        <a:bodyPr/>
        <a:lstStyle/>
        <a:p>
          <a:r>
            <a:rPr lang="en-US" sz="3000"/>
            <a:t>Advocacy and Accompaniment</a:t>
          </a:r>
        </a:p>
      </dgm:t>
    </dgm:pt>
    <dgm:pt modelId="{D97E0AEB-D769-45DB-8556-0B39AFB664C3}" type="sibTrans" cxnId="{4D33C520-5FCD-445B-95E6-4962CDC2F2D5}">
      <dgm:prSet/>
      <dgm:spPr/>
      <dgm:t>
        <a:bodyPr/>
        <a:lstStyle/>
        <a:p>
          <a:endParaRPr lang="en-US"/>
        </a:p>
      </dgm:t>
    </dgm:pt>
    <dgm:pt modelId="{D8246D14-3A4A-4165-BEB0-4437379A2FD6}" type="parTrans" cxnId="{4D33C520-5FCD-445B-95E6-4962CDC2F2D5}">
      <dgm:prSet/>
      <dgm:spPr/>
      <dgm:t>
        <a:bodyPr/>
        <a:lstStyle/>
        <a:p>
          <a:endParaRPr lang="en-US"/>
        </a:p>
      </dgm:t>
    </dgm:pt>
    <dgm:pt modelId="{B07BE276-22A3-4A4C-878B-ED11D6FE8766}">
      <dgm:prSet custT="1"/>
      <dgm:spPr/>
      <dgm:t>
        <a:bodyPr/>
        <a:lstStyle/>
        <a:p>
          <a:r>
            <a:rPr lang="en-US" sz="3000"/>
            <a:t>Individual and Group Counseling</a:t>
          </a:r>
        </a:p>
      </dgm:t>
    </dgm:pt>
    <dgm:pt modelId="{FEA472CD-E30D-4A06-B930-F8C21CE3DB04}" type="sibTrans" cxnId="{996ED4A2-1B1C-417D-989D-EB19436B1436}">
      <dgm:prSet/>
      <dgm:spPr/>
      <dgm:t>
        <a:bodyPr/>
        <a:lstStyle/>
        <a:p>
          <a:endParaRPr lang="en-US"/>
        </a:p>
      </dgm:t>
    </dgm:pt>
    <dgm:pt modelId="{94AF68D5-B27A-4F0D-93C9-65344506CCC1}" type="parTrans" cxnId="{996ED4A2-1B1C-417D-989D-EB19436B1436}">
      <dgm:prSet/>
      <dgm:spPr/>
      <dgm:t>
        <a:bodyPr/>
        <a:lstStyle/>
        <a:p>
          <a:endParaRPr lang="en-US"/>
        </a:p>
      </dgm:t>
    </dgm:pt>
    <dgm:pt modelId="{00B49E9A-FAB1-4797-9569-446E7336B1F6}" type="pres">
      <dgm:prSet presAssocID="{B960B489-88C8-4042-8985-5E3129107FBD}" presName="linear" presStyleCnt="0">
        <dgm:presLayoutVars>
          <dgm:dir/>
          <dgm:animLvl val="lvl"/>
          <dgm:resizeHandles val="exact"/>
        </dgm:presLayoutVars>
      </dgm:prSet>
      <dgm:spPr/>
    </dgm:pt>
    <dgm:pt modelId="{15C2B3EE-E789-405D-91ED-E3AD5DA1AC71}" type="pres">
      <dgm:prSet presAssocID="{57E2B095-2DB5-433E-B357-A5EB21AD7457}" presName="parentLin" presStyleCnt="0"/>
      <dgm:spPr/>
    </dgm:pt>
    <dgm:pt modelId="{A0C6EE8B-2587-4064-8240-EA244DE6E8D0}" type="pres">
      <dgm:prSet presAssocID="{57E2B095-2DB5-433E-B357-A5EB21AD7457}" presName="parentLeftMargin" presStyleLbl="node1" presStyleIdx="0" presStyleCnt="3"/>
      <dgm:spPr/>
    </dgm:pt>
    <dgm:pt modelId="{4E755FD2-B07A-46C8-B2FF-5536D079BCB2}" type="pres">
      <dgm:prSet presAssocID="{57E2B095-2DB5-433E-B357-A5EB21AD7457}" presName="parentText" presStyleLbl="node1" presStyleIdx="0" presStyleCnt="3">
        <dgm:presLayoutVars>
          <dgm:chMax val="0"/>
          <dgm:bulletEnabled val="1"/>
        </dgm:presLayoutVars>
      </dgm:prSet>
      <dgm:spPr/>
    </dgm:pt>
    <dgm:pt modelId="{48740326-A69D-448E-9212-A3C96732C625}" type="pres">
      <dgm:prSet presAssocID="{57E2B095-2DB5-433E-B357-A5EB21AD7457}" presName="negativeSpace" presStyleCnt="0"/>
      <dgm:spPr/>
    </dgm:pt>
    <dgm:pt modelId="{8372E6F2-9BDB-4F13-A9A1-105013CCD0D4}" type="pres">
      <dgm:prSet presAssocID="{57E2B095-2DB5-433E-B357-A5EB21AD7457}" presName="childText" presStyleLbl="conFgAcc1" presStyleIdx="0" presStyleCnt="3" custLinFactNeighborX="-3241">
        <dgm:presLayoutVars>
          <dgm:bulletEnabled val="1"/>
        </dgm:presLayoutVars>
      </dgm:prSet>
      <dgm:spPr/>
    </dgm:pt>
    <dgm:pt modelId="{37DF2AD1-EA3B-4E17-B6ED-003FFC7CB982}" type="pres">
      <dgm:prSet presAssocID="{04118180-8234-4182-BEFE-C1056E51BBD4}" presName="spaceBetweenRectangles" presStyleCnt="0"/>
      <dgm:spPr/>
    </dgm:pt>
    <dgm:pt modelId="{BD5312B1-A711-405E-9ABC-F8C6BC72218E}" type="pres">
      <dgm:prSet presAssocID="{6756E206-F618-4133-95E9-B9F5437B53C6}" presName="parentLin" presStyleCnt="0"/>
      <dgm:spPr/>
    </dgm:pt>
    <dgm:pt modelId="{2C586C22-C37D-4F51-BA0B-11400E3BDCE8}" type="pres">
      <dgm:prSet presAssocID="{6756E206-F618-4133-95E9-B9F5437B53C6}" presName="parentLeftMargin" presStyleLbl="node1" presStyleIdx="0" presStyleCnt="3"/>
      <dgm:spPr/>
    </dgm:pt>
    <dgm:pt modelId="{BF1234D4-27E3-49B0-A112-C9ED56999DC6}" type="pres">
      <dgm:prSet presAssocID="{6756E206-F618-4133-95E9-B9F5437B53C6}" presName="parentText" presStyleLbl="node1" presStyleIdx="1" presStyleCnt="3">
        <dgm:presLayoutVars>
          <dgm:chMax val="0"/>
          <dgm:bulletEnabled val="1"/>
        </dgm:presLayoutVars>
      </dgm:prSet>
      <dgm:spPr/>
    </dgm:pt>
    <dgm:pt modelId="{8EAAF06C-0E21-4758-926D-8ABD9E11B9DA}" type="pres">
      <dgm:prSet presAssocID="{6756E206-F618-4133-95E9-B9F5437B53C6}" presName="negativeSpace" presStyleCnt="0"/>
      <dgm:spPr/>
    </dgm:pt>
    <dgm:pt modelId="{E659C3FA-8683-4A7F-A9AE-A3A5A88E208F}" type="pres">
      <dgm:prSet presAssocID="{6756E206-F618-4133-95E9-B9F5437B53C6}" presName="childText" presStyleLbl="conFgAcc1" presStyleIdx="1" presStyleCnt="3">
        <dgm:presLayoutVars>
          <dgm:bulletEnabled val="1"/>
        </dgm:presLayoutVars>
      </dgm:prSet>
      <dgm:spPr/>
    </dgm:pt>
    <dgm:pt modelId="{3430E7BF-4816-4B63-93E9-401399190248}" type="pres">
      <dgm:prSet presAssocID="{D67D2E5F-6A61-4D56-A80F-37ADF74B68D2}" presName="spaceBetweenRectangles" presStyleCnt="0"/>
      <dgm:spPr/>
    </dgm:pt>
    <dgm:pt modelId="{38223226-620A-4101-ABCF-77D938C979F0}" type="pres">
      <dgm:prSet presAssocID="{BD9A3117-C858-4EF1-AB54-3C22B41F45A0}" presName="parentLin" presStyleCnt="0"/>
      <dgm:spPr/>
    </dgm:pt>
    <dgm:pt modelId="{A9200EB8-DB0E-4EDD-BEB4-25B2B6A37DE7}" type="pres">
      <dgm:prSet presAssocID="{BD9A3117-C858-4EF1-AB54-3C22B41F45A0}" presName="parentLeftMargin" presStyleLbl="node1" presStyleIdx="1" presStyleCnt="3"/>
      <dgm:spPr/>
    </dgm:pt>
    <dgm:pt modelId="{13C0481F-9EA2-4E42-B48F-E24A76898F57}" type="pres">
      <dgm:prSet presAssocID="{BD9A3117-C858-4EF1-AB54-3C22B41F45A0}" presName="parentText" presStyleLbl="node1" presStyleIdx="2" presStyleCnt="3">
        <dgm:presLayoutVars>
          <dgm:chMax val="0"/>
          <dgm:bulletEnabled val="1"/>
        </dgm:presLayoutVars>
      </dgm:prSet>
      <dgm:spPr/>
    </dgm:pt>
    <dgm:pt modelId="{2B4AD9DF-A30E-4250-BBD8-7E0FD7EC66DA}" type="pres">
      <dgm:prSet presAssocID="{BD9A3117-C858-4EF1-AB54-3C22B41F45A0}" presName="negativeSpace" presStyleCnt="0"/>
      <dgm:spPr/>
    </dgm:pt>
    <dgm:pt modelId="{031EFC36-6015-4836-B5E9-E69B6D280934}" type="pres">
      <dgm:prSet presAssocID="{BD9A3117-C858-4EF1-AB54-3C22B41F45A0}" presName="childText" presStyleLbl="conFgAcc1" presStyleIdx="2" presStyleCnt="3" custLinFactNeighborX="-13695" custLinFactNeighborY="20326">
        <dgm:presLayoutVars>
          <dgm:bulletEnabled val="1"/>
        </dgm:presLayoutVars>
      </dgm:prSet>
      <dgm:spPr/>
    </dgm:pt>
  </dgm:ptLst>
  <dgm:cxnLst>
    <dgm:cxn modelId="{E76B1C09-CF3C-43B7-B283-BFF83912FBF8}" srcId="{6756E206-F618-4133-95E9-B9F5437B53C6}" destId="{3136F82D-AC5A-4EA7-A47E-F34596FD6C21}" srcOrd="0" destOrd="0" parTransId="{4B9CDF49-1496-4CB7-AC4F-7F3A03D210CC}" sibTransId="{F65E0CF5-46D8-4215-A5D0-412259AF0824}"/>
    <dgm:cxn modelId="{BCB84011-A87B-4DD5-858A-FEF7A44FC773}" type="presOf" srcId="{BD9A3117-C858-4EF1-AB54-3C22B41F45A0}" destId="{A9200EB8-DB0E-4EDD-BEB4-25B2B6A37DE7}" srcOrd="0" destOrd="0" presId="urn:microsoft.com/office/officeart/2005/8/layout/list1"/>
    <dgm:cxn modelId="{8F27621D-0B66-4CD4-90A2-96552E9A6786}" srcId="{B960B489-88C8-4042-8985-5E3129107FBD}" destId="{6756E206-F618-4133-95E9-B9F5437B53C6}" srcOrd="1" destOrd="0" parTransId="{2AC2FD57-0568-4D71-A841-685E5111CA2C}" sibTransId="{D67D2E5F-6A61-4D56-A80F-37ADF74B68D2}"/>
    <dgm:cxn modelId="{4D33C520-5FCD-445B-95E6-4962CDC2F2D5}" srcId="{6756E206-F618-4133-95E9-B9F5437B53C6}" destId="{AB3B6892-B9E0-4605-AC5C-F4003C9A95BD}" srcOrd="1" destOrd="0" parTransId="{D8246D14-3A4A-4165-BEB0-4437379A2FD6}" sibTransId="{D97E0AEB-D769-45DB-8556-0B39AFB664C3}"/>
    <dgm:cxn modelId="{51E1E72A-064E-4EA6-AB74-2CB9253D50AA}" type="presOf" srcId="{AB3B6892-B9E0-4605-AC5C-F4003C9A95BD}" destId="{E659C3FA-8683-4A7F-A9AE-A3A5A88E208F}" srcOrd="0" destOrd="1" presId="urn:microsoft.com/office/officeart/2005/8/layout/list1"/>
    <dgm:cxn modelId="{5C555031-D4A0-4095-B7C8-07BBF1FBFED2}" type="presOf" srcId="{7CAFEAC5-25BE-4407-97ED-70C9C7571AA3}" destId="{031EFC36-6015-4836-B5E9-E69B6D280934}" srcOrd="0" destOrd="0" presId="urn:microsoft.com/office/officeart/2005/8/layout/list1"/>
    <dgm:cxn modelId="{DC987A37-24D8-4A25-8784-D93503706712}" type="presOf" srcId="{6756E206-F618-4133-95E9-B9F5437B53C6}" destId="{2C586C22-C37D-4F51-BA0B-11400E3BDCE8}" srcOrd="0" destOrd="0" presId="urn:microsoft.com/office/officeart/2005/8/layout/list1"/>
    <dgm:cxn modelId="{72FC923E-2F7E-45C9-9805-A762F5237F97}" srcId="{B960B489-88C8-4042-8985-5E3129107FBD}" destId="{BD9A3117-C858-4EF1-AB54-3C22B41F45A0}" srcOrd="2" destOrd="0" parTransId="{772FDBAB-0FFC-49B0-8EB8-570D2D6D4C27}" sibTransId="{098204D0-971B-4E3E-ABF5-026174B6C556}"/>
    <dgm:cxn modelId="{4DA8C040-0F3E-4941-8F83-E689CC563099}" srcId="{BD9A3117-C858-4EF1-AB54-3C22B41F45A0}" destId="{500B9EFE-3CF9-4A74-A5B6-F4D423B01187}" srcOrd="1" destOrd="0" parTransId="{552F9CCE-23E6-4779-B4A8-A6AB667C4F41}" sibTransId="{405586A9-59F4-42FD-8031-CB39385FC6CA}"/>
    <dgm:cxn modelId="{F0C15145-CF46-4346-ABC1-6ECD4C6191A1}" srcId="{B960B489-88C8-4042-8985-5E3129107FBD}" destId="{57E2B095-2DB5-433E-B357-A5EB21AD7457}" srcOrd="0" destOrd="0" parTransId="{F1D91F0E-9FD5-47D5-B5B8-FEE27BC45FF5}" sibTransId="{04118180-8234-4182-BEFE-C1056E51BBD4}"/>
    <dgm:cxn modelId="{9ECC0548-7F1D-4FD7-B734-279EAABE61CF}" type="presOf" srcId="{B07BE276-22A3-4A4C-878B-ED11D6FE8766}" destId="{E659C3FA-8683-4A7F-A9AE-A3A5A88E208F}" srcOrd="0" destOrd="2" presId="urn:microsoft.com/office/officeart/2005/8/layout/list1"/>
    <dgm:cxn modelId="{5B134352-9539-4AAF-A51E-1759D25CF25B}" srcId="{57E2B095-2DB5-433E-B357-A5EB21AD7457}" destId="{F92A2D8A-E96A-40D3-BCC6-AE6BD3783D71}" srcOrd="0" destOrd="0" parTransId="{F69D5FB0-9B44-4B62-A56A-EBF0B81B1F75}" sibTransId="{15AE901A-3687-4F0E-ABB4-C44D4F112C55}"/>
    <dgm:cxn modelId="{40017D5D-9167-4D42-9746-A8EA610069A2}" type="presOf" srcId="{66BD5F89-C80A-488F-8FE0-26F90A4EF444}" destId="{8372E6F2-9BDB-4F13-A9A1-105013CCD0D4}" srcOrd="0" destOrd="1" presId="urn:microsoft.com/office/officeart/2005/8/layout/list1"/>
    <dgm:cxn modelId="{18D77063-ADA6-4609-8529-C0248CAEE966}" srcId="{57E2B095-2DB5-433E-B357-A5EB21AD7457}" destId="{66BD5F89-C80A-488F-8FE0-26F90A4EF444}" srcOrd="1" destOrd="0" parTransId="{74412CD2-E101-4955-AA55-A2E803D9206F}" sibTransId="{A00A4B58-B872-4A14-B4BC-922B722B0690}"/>
    <dgm:cxn modelId="{42DE3972-DC79-4A49-ACDB-41B3832AC010}" type="presOf" srcId="{B960B489-88C8-4042-8985-5E3129107FBD}" destId="{00B49E9A-FAB1-4797-9569-446E7336B1F6}" srcOrd="0" destOrd="0" presId="urn:microsoft.com/office/officeart/2005/8/layout/list1"/>
    <dgm:cxn modelId="{C97BDD85-3A46-4F65-93A7-24E4118C8806}" srcId="{BD9A3117-C858-4EF1-AB54-3C22B41F45A0}" destId="{7CAFEAC5-25BE-4407-97ED-70C9C7571AA3}" srcOrd="0" destOrd="0" parTransId="{3FDBCAAE-F958-41A3-9242-B2C3559EF2DC}" sibTransId="{B8F2E61D-FCE4-4BE3-B0EB-D007AAC2BD86}"/>
    <dgm:cxn modelId="{EA564E88-740B-4267-A9A5-E65975030BFF}" type="presOf" srcId="{500B9EFE-3CF9-4A74-A5B6-F4D423B01187}" destId="{031EFC36-6015-4836-B5E9-E69B6D280934}" srcOrd="0" destOrd="1" presId="urn:microsoft.com/office/officeart/2005/8/layout/list1"/>
    <dgm:cxn modelId="{37A0A199-CD5C-40B1-A201-259077E88AA9}" type="presOf" srcId="{BD9A3117-C858-4EF1-AB54-3C22B41F45A0}" destId="{13C0481F-9EA2-4E42-B48F-E24A76898F57}" srcOrd="1" destOrd="0" presId="urn:microsoft.com/office/officeart/2005/8/layout/list1"/>
    <dgm:cxn modelId="{996ED4A2-1B1C-417D-989D-EB19436B1436}" srcId="{6756E206-F618-4133-95E9-B9F5437B53C6}" destId="{B07BE276-22A3-4A4C-878B-ED11D6FE8766}" srcOrd="2" destOrd="0" parTransId="{94AF68D5-B27A-4F0D-93C9-65344506CCC1}" sibTransId="{FEA472CD-E30D-4A06-B930-F8C21CE3DB04}"/>
    <dgm:cxn modelId="{EE6819B4-3C61-4CC8-8FFF-CD1F266CE46D}" type="presOf" srcId="{F92A2D8A-E96A-40D3-BCC6-AE6BD3783D71}" destId="{8372E6F2-9BDB-4F13-A9A1-105013CCD0D4}" srcOrd="0" destOrd="0" presId="urn:microsoft.com/office/officeart/2005/8/layout/list1"/>
    <dgm:cxn modelId="{5411D0D1-5CB2-455B-8D72-48C69C1963F7}" type="presOf" srcId="{3136F82D-AC5A-4EA7-A47E-F34596FD6C21}" destId="{E659C3FA-8683-4A7F-A9AE-A3A5A88E208F}" srcOrd="0" destOrd="0" presId="urn:microsoft.com/office/officeart/2005/8/layout/list1"/>
    <dgm:cxn modelId="{ED7ED8D1-FE8A-4EDA-96D7-828021F2BE1E}" type="presOf" srcId="{57E2B095-2DB5-433E-B357-A5EB21AD7457}" destId="{A0C6EE8B-2587-4064-8240-EA244DE6E8D0}" srcOrd="0" destOrd="0" presId="urn:microsoft.com/office/officeart/2005/8/layout/list1"/>
    <dgm:cxn modelId="{4D6224E4-CF67-452C-AEC5-F1C21DA3A76B}" type="presOf" srcId="{57E2B095-2DB5-433E-B357-A5EB21AD7457}" destId="{4E755FD2-B07A-46C8-B2FF-5536D079BCB2}" srcOrd="1" destOrd="0" presId="urn:microsoft.com/office/officeart/2005/8/layout/list1"/>
    <dgm:cxn modelId="{39B623E7-BEF5-4720-BC95-BCB99EE0F400}" type="presOf" srcId="{6756E206-F618-4133-95E9-B9F5437B53C6}" destId="{BF1234D4-27E3-49B0-A112-C9ED56999DC6}" srcOrd="1" destOrd="0" presId="urn:microsoft.com/office/officeart/2005/8/layout/list1"/>
    <dgm:cxn modelId="{393736E5-400A-43F3-AC04-DB30F276062B}" type="presParOf" srcId="{00B49E9A-FAB1-4797-9569-446E7336B1F6}" destId="{15C2B3EE-E789-405D-91ED-E3AD5DA1AC71}" srcOrd="0" destOrd="0" presId="urn:microsoft.com/office/officeart/2005/8/layout/list1"/>
    <dgm:cxn modelId="{2F8064E4-73A7-412D-947A-7B9D44DB4F41}" type="presParOf" srcId="{15C2B3EE-E789-405D-91ED-E3AD5DA1AC71}" destId="{A0C6EE8B-2587-4064-8240-EA244DE6E8D0}" srcOrd="0" destOrd="0" presId="urn:microsoft.com/office/officeart/2005/8/layout/list1"/>
    <dgm:cxn modelId="{E4C1A1B6-0BD4-48C9-B3C9-5D8FC256CE37}" type="presParOf" srcId="{15C2B3EE-E789-405D-91ED-E3AD5DA1AC71}" destId="{4E755FD2-B07A-46C8-B2FF-5536D079BCB2}" srcOrd="1" destOrd="0" presId="urn:microsoft.com/office/officeart/2005/8/layout/list1"/>
    <dgm:cxn modelId="{7329D275-445F-472C-8AD1-728E7863A86C}" type="presParOf" srcId="{00B49E9A-FAB1-4797-9569-446E7336B1F6}" destId="{48740326-A69D-448E-9212-A3C96732C625}" srcOrd="1" destOrd="0" presId="urn:microsoft.com/office/officeart/2005/8/layout/list1"/>
    <dgm:cxn modelId="{D5575D99-1DE3-4A95-BB07-91C053A7BA8B}" type="presParOf" srcId="{00B49E9A-FAB1-4797-9569-446E7336B1F6}" destId="{8372E6F2-9BDB-4F13-A9A1-105013CCD0D4}" srcOrd="2" destOrd="0" presId="urn:microsoft.com/office/officeart/2005/8/layout/list1"/>
    <dgm:cxn modelId="{26F7E527-99AA-42EB-A4C9-4EA7DF1AB0D5}" type="presParOf" srcId="{00B49E9A-FAB1-4797-9569-446E7336B1F6}" destId="{37DF2AD1-EA3B-4E17-B6ED-003FFC7CB982}" srcOrd="3" destOrd="0" presId="urn:microsoft.com/office/officeart/2005/8/layout/list1"/>
    <dgm:cxn modelId="{18AB27D0-FFFC-4DA4-BD06-80B2CBE9ED74}" type="presParOf" srcId="{00B49E9A-FAB1-4797-9569-446E7336B1F6}" destId="{BD5312B1-A711-405E-9ABC-F8C6BC72218E}" srcOrd="4" destOrd="0" presId="urn:microsoft.com/office/officeart/2005/8/layout/list1"/>
    <dgm:cxn modelId="{80A6A6A9-C04E-4902-AE7E-18304D5E33B1}" type="presParOf" srcId="{BD5312B1-A711-405E-9ABC-F8C6BC72218E}" destId="{2C586C22-C37D-4F51-BA0B-11400E3BDCE8}" srcOrd="0" destOrd="0" presId="urn:microsoft.com/office/officeart/2005/8/layout/list1"/>
    <dgm:cxn modelId="{8B301A6D-A581-453A-8F66-96FEBB025883}" type="presParOf" srcId="{BD5312B1-A711-405E-9ABC-F8C6BC72218E}" destId="{BF1234D4-27E3-49B0-A112-C9ED56999DC6}" srcOrd="1" destOrd="0" presId="urn:microsoft.com/office/officeart/2005/8/layout/list1"/>
    <dgm:cxn modelId="{D72DAF70-DDC0-4940-8CF4-B8A5C27B5C87}" type="presParOf" srcId="{00B49E9A-FAB1-4797-9569-446E7336B1F6}" destId="{8EAAF06C-0E21-4758-926D-8ABD9E11B9DA}" srcOrd="5" destOrd="0" presId="urn:microsoft.com/office/officeart/2005/8/layout/list1"/>
    <dgm:cxn modelId="{741C1B9B-47FC-4D7C-B3BB-2BD040BC107B}" type="presParOf" srcId="{00B49E9A-FAB1-4797-9569-446E7336B1F6}" destId="{E659C3FA-8683-4A7F-A9AE-A3A5A88E208F}" srcOrd="6" destOrd="0" presId="urn:microsoft.com/office/officeart/2005/8/layout/list1"/>
    <dgm:cxn modelId="{FA3843B6-A636-4BD8-BE0B-8F224DF082B7}" type="presParOf" srcId="{00B49E9A-FAB1-4797-9569-446E7336B1F6}" destId="{3430E7BF-4816-4B63-93E9-401399190248}" srcOrd="7" destOrd="0" presId="urn:microsoft.com/office/officeart/2005/8/layout/list1"/>
    <dgm:cxn modelId="{CC2EDB37-39BF-4FB8-9AAC-01374886F342}" type="presParOf" srcId="{00B49E9A-FAB1-4797-9569-446E7336B1F6}" destId="{38223226-620A-4101-ABCF-77D938C979F0}" srcOrd="8" destOrd="0" presId="urn:microsoft.com/office/officeart/2005/8/layout/list1"/>
    <dgm:cxn modelId="{F8C6D153-5D80-4EC4-B4BC-92EC519BB060}" type="presParOf" srcId="{38223226-620A-4101-ABCF-77D938C979F0}" destId="{A9200EB8-DB0E-4EDD-BEB4-25B2B6A37DE7}" srcOrd="0" destOrd="0" presId="urn:microsoft.com/office/officeart/2005/8/layout/list1"/>
    <dgm:cxn modelId="{18FB97FC-7E9E-4211-A229-BB3454C2CEC0}" type="presParOf" srcId="{38223226-620A-4101-ABCF-77D938C979F0}" destId="{13C0481F-9EA2-4E42-B48F-E24A76898F57}" srcOrd="1" destOrd="0" presId="urn:microsoft.com/office/officeart/2005/8/layout/list1"/>
    <dgm:cxn modelId="{19DABFC8-708E-42A3-AD02-8E6C0AC38D2C}" type="presParOf" srcId="{00B49E9A-FAB1-4797-9569-446E7336B1F6}" destId="{2B4AD9DF-A30E-4250-BBD8-7E0FD7EC66DA}" srcOrd="9" destOrd="0" presId="urn:microsoft.com/office/officeart/2005/8/layout/list1"/>
    <dgm:cxn modelId="{7E8B9E3A-FF6F-42AA-BAB8-F5A74430FDC5}" type="presParOf" srcId="{00B49E9A-FAB1-4797-9569-446E7336B1F6}" destId="{031EFC36-6015-4836-B5E9-E69B6D28093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7762CE0-1555-4D96-8FE9-183C4BCC9D24}" type="doc">
      <dgm:prSet loTypeId="urn:microsoft.com/office/officeart/2016/7/layout/VerticalSolidActionList" loCatId="List" qsTypeId="urn:microsoft.com/office/officeart/2005/8/quickstyle/simple3" qsCatId="simple" csTypeId="urn:microsoft.com/office/officeart/2005/8/colors/colorful1" csCatId="colorful" phldr="1"/>
      <dgm:spPr/>
      <dgm:t>
        <a:bodyPr/>
        <a:lstStyle/>
        <a:p>
          <a:endParaRPr lang="en-US"/>
        </a:p>
      </dgm:t>
    </dgm:pt>
    <dgm:pt modelId="{BD4D753A-034A-4BD7-A68E-E57FEB0F1CDE}">
      <dgm:prSet custT="1"/>
      <dgm:spPr/>
      <dgm:t>
        <a:bodyPr/>
        <a:lstStyle/>
        <a:p>
          <a:r>
            <a:rPr lang="en-US" sz="2500">
              <a:latin typeface="+mn-lt"/>
            </a:rPr>
            <a:t>Advocacy, Counseling</a:t>
          </a:r>
        </a:p>
      </dgm:t>
    </dgm:pt>
    <dgm:pt modelId="{50469EC2-DC4E-4233-B1C7-1AB30393045A}" type="parTrans" cxnId="{958DA580-B9DC-48AB-AA13-F8087FF4F47C}">
      <dgm:prSet/>
      <dgm:spPr/>
      <dgm:t>
        <a:bodyPr/>
        <a:lstStyle/>
        <a:p>
          <a:endParaRPr lang="en-US"/>
        </a:p>
      </dgm:t>
    </dgm:pt>
    <dgm:pt modelId="{592CDB75-C2B2-492A-A367-D19DAB06104F}" type="sibTrans" cxnId="{958DA580-B9DC-48AB-AA13-F8087FF4F47C}">
      <dgm:prSet/>
      <dgm:spPr/>
      <dgm:t>
        <a:bodyPr/>
        <a:lstStyle/>
        <a:p>
          <a:endParaRPr lang="en-US"/>
        </a:p>
      </dgm:t>
    </dgm:pt>
    <dgm:pt modelId="{3E43EADB-9BBC-41ED-8BCB-FC1A49511DF9}">
      <dgm:prSet custT="1"/>
      <dgm:spPr/>
      <dgm:t>
        <a:bodyPr/>
        <a:lstStyle/>
        <a:p>
          <a:r>
            <a:rPr lang="en-US" sz="2500">
              <a:latin typeface="+mn-lt"/>
            </a:rPr>
            <a:t>Counseling</a:t>
          </a:r>
        </a:p>
      </dgm:t>
    </dgm:pt>
    <dgm:pt modelId="{CB787E15-FBAA-44A0-8EE6-FF66CF9F0FF2}" type="parTrans" cxnId="{4FA39DC9-3A79-4AA2-AE66-3B4233D8EC5B}">
      <dgm:prSet/>
      <dgm:spPr/>
      <dgm:t>
        <a:bodyPr/>
        <a:lstStyle/>
        <a:p>
          <a:endParaRPr lang="en-US"/>
        </a:p>
      </dgm:t>
    </dgm:pt>
    <dgm:pt modelId="{BD313A00-4A7B-42C1-BA10-26E0373B7B03}" type="sibTrans" cxnId="{4FA39DC9-3A79-4AA2-AE66-3B4233D8EC5B}">
      <dgm:prSet/>
      <dgm:spPr/>
      <dgm:t>
        <a:bodyPr/>
        <a:lstStyle/>
        <a:p>
          <a:endParaRPr lang="en-US"/>
        </a:p>
      </dgm:t>
    </dgm:pt>
    <dgm:pt modelId="{A3D300F5-A46C-4E3F-A148-D749F25FBE0B}">
      <dgm:prSet custT="1"/>
      <dgm:spPr/>
      <dgm:t>
        <a:bodyPr/>
        <a:lstStyle/>
        <a:p>
          <a:r>
            <a:rPr lang="en-US" sz="3000">
              <a:latin typeface="+mn-lt"/>
            </a:rPr>
            <a:t>BM, CPR, Danielson Institute, CARD.</a:t>
          </a:r>
        </a:p>
      </dgm:t>
    </dgm:pt>
    <dgm:pt modelId="{C40357CC-DBB7-4A59-8CE6-EE5D2EBC44FD}" type="parTrans" cxnId="{15253BF3-7887-4F8A-A336-9279007936FB}">
      <dgm:prSet/>
      <dgm:spPr/>
      <dgm:t>
        <a:bodyPr/>
        <a:lstStyle/>
        <a:p>
          <a:endParaRPr lang="en-US"/>
        </a:p>
      </dgm:t>
    </dgm:pt>
    <dgm:pt modelId="{50B5C64B-961A-4254-8763-F897B7A75D65}" type="sibTrans" cxnId="{15253BF3-7887-4F8A-A336-9279007936FB}">
      <dgm:prSet/>
      <dgm:spPr/>
      <dgm:t>
        <a:bodyPr/>
        <a:lstStyle/>
        <a:p>
          <a:endParaRPr lang="en-US"/>
        </a:p>
      </dgm:t>
    </dgm:pt>
    <dgm:pt modelId="{2029BE52-FD59-4AFD-998F-1E15EC354AC7}">
      <dgm:prSet custT="1"/>
      <dgm:spPr/>
      <dgm:t>
        <a:bodyPr/>
        <a:lstStyle/>
        <a:p>
          <a:r>
            <a:rPr lang="en-US" sz="2500">
              <a:latin typeface="+mn-lt"/>
            </a:rPr>
            <a:t>Medical</a:t>
          </a:r>
        </a:p>
      </dgm:t>
    </dgm:pt>
    <dgm:pt modelId="{EFE6A31F-82B3-4F33-B262-29BA9691CC1E}" type="parTrans" cxnId="{D3656EFE-A625-496B-9468-E2B99733B298}">
      <dgm:prSet/>
      <dgm:spPr/>
      <dgm:t>
        <a:bodyPr/>
        <a:lstStyle/>
        <a:p>
          <a:endParaRPr lang="en-US"/>
        </a:p>
      </dgm:t>
    </dgm:pt>
    <dgm:pt modelId="{F5494753-8AA9-487C-AC61-B33B1D0704FF}" type="sibTrans" cxnId="{D3656EFE-A625-496B-9468-E2B99733B298}">
      <dgm:prSet/>
      <dgm:spPr/>
      <dgm:t>
        <a:bodyPr/>
        <a:lstStyle/>
        <a:p>
          <a:endParaRPr lang="en-US"/>
        </a:p>
      </dgm:t>
    </dgm:pt>
    <dgm:pt modelId="{90BD25B2-EDA7-4E69-85FC-D4AD9A4314F8}">
      <dgm:prSet custT="1"/>
      <dgm:spPr/>
      <dgm:t>
        <a:bodyPr/>
        <a:lstStyle/>
        <a:p>
          <a:r>
            <a:rPr lang="en-US" sz="3000">
              <a:latin typeface="+mn-lt"/>
            </a:rPr>
            <a:t>SHS</a:t>
          </a:r>
        </a:p>
      </dgm:t>
    </dgm:pt>
    <dgm:pt modelId="{E88B83A6-F040-4DAE-A00C-9523406050E9}" type="parTrans" cxnId="{E05DD2AF-36EA-494E-BB82-A3A06F46CA83}">
      <dgm:prSet/>
      <dgm:spPr/>
      <dgm:t>
        <a:bodyPr/>
        <a:lstStyle/>
        <a:p>
          <a:endParaRPr lang="en-US"/>
        </a:p>
      </dgm:t>
    </dgm:pt>
    <dgm:pt modelId="{3A1EE496-F4DB-439A-B461-A260E54E9E56}" type="sibTrans" cxnId="{E05DD2AF-36EA-494E-BB82-A3A06F46CA83}">
      <dgm:prSet/>
      <dgm:spPr/>
      <dgm:t>
        <a:bodyPr/>
        <a:lstStyle/>
        <a:p>
          <a:endParaRPr lang="en-US"/>
        </a:p>
      </dgm:t>
    </dgm:pt>
    <dgm:pt modelId="{63C21725-F92B-406C-A3C4-29C6C18C758D}">
      <dgm:prSet custT="1"/>
      <dgm:spPr/>
      <dgm:t>
        <a:bodyPr/>
        <a:lstStyle/>
        <a:p>
          <a:r>
            <a:rPr lang="en-US" sz="2500">
              <a:latin typeface="+mn-lt"/>
            </a:rPr>
            <a:t>Reporting</a:t>
          </a:r>
        </a:p>
      </dgm:t>
    </dgm:pt>
    <dgm:pt modelId="{02832CB4-A60D-49F2-8058-F1AEC04F67A9}" type="parTrans" cxnId="{641DEADE-A68C-485A-A091-09B9E9338CB9}">
      <dgm:prSet/>
      <dgm:spPr/>
      <dgm:t>
        <a:bodyPr/>
        <a:lstStyle/>
        <a:p>
          <a:endParaRPr lang="en-US"/>
        </a:p>
      </dgm:t>
    </dgm:pt>
    <dgm:pt modelId="{11C59047-4B89-4B6E-9AF1-E8E2E3CF805D}" type="sibTrans" cxnId="{641DEADE-A68C-485A-A091-09B9E9338CB9}">
      <dgm:prSet/>
      <dgm:spPr/>
      <dgm:t>
        <a:bodyPr/>
        <a:lstStyle/>
        <a:p>
          <a:endParaRPr lang="en-US"/>
        </a:p>
      </dgm:t>
    </dgm:pt>
    <dgm:pt modelId="{8F657D6E-697D-4910-B659-C68794F04CD5}">
      <dgm:prSet custT="1"/>
      <dgm:spPr/>
      <dgm:t>
        <a:bodyPr/>
        <a:lstStyle/>
        <a:p>
          <a:pPr rtl="0"/>
          <a:r>
            <a:rPr lang="en-US" sz="3000">
              <a:latin typeface="+mn-lt"/>
            </a:rPr>
            <a:t>EOO/TIX, OJA, BUPD</a:t>
          </a:r>
        </a:p>
      </dgm:t>
    </dgm:pt>
    <dgm:pt modelId="{00E4ECE4-C27B-43C7-A361-4BCA67CB7B58}" type="parTrans" cxnId="{3069E210-2923-4B51-BB36-12297D89F12E}">
      <dgm:prSet/>
      <dgm:spPr/>
      <dgm:t>
        <a:bodyPr/>
        <a:lstStyle/>
        <a:p>
          <a:endParaRPr lang="en-US"/>
        </a:p>
      </dgm:t>
    </dgm:pt>
    <dgm:pt modelId="{E8234188-20F0-498A-A79D-DF433B4F586D}" type="sibTrans" cxnId="{3069E210-2923-4B51-BB36-12297D89F12E}">
      <dgm:prSet/>
      <dgm:spPr/>
      <dgm:t>
        <a:bodyPr/>
        <a:lstStyle/>
        <a:p>
          <a:endParaRPr lang="en-US"/>
        </a:p>
      </dgm:t>
    </dgm:pt>
    <dgm:pt modelId="{57DDC3DB-3C47-4F7A-9B1C-3EB5EBC4BD09}">
      <dgm:prSet custT="1"/>
      <dgm:spPr/>
      <dgm:t>
        <a:bodyPr/>
        <a:lstStyle/>
        <a:p>
          <a:r>
            <a:rPr lang="en-US" sz="2500">
              <a:latin typeface="+mn-lt"/>
            </a:rPr>
            <a:t>Academic, Financial</a:t>
          </a:r>
        </a:p>
      </dgm:t>
    </dgm:pt>
    <dgm:pt modelId="{B0FCEDD7-4558-4F3A-882C-97758168E828}" type="parTrans" cxnId="{D17E5651-B158-4D8D-9825-D07ECC951C0E}">
      <dgm:prSet/>
      <dgm:spPr/>
      <dgm:t>
        <a:bodyPr/>
        <a:lstStyle/>
        <a:p>
          <a:endParaRPr lang="en-US"/>
        </a:p>
      </dgm:t>
    </dgm:pt>
    <dgm:pt modelId="{6D71898C-9F35-4280-9683-E11FF1C7A13C}" type="sibTrans" cxnId="{D17E5651-B158-4D8D-9825-D07ECC951C0E}">
      <dgm:prSet/>
      <dgm:spPr/>
      <dgm:t>
        <a:bodyPr/>
        <a:lstStyle/>
        <a:p>
          <a:endParaRPr lang="en-US"/>
        </a:p>
      </dgm:t>
    </dgm:pt>
    <dgm:pt modelId="{55665401-AC2E-400B-8016-22E015D2113F}">
      <dgm:prSet custT="1"/>
      <dgm:spPr/>
      <dgm:t>
        <a:bodyPr/>
        <a:lstStyle/>
        <a:p>
          <a:pPr rtl="0"/>
          <a:r>
            <a:rPr lang="en-US" sz="3000">
              <a:latin typeface="+mn-lt"/>
            </a:rPr>
            <a:t>USC, Financial Aid</a:t>
          </a:r>
        </a:p>
      </dgm:t>
    </dgm:pt>
    <dgm:pt modelId="{F0734076-A593-4119-AB09-0EF63843B4D1}" type="parTrans" cxnId="{EF28BB85-2E92-44A2-B5B8-AF7D79F2E669}">
      <dgm:prSet/>
      <dgm:spPr/>
      <dgm:t>
        <a:bodyPr/>
        <a:lstStyle/>
        <a:p>
          <a:endParaRPr lang="en-US"/>
        </a:p>
      </dgm:t>
    </dgm:pt>
    <dgm:pt modelId="{E94E1448-358A-48B3-B6FF-8D69F79CF6FF}" type="sibTrans" cxnId="{EF28BB85-2E92-44A2-B5B8-AF7D79F2E669}">
      <dgm:prSet/>
      <dgm:spPr/>
      <dgm:t>
        <a:bodyPr/>
        <a:lstStyle/>
        <a:p>
          <a:endParaRPr lang="en-US"/>
        </a:p>
      </dgm:t>
    </dgm:pt>
    <dgm:pt modelId="{AB48D9C9-223D-45BE-A80F-318942AFBB44}">
      <dgm:prSet custT="1"/>
      <dgm:spPr/>
      <dgm:t>
        <a:bodyPr/>
        <a:lstStyle/>
        <a:p>
          <a:r>
            <a:rPr lang="en-US" sz="2500">
              <a:latin typeface="+mn-lt"/>
            </a:rPr>
            <a:t>Housing</a:t>
          </a:r>
        </a:p>
      </dgm:t>
    </dgm:pt>
    <dgm:pt modelId="{2E8DA769-72E5-428A-8A81-E2C394235F11}" type="parTrans" cxnId="{DBDB999F-1B7E-4500-95B1-AA6E61FBA409}">
      <dgm:prSet/>
      <dgm:spPr/>
      <dgm:t>
        <a:bodyPr/>
        <a:lstStyle/>
        <a:p>
          <a:endParaRPr lang="en-US"/>
        </a:p>
      </dgm:t>
    </dgm:pt>
    <dgm:pt modelId="{8334F6EB-4F2B-4E3C-8DB7-E70D445AAD76}" type="sibTrans" cxnId="{DBDB999F-1B7E-4500-95B1-AA6E61FBA409}">
      <dgm:prSet/>
      <dgm:spPr/>
      <dgm:t>
        <a:bodyPr/>
        <a:lstStyle/>
        <a:p>
          <a:endParaRPr lang="en-US"/>
        </a:p>
      </dgm:t>
    </dgm:pt>
    <dgm:pt modelId="{34996F3D-FDAA-42FF-9EA9-0063C138D55C}">
      <dgm:prSet custT="1"/>
      <dgm:spPr/>
      <dgm:t>
        <a:bodyPr/>
        <a:lstStyle/>
        <a:p>
          <a:r>
            <a:rPr lang="en-US" sz="3000">
              <a:latin typeface="+mn-lt"/>
            </a:rPr>
            <a:t>ORL</a:t>
          </a:r>
        </a:p>
      </dgm:t>
    </dgm:pt>
    <dgm:pt modelId="{88C6B194-918A-413D-96A5-72D16D7AE11C}" type="parTrans" cxnId="{B1F889C4-9A31-4B9C-B7AF-CAF07C336E63}">
      <dgm:prSet/>
      <dgm:spPr/>
      <dgm:t>
        <a:bodyPr/>
        <a:lstStyle/>
        <a:p>
          <a:endParaRPr lang="en-US"/>
        </a:p>
      </dgm:t>
    </dgm:pt>
    <dgm:pt modelId="{11D2AC8A-47DC-4A6C-AF9C-F34A7BA0DE7B}" type="sibTrans" cxnId="{B1F889C4-9A31-4B9C-B7AF-CAF07C336E63}">
      <dgm:prSet/>
      <dgm:spPr/>
      <dgm:t>
        <a:bodyPr/>
        <a:lstStyle/>
        <a:p>
          <a:endParaRPr lang="en-US"/>
        </a:p>
      </dgm:t>
    </dgm:pt>
    <dgm:pt modelId="{0573B588-431D-41C2-BE5A-2DCB12C232B7}">
      <dgm:prSet custT="1"/>
      <dgm:spPr/>
      <dgm:t>
        <a:bodyPr/>
        <a:lstStyle/>
        <a:p>
          <a:r>
            <a:rPr lang="en-US" sz="3000">
              <a:latin typeface="+mn-lt"/>
            </a:rPr>
            <a:t>SARP</a:t>
          </a:r>
        </a:p>
      </dgm:t>
    </dgm:pt>
    <dgm:pt modelId="{D1F4910A-D71B-461C-BFF9-2643DAE44E0C}" type="sibTrans" cxnId="{FB664A45-2A71-4F95-95FF-08FB64126BEB}">
      <dgm:prSet/>
      <dgm:spPr/>
      <dgm:t>
        <a:bodyPr/>
        <a:lstStyle/>
        <a:p>
          <a:endParaRPr lang="en-US"/>
        </a:p>
      </dgm:t>
    </dgm:pt>
    <dgm:pt modelId="{85290511-EBC3-4992-AEF0-AB24BD8E4E3D}" type="parTrans" cxnId="{FB664A45-2A71-4F95-95FF-08FB64126BEB}">
      <dgm:prSet/>
      <dgm:spPr/>
      <dgm:t>
        <a:bodyPr/>
        <a:lstStyle/>
        <a:p>
          <a:endParaRPr lang="en-US"/>
        </a:p>
      </dgm:t>
    </dgm:pt>
    <dgm:pt modelId="{A08A8387-AE73-4587-B93D-959A0E8C6616}" type="pres">
      <dgm:prSet presAssocID="{17762CE0-1555-4D96-8FE9-183C4BCC9D24}" presName="Name0" presStyleCnt="0">
        <dgm:presLayoutVars>
          <dgm:dir/>
          <dgm:animLvl val="lvl"/>
          <dgm:resizeHandles val="exact"/>
        </dgm:presLayoutVars>
      </dgm:prSet>
      <dgm:spPr/>
    </dgm:pt>
    <dgm:pt modelId="{4E4D3066-AACA-4B5C-9A5C-B3B688CBFE59}" type="pres">
      <dgm:prSet presAssocID="{BD4D753A-034A-4BD7-A68E-E57FEB0F1CDE}" presName="linNode" presStyleCnt="0"/>
      <dgm:spPr/>
    </dgm:pt>
    <dgm:pt modelId="{E653A3BA-275C-49CD-829E-208FF9DDD4E9}" type="pres">
      <dgm:prSet presAssocID="{BD4D753A-034A-4BD7-A68E-E57FEB0F1CDE}" presName="parentText" presStyleLbl="alignNode1" presStyleIdx="0" presStyleCnt="6" custScaleX="206409">
        <dgm:presLayoutVars>
          <dgm:chMax val="1"/>
          <dgm:bulletEnabled/>
        </dgm:presLayoutVars>
      </dgm:prSet>
      <dgm:spPr/>
    </dgm:pt>
    <dgm:pt modelId="{BA5A9EF9-2A9D-445A-BDC9-2F7110FE1818}" type="pres">
      <dgm:prSet presAssocID="{BD4D753A-034A-4BD7-A68E-E57FEB0F1CDE}" presName="descendantText" presStyleLbl="alignAccFollowNode1" presStyleIdx="0" presStyleCnt="6">
        <dgm:presLayoutVars>
          <dgm:bulletEnabled/>
        </dgm:presLayoutVars>
      </dgm:prSet>
      <dgm:spPr/>
    </dgm:pt>
    <dgm:pt modelId="{C1B1652D-117F-4C9B-9E13-7B7F0F14C63E}" type="pres">
      <dgm:prSet presAssocID="{592CDB75-C2B2-492A-A367-D19DAB06104F}" presName="sp" presStyleCnt="0"/>
      <dgm:spPr/>
    </dgm:pt>
    <dgm:pt modelId="{3AFB7768-063E-42F7-8D22-5FC87C8EF2A2}" type="pres">
      <dgm:prSet presAssocID="{3E43EADB-9BBC-41ED-8BCB-FC1A49511DF9}" presName="linNode" presStyleCnt="0"/>
      <dgm:spPr/>
    </dgm:pt>
    <dgm:pt modelId="{24F8AA48-F21F-43F2-9591-667A020F046C}" type="pres">
      <dgm:prSet presAssocID="{3E43EADB-9BBC-41ED-8BCB-FC1A49511DF9}" presName="parentText" presStyleLbl="alignNode1" presStyleIdx="1" presStyleCnt="6" custScaleX="206409">
        <dgm:presLayoutVars>
          <dgm:chMax val="1"/>
          <dgm:bulletEnabled/>
        </dgm:presLayoutVars>
      </dgm:prSet>
      <dgm:spPr/>
    </dgm:pt>
    <dgm:pt modelId="{29D01048-2194-4CA2-A271-976959A061FA}" type="pres">
      <dgm:prSet presAssocID="{3E43EADB-9BBC-41ED-8BCB-FC1A49511DF9}" presName="descendantText" presStyleLbl="alignAccFollowNode1" presStyleIdx="1" presStyleCnt="6">
        <dgm:presLayoutVars>
          <dgm:bulletEnabled/>
        </dgm:presLayoutVars>
      </dgm:prSet>
      <dgm:spPr/>
    </dgm:pt>
    <dgm:pt modelId="{A17DB367-F2A4-4CAD-B336-4D117A3341E8}" type="pres">
      <dgm:prSet presAssocID="{BD313A00-4A7B-42C1-BA10-26E0373B7B03}" presName="sp" presStyleCnt="0"/>
      <dgm:spPr/>
    </dgm:pt>
    <dgm:pt modelId="{4CFB1A23-07B9-4123-8344-D1F0C4E19A4A}" type="pres">
      <dgm:prSet presAssocID="{2029BE52-FD59-4AFD-998F-1E15EC354AC7}" presName="linNode" presStyleCnt="0"/>
      <dgm:spPr/>
    </dgm:pt>
    <dgm:pt modelId="{96602519-03A0-4438-9758-ADA35CEE8958}" type="pres">
      <dgm:prSet presAssocID="{2029BE52-FD59-4AFD-998F-1E15EC354AC7}" presName="parentText" presStyleLbl="alignNode1" presStyleIdx="2" presStyleCnt="6" custScaleX="206409">
        <dgm:presLayoutVars>
          <dgm:chMax val="1"/>
          <dgm:bulletEnabled/>
        </dgm:presLayoutVars>
      </dgm:prSet>
      <dgm:spPr/>
    </dgm:pt>
    <dgm:pt modelId="{7C2756D0-56FB-4E9A-A7D6-4E057065A57C}" type="pres">
      <dgm:prSet presAssocID="{2029BE52-FD59-4AFD-998F-1E15EC354AC7}" presName="descendantText" presStyleLbl="alignAccFollowNode1" presStyleIdx="2" presStyleCnt="6">
        <dgm:presLayoutVars>
          <dgm:bulletEnabled/>
        </dgm:presLayoutVars>
      </dgm:prSet>
      <dgm:spPr/>
    </dgm:pt>
    <dgm:pt modelId="{2B863133-2BD9-47DB-B9D2-A7FD3CA19DB6}" type="pres">
      <dgm:prSet presAssocID="{F5494753-8AA9-487C-AC61-B33B1D0704FF}" presName="sp" presStyleCnt="0"/>
      <dgm:spPr/>
    </dgm:pt>
    <dgm:pt modelId="{E64CEF4A-1081-4D07-8F9F-529A6109466D}" type="pres">
      <dgm:prSet presAssocID="{63C21725-F92B-406C-A3C4-29C6C18C758D}" presName="linNode" presStyleCnt="0"/>
      <dgm:spPr/>
    </dgm:pt>
    <dgm:pt modelId="{5FD477CD-C2EE-4E44-84B6-B10D42B28111}" type="pres">
      <dgm:prSet presAssocID="{63C21725-F92B-406C-A3C4-29C6C18C758D}" presName="parentText" presStyleLbl="alignNode1" presStyleIdx="3" presStyleCnt="6" custScaleX="206409">
        <dgm:presLayoutVars>
          <dgm:chMax val="1"/>
          <dgm:bulletEnabled/>
        </dgm:presLayoutVars>
      </dgm:prSet>
      <dgm:spPr/>
    </dgm:pt>
    <dgm:pt modelId="{64751B2C-18E7-4555-925D-E0DC214014DA}" type="pres">
      <dgm:prSet presAssocID="{63C21725-F92B-406C-A3C4-29C6C18C758D}" presName="descendantText" presStyleLbl="alignAccFollowNode1" presStyleIdx="3" presStyleCnt="6">
        <dgm:presLayoutVars>
          <dgm:bulletEnabled/>
        </dgm:presLayoutVars>
      </dgm:prSet>
      <dgm:spPr/>
    </dgm:pt>
    <dgm:pt modelId="{97C77880-7D5C-46A8-9D76-709C6A3B342B}" type="pres">
      <dgm:prSet presAssocID="{11C59047-4B89-4B6E-9AF1-E8E2E3CF805D}" presName="sp" presStyleCnt="0"/>
      <dgm:spPr/>
    </dgm:pt>
    <dgm:pt modelId="{087A8C4B-E5EE-4FB0-9219-3DBC236ED8CB}" type="pres">
      <dgm:prSet presAssocID="{57DDC3DB-3C47-4F7A-9B1C-3EB5EBC4BD09}" presName="linNode" presStyleCnt="0"/>
      <dgm:spPr/>
    </dgm:pt>
    <dgm:pt modelId="{A4892045-A4FE-4D84-B399-485B86793943}" type="pres">
      <dgm:prSet presAssocID="{57DDC3DB-3C47-4F7A-9B1C-3EB5EBC4BD09}" presName="parentText" presStyleLbl="alignNode1" presStyleIdx="4" presStyleCnt="6" custScaleX="206409">
        <dgm:presLayoutVars>
          <dgm:chMax val="1"/>
          <dgm:bulletEnabled/>
        </dgm:presLayoutVars>
      </dgm:prSet>
      <dgm:spPr/>
    </dgm:pt>
    <dgm:pt modelId="{E9B4A6FE-E820-48A7-B787-FEE7BD1DDFE5}" type="pres">
      <dgm:prSet presAssocID="{57DDC3DB-3C47-4F7A-9B1C-3EB5EBC4BD09}" presName="descendantText" presStyleLbl="alignAccFollowNode1" presStyleIdx="4" presStyleCnt="6">
        <dgm:presLayoutVars>
          <dgm:bulletEnabled/>
        </dgm:presLayoutVars>
      </dgm:prSet>
      <dgm:spPr/>
    </dgm:pt>
    <dgm:pt modelId="{CC5A0CA4-ED5A-4EFA-A3ED-0FF88EC653D2}" type="pres">
      <dgm:prSet presAssocID="{6D71898C-9F35-4280-9683-E11FF1C7A13C}" presName="sp" presStyleCnt="0"/>
      <dgm:spPr/>
    </dgm:pt>
    <dgm:pt modelId="{6A019FA0-9175-4EF3-A8BF-6D36BAB6E9ED}" type="pres">
      <dgm:prSet presAssocID="{AB48D9C9-223D-45BE-A80F-318942AFBB44}" presName="linNode" presStyleCnt="0"/>
      <dgm:spPr/>
    </dgm:pt>
    <dgm:pt modelId="{21B24CC9-460C-4B96-A247-BD100307A127}" type="pres">
      <dgm:prSet presAssocID="{AB48D9C9-223D-45BE-A80F-318942AFBB44}" presName="parentText" presStyleLbl="alignNode1" presStyleIdx="5" presStyleCnt="6" custScaleX="206409">
        <dgm:presLayoutVars>
          <dgm:chMax val="1"/>
          <dgm:bulletEnabled/>
        </dgm:presLayoutVars>
      </dgm:prSet>
      <dgm:spPr/>
    </dgm:pt>
    <dgm:pt modelId="{0E9BE24E-BA6D-4022-BA05-A69B616F83B1}" type="pres">
      <dgm:prSet presAssocID="{AB48D9C9-223D-45BE-A80F-318942AFBB44}" presName="descendantText" presStyleLbl="alignAccFollowNode1" presStyleIdx="5" presStyleCnt="6">
        <dgm:presLayoutVars>
          <dgm:bulletEnabled/>
        </dgm:presLayoutVars>
      </dgm:prSet>
      <dgm:spPr/>
    </dgm:pt>
  </dgm:ptLst>
  <dgm:cxnLst>
    <dgm:cxn modelId="{916E5A0B-2B04-464A-8CEC-04AF7718B0E5}" type="presOf" srcId="{63C21725-F92B-406C-A3C4-29C6C18C758D}" destId="{5FD477CD-C2EE-4E44-84B6-B10D42B28111}" srcOrd="0" destOrd="0" presId="urn:microsoft.com/office/officeart/2016/7/layout/VerticalSolidActionList"/>
    <dgm:cxn modelId="{3069E210-2923-4B51-BB36-12297D89F12E}" srcId="{63C21725-F92B-406C-A3C4-29C6C18C758D}" destId="{8F657D6E-697D-4910-B659-C68794F04CD5}" srcOrd="0" destOrd="0" parTransId="{00E4ECE4-C27B-43C7-A361-4BCA67CB7B58}" sibTransId="{E8234188-20F0-498A-A79D-DF433B4F586D}"/>
    <dgm:cxn modelId="{ADC13214-93B3-440B-88E0-4B0FF0AA233D}" type="presOf" srcId="{BD4D753A-034A-4BD7-A68E-E57FEB0F1CDE}" destId="{E653A3BA-275C-49CD-829E-208FF9DDD4E9}" srcOrd="0" destOrd="0" presId="urn:microsoft.com/office/officeart/2016/7/layout/VerticalSolidActionList"/>
    <dgm:cxn modelId="{96067937-A35B-4CE5-A543-9CD8EC51858C}" type="presOf" srcId="{2029BE52-FD59-4AFD-998F-1E15EC354AC7}" destId="{96602519-03A0-4438-9758-ADA35CEE8958}" srcOrd="0" destOrd="0" presId="urn:microsoft.com/office/officeart/2016/7/layout/VerticalSolidActionList"/>
    <dgm:cxn modelId="{D5F8E742-10D0-4989-8C8D-F30AFC35E083}" type="presOf" srcId="{0573B588-431D-41C2-BE5A-2DCB12C232B7}" destId="{BA5A9EF9-2A9D-445A-BDC9-2F7110FE1818}" srcOrd="0" destOrd="0" presId="urn:microsoft.com/office/officeart/2016/7/layout/VerticalSolidActionList"/>
    <dgm:cxn modelId="{FB664A45-2A71-4F95-95FF-08FB64126BEB}" srcId="{BD4D753A-034A-4BD7-A68E-E57FEB0F1CDE}" destId="{0573B588-431D-41C2-BE5A-2DCB12C232B7}" srcOrd="0" destOrd="0" parTransId="{85290511-EBC3-4992-AEF0-AB24BD8E4E3D}" sibTransId="{D1F4910A-D71B-461C-BFF9-2643DAE44E0C}"/>
    <dgm:cxn modelId="{D17E5651-B158-4D8D-9825-D07ECC951C0E}" srcId="{17762CE0-1555-4D96-8FE9-183C4BCC9D24}" destId="{57DDC3DB-3C47-4F7A-9B1C-3EB5EBC4BD09}" srcOrd="4" destOrd="0" parTransId="{B0FCEDD7-4558-4F3A-882C-97758168E828}" sibTransId="{6D71898C-9F35-4280-9683-E11FF1C7A13C}"/>
    <dgm:cxn modelId="{099DD062-DF76-40CB-8122-016C17C50B04}" type="presOf" srcId="{34996F3D-FDAA-42FF-9EA9-0063C138D55C}" destId="{0E9BE24E-BA6D-4022-BA05-A69B616F83B1}" srcOrd="0" destOrd="0" presId="urn:microsoft.com/office/officeart/2016/7/layout/VerticalSolidActionList"/>
    <dgm:cxn modelId="{315B997D-8C43-4123-92A0-983BD2E86ED8}" type="presOf" srcId="{AB48D9C9-223D-45BE-A80F-318942AFBB44}" destId="{21B24CC9-460C-4B96-A247-BD100307A127}" srcOrd="0" destOrd="0" presId="urn:microsoft.com/office/officeart/2016/7/layout/VerticalSolidActionList"/>
    <dgm:cxn modelId="{958DA580-B9DC-48AB-AA13-F8087FF4F47C}" srcId="{17762CE0-1555-4D96-8FE9-183C4BCC9D24}" destId="{BD4D753A-034A-4BD7-A68E-E57FEB0F1CDE}" srcOrd="0" destOrd="0" parTransId="{50469EC2-DC4E-4233-B1C7-1AB30393045A}" sibTransId="{592CDB75-C2B2-492A-A367-D19DAB06104F}"/>
    <dgm:cxn modelId="{EF28BB85-2E92-44A2-B5B8-AF7D79F2E669}" srcId="{57DDC3DB-3C47-4F7A-9B1C-3EB5EBC4BD09}" destId="{55665401-AC2E-400B-8016-22E015D2113F}" srcOrd="0" destOrd="0" parTransId="{F0734076-A593-4119-AB09-0EF63843B4D1}" sibTransId="{E94E1448-358A-48B3-B6FF-8D69F79CF6FF}"/>
    <dgm:cxn modelId="{DBDB999F-1B7E-4500-95B1-AA6E61FBA409}" srcId="{17762CE0-1555-4D96-8FE9-183C4BCC9D24}" destId="{AB48D9C9-223D-45BE-A80F-318942AFBB44}" srcOrd="5" destOrd="0" parTransId="{2E8DA769-72E5-428A-8A81-E2C394235F11}" sibTransId="{8334F6EB-4F2B-4E3C-8DB7-E70D445AAD76}"/>
    <dgm:cxn modelId="{8198C6A6-D579-4721-B863-FC38E02F5D3C}" type="presOf" srcId="{55665401-AC2E-400B-8016-22E015D2113F}" destId="{E9B4A6FE-E820-48A7-B787-FEE7BD1DDFE5}" srcOrd="0" destOrd="0" presId="urn:microsoft.com/office/officeart/2016/7/layout/VerticalSolidActionList"/>
    <dgm:cxn modelId="{E05DD2AF-36EA-494E-BB82-A3A06F46CA83}" srcId="{2029BE52-FD59-4AFD-998F-1E15EC354AC7}" destId="{90BD25B2-EDA7-4E69-85FC-D4AD9A4314F8}" srcOrd="0" destOrd="0" parTransId="{E88B83A6-F040-4DAE-A00C-9523406050E9}" sibTransId="{3A1EE496-F4DB-439A-B461-A260E54E9E56}"/>
    <dgm:cxn modelId="{1D9D1FB6-8AD9-4C11-8259-0EC879E787B9}" type="presOf" srcId="{17762CE0-1555-4D96-8FE9-183C4BCC9D24}" destId="{A08A8387-AE73-4587-B93D-959A0E8C6616}" srcOrd="0" destOrd="0" presId="urn:microsoft.com/office/officeart/2016/7/layout/VerticalSolidActionList"/>
    <dgm:cxn modelId="{4BF966B9-DD00-4E25-80E8-73A56B7ADEC5}" type="presOf" srcId="{3E43EADB-9BBC-41ED-8BCB-FC1A49511DF9}" destId="{24F8AA48-F21F-43F2-9591-667A020F046C}" srcOrd="0" destOrd="0" presId="urn:microsoft.com/office/officeart/2016/7/layout/VerticalSolidActionList"/>
    <dgm:cxn modelId="{B1F889C4-9A31-4B9C-B7AF-CAF07C336E63}" srcId="{AB48D9C9-223D-45BE-A80F-318942AFBB44}" destId="{34996F3D-FDAA-42FF-9EA9-0063C138D55C}" srcOrd="0" destOrd="0" parTransId="{88C6B194-918A-413D-96A5-72D16D7AE11C}" sibTransId="{11D2AC8A-47DC-4A6C-AF9C-F34A7BA0DE7B}"/>
    <dgm:cxn modelId="{4FA39DC9-3A79-4AA2-AE66-3B4233D8EC5B}" srcId="{17762CE0-1555-4D96-8FE9-183C4BCC9D24}" destId="{3E43EADB-9BBC-41ED-8BCB-FC1A49511DF9}" srcOrd="1" destOrd="0" parTransId="{CB787E15-FBAA-44A0-8EE6-FF66CF9F0FF2}" sibTransId="{BD313A00-4A7B-42C1-BA10-26E0373B7B03}"/>
    <dgm:cxn modelId="{504BCDCE-BD84-4AED-8EB6-90FBDD5A5D65}" type="presOf" srcId="{A3D300F5-A46C-4E3F-A148-D749F25FBE0B}" destId="{29D01048-2194-4CA2-A271-976959A061FA}" srcOrd="0" destOrd="0" presId="urn:microsoft.com/office/officeart/2016/7/layout/VerticalSolidActionList"/>
    <dgm:cxn modelId="{D9CBC0CF-5258-4749-AC24-7BBC45265C54}" type="presOf" srcId="{57DDC3DB-3C47-4F7A-9B1C-3EB5EBC4BD09}" destId="{A4892045-A4FE-4D84-B399-485B86793943}" srcOrd="0" destOrd="0" presId="urn:microsoft.com/office/officeart/2016/7/layout/VerticalSolidActionList"/>
    <dgm:cxn modelId="{641DEADE-A68C-485A-A091-09B9E9338CB9}" srcId="{17762CE0-1555-4D96-8FE9-183C4BCC9D24}" destId="{63C21725-F92B-406C-A3C4-29C6C18C758D}" srcOrd="3" destOrd="0" parTransId="{02832CB4-A60D-49F2-8058-F1AEC04F67A9}" sibTransId="{11C59047-4B89-4B6E-9AF1-E8E2E3CF805D}"/>
    <dgm:cxn modelId="{D4673AF0-1F5B-45E9-AEA0-09F0BC422B25}" type="presOf" srcId="{8F657D6E-697D-4910-B659-C68794F04CD5}" destId="{64751B2C-18E7-4555-925D-E0DC214014DA}" srcOrd="0" destOrd="0" presId="urn:microsoft.com/office/officeart/2016/7/layout/VerticalSolidActionList"/>
    <dgm:cxn modelId="{15253BF3-7887-4F8A-A336-9279007936FB}" srcId="{3E43EADB-9BBC-41ED-8BCB-FC1A49511DF9}" destId="{A3D300F5-A46C-4E3F-A148-D749F25FBE0B}" srcOrd="0" destOrd="0" parTransId="{C40357CC-DBB7-4A59-8CE6-EE5D2EBC44FD}" sibTransId="{50B5C64B-961A-4254-8763-F897B7A75D65}"/>
    <dgm:cxn modelId="{A1641DFB-33C4-4351-BFD5-70DBB6CD539E}" type="presOf" srcId="{90BD25B2-EDA7-4E69-85FC-D4AD9A4314F8}" destId="{7C2756D0-56FB-4E9A-A7D6-4E057065A57C}" srcOrd="0" destOrd="0" presId="urn:microsoft.com/office/officeart/2016/7/layout/VerticalSolidActionList"/>
    <dgm:cxn modelId="{D3656EFE-A625-496B-9468-E2B99733B298}" srcId="{17762CE0-1555-4D96-8FE9-183C4BCC9D24}" destId="{2029BE52-FD59-4AFD-998F-1E15EC354AC7}" srcOrd="2" destOrd="0" parTransId="{EFE6A31F-82B3-4F33-B262-29BA9691CC1E}" sibTransId="{F5494753-8AA9-487C-AC61-B33B1D0704FF}"/>
    <dgm:cxn modelId="{D36F94EB-3AE6-44AB-A679-490F0AC4412C}" type="presParOf" srcId="{A08A8387-AE73-4587-B93D-959A0E8C6616}" destId="{4E4D3066-AACA-4B5C-9A5C-B3B688CBFE59}" srcOrd="0" destOrd="0" presId="urn:microsoft.com/office/officeart/2016/7/layout/VerticalSolidActionList"/>
    <dgm:cxn modelId="{F8867BFF-8E17-4176-B2F9-D7D719890319}" type="presParOf" srcId="{4E4D3066-AACA-4B5C-9A5C-B3B688CBFE59}" destId="{E653A3BA-275C-49CD-829E-208FF9DDD4E9}" srcOrd="0" destOrd="0" presId="urn:microsoft.com/office/officeart/2016/7/layout/VerticalSolidActionList"/>
    <dgm:cxn modelId="{814434E6-8F0E-4AEA-8AE9-133AEFA7CC92}" type="presParOf" srcId="{4E4D3066-AACA-4B5C-9A5C-B3B688CBFE59}" destId="{BA5A9EF9-2A9D-445A-BDC9-2F7110FE1818}" srcOrd="1" destOrd="0" presId="urn:microsoft.com/office/officeart/2016/7/layout/VerticalSolidActionList"/>
    <dgm:cxn modelId="{2BB2DB36-34A5-4BFB-A54E-FC116A90DD08}" type="presParOf" srcId="{A08A8387-AE73-4587-B93D-959A0E8C6616}" destId="{C1B1652D-117F-4C9B-9E13-7B7F0F14C63E}" srcOrd="1" destOrd="0" presId="urn:microsoft.com/office/officeart/2016/7/layout/VerticalSolidActionList"/>
    <dgm:cxn modelId="{57921276-4E85-48B5-97BF-D166874EF99C}" type="presParOf" srcId="{A08A8387-AE73-4587-B93D-959A0E8C6616}" destId="{3AFB7768-063E-42F7-8D22-5FC87C8EF2A2}" srcOrd="2" destOrd="0" presId="urn:microsoft.com/office/officeart/2016/7/layout/VerticalSolidActionList"/>
    <dgm:cxn modelId="{9AE62A07-8D60-4E7C-97B8-205435E85FB1}" type="presParOf" srcId="{3AFB7768-063E-42F7-8D22-5FC87C8EF2A2}" destId="{24F8AA48-F21F-43F2-9591-667A020F046C}" srcOrd="0" destOrd="0" presId="urn:microsoft.com/office/officeart/2016/7/layout/VerticalSolidActionList"/>
    <dgm:cxn modelId="{D36893CD-740B-4363-922D-2F336CE74C89}" type="presParOf" srcId="{3AFB7768-063E-42F7-8D22-5FC87C8EF2A2}" destId="{29D01048-2194-4CA2-A271-976959A061FA}" srcOrd="1" destOrd="0" presId="urn:microsoft.com/office/officeart/2016/7/layout/VerticalSolidActionList"/>
    <dgm:cxn modelId="{A3F2B8E9-D84A-4CC8-9F37-AF4D72773251}" type="presParOf" srcId="{A08A8387-AE73-4587-B93D-959A0E8C6616}" destId="{A17DB367-F2A4-4CAD-B336-4D117A3341E8}" srcOrd="3" destOrd="0" presId="urn:microsoft.com/office/officeart/2016/7/layout/VerticalSolidActionList"/>
    <dgm:cxn modelId="{2947D168-0487-42EB-9939-97783CA8F4B1}" type="presParOf" srcId="{A08A8387-AE73-4587-B93D-959A0E8C6616}" destId="{4CFB1A23-07B9-4123-8344-D1F0C4E19A4A}" srcOrd="4" destOrd="0" presId="urn:microsoft.com/office/officeart/2016/7/layout/VerticalSolidActionList"/>
    <dgm:cxn modelId="{03178B0F-D399-4FE6-9CA9-F86F2FA2827B}" type="presParOf" srcId="{4CFB1A23-07B9-4123-8344-D1F0C4E19A4A}" destId="{96602519-03A0-4438-9758-ADA35CEE8958}" srcOrd="0" destOrd="0" presId="urn:microsoft.com/office/officeart/2016/7/layout/VerticalSolidActionList"/>
    <dgm:cxn modelId="{D8FC150F-0D8B-4889-A24D-E0BEF3286491}" type="presParOf" srcId="{4CFB1A23-07B9-4123-8344-D1F0C4E19A4A}" destId="{7C2756D0-56FB-4E9A-A7D6-4E057065A57C}" srcOrd="1" destOrd="0" presId="urn:microsoft.com/office/officeart/2016/7/layout/VerticalSolidActionList"/>
    <dgm:cxn modelId="{636C17AA-72C5-405A-9183-13CD7D34FFDC}" type="presParOf" srcId="{A08A8387-AE73-4587-B93D-959A0E8C6616}" destId="{2B863133-2BD9-47DB-B9D2-A7FD3CA19DB6}" srcOrd="5" destOrd="0" presId="urn:microsoft.com/office/officeart/2016/7/layout/VerticalSolidActionList"/>
    <dgm:cxn modelId="{AE99A82C-32B9-441A-96A5-F8DB70419FD6}" type="presParOf" srcId="{A08A8387-AE73-4587-B93D-959A0E8C6616}" destId="{E64CEF4A-1081-4D07-8F9F-529A6109466D}" srcOrd="6" destOrd="0" presId="urn:microsoft.com/office/officeart/2016/7/layout/VerticalSolidActionList"/>
    <dgm:cxn modelId="{6E892C29-508A-4F02-8203-05ADC2A2943D}" type="presParOf" srcId="{E64CEF4A-1081-4D07-8F9F-529A6109466D}" destId="{5FD477CD-C2EE-4E44-84B6-B10D42B28111}" srcOrd="0" destOrd="0" presId="urn:microsoft.com/office/officeart/2016/7/layout/VerticalSolidActionList"/>
    <dgm:cxn modelId="{24F8D88D-67C9-4778-B40B-AA727E3424EC}" type="presParOf" srcId="{E64CEF4A-1081-4D07-8F9F-529A6109466D}" destId="{64751B2C-18E7-4555-925D-E0DC214014DA}" srcOrd="1" destOrd="0" presId="urn:microsoft.com/office/officeart/2016/7/layout/VerticalSolidActionList"/>
    <dgm:cxn modelId="{2ADD9259-AD9E-42A9-BEB4-4A90259715A9}" type="presParOf" srcId="{A08A8387-AE73-4587-B93D-959A0E8C6616}" destId="{97C77880-7D5C-46A8-9D76-709C6A3B342B}" srcOrd="7" destOrd="0" presId="urn:microsoft.com/office/officeart/2016/7/layout/VerticalSolidActionList"/>
    <dgm:cxn modelId="{877675B1-09A4-4705-B4E7-BD61F3C36D0E}" type="presParOf" srcId="{A08A8387-AE73-4587-B93D-959A0E8C6616}" destId="{087A8C4B-E5EE-4FB0-9219-3DBC236ED8CB}" srcOrd="8" destOrd="0" presId="urn:microsoft.com/office/officeart/2016/7/layout/VerticalSolidActionList"/>
    <dgm:cxn modelId="{C118E8F2-5AC8-437E-B1EA-D952266A15E9}" type="presParOf" srcId="{087A8C4B-E5EE-4FB0-9219-3DBC236ED8CB}" destId="{A4892045-A4FE-4D84-B399-485B86793943}" srcOrd="0" destOrd="0" presId="urn:microsoft.com/office/officeart/2016/7/layout/VerticalSolidActionList"/>
    <dgm:cxn modelId="{BDD761D9-E6FC-4313-B9AB-8EE05B1A3766}" type="presParOf" srcId="{087A8C4B-E5EE-4FB0-9219-3DBC236ED8CB}" destId="{E9B4A6FE-E820-48A7-B787-FEE7BD1DDFE5}" srcOrd="1" destOrd="0" presId="urn:microsoft.com/office/officeart/2016/7/layout/VerticalSolidActionList"/>
    <dgm:cxn modelId="{610BBF0D-42A5-4A4D-A660-41BA16C53FC0}" type="presParOf" srcId="{A08A8387-AE73-4587-B93D-959A0E8C6616}" destId="{CC5A0CA4-ED5A-4EFA-A3ED-0FF88EC653D2}" srcOrd="9" destOrd="0" presId="urn:microsoft.com/office/officeart/2016/7/layout/VerticalSolidActionList"/>
    <dgm:cxn modelId="{3359D840-8CA3-415A-A187-458B4C62CCAF}" type="presParOf" srcId="{A08A8387-AE73-4587-B93D-959A0E8C6616}" destId="{6A019FA0-9175-4EF3-A8BF-6D36BAB6E9ED}" srcOrd="10" destOrd="0" presId="urn:microsoft.com/office/officeart/2016/7/layout/VerticalSolidActionList"/>
    <dgm:cxn modelId="{4706E84E-A7A8-4042-93EE-CBB62C4A831A}" type="presParOf" srcId="{6A019FA0-9175-4EF3-A8BF-6D36BAB6E9ED}" destId="{21B24CC9-460C-4B96-A247-BD100307A127}" srcOrd="0" destOrd="0" presId="urn:microsoft.com/office/officeart/2016/7/layout/VerticalSolidActionList"/>
    <dgm:cxn modelId="{2D30A735-9BA1-4357-977A-45E7DD8B2D5A}" type="presParOf" srcId="{6A019FA0-9175-4EF3-A8BF-6D36BAB6E9ED}" destId="{0E9BE24E-BA6D-4022-BA05-A69B616F83B1}"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1FB1965-6174-4F1E-89AF-20B8B48B2832}"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7BAAECD8-0D76-4331-BCCA-0A2875E438E7}">
      <dgm:prSet/>
      <dgm:spPr/>
      <dgm:t>
        <a:bodyPr/>
        <a:lstStyle/>
        <a:p>
          <a:r>
            <a:rPr lang="en-US"/>
            <a:t>Primary</a:t>
          </a:r>
        </a:p>
      </dgm:t>
    </dgm:pt>
    <dgm:pt modelId="{71BD9E66-7B72-432E-9201-0A8028FE3B5A}" type="parTrans" cxnId="{7991EBE9-8A73-4ED8-BDB4-B4BE67E5C207}">
      <dgm:prSet/>
      <dgm:spPr/>
      <dgm:t>
        <a:bodyPr/>
        <a:lstStyle/>
        <a:p>
          <a:endParaRPr lang="en-US"/>
        </a:p>
      </dgm:t>
    </dgm:pt>
    <dgm:pt modelId="{55540CBE-9365-4B09-92BA-F8AD428A8287}" type="sibTrans" cxnId="{7991EBE9-8A73-4ED8-BDB4-B4BE67E5C207}">
      <dgm:prSet/>
      <dgm:spPr/>
      <dgm:t>
        <a:bodyPr/>
        <a:lstStyle/>
        <a:p>
          <a:endParaRPr lang="en-US"/>
        </a:p>
      </dgm:t>
    </dgm:pt>
    <dgm:pt modelId="{7453D511-A9A3-40DE-AEFE-247F0C385255}">
      <dgm:prSet/>
      <dgm:spPr/>
      <dgm:t>
        <a:bodyPr/>
        <a:lstStyle/>
        <a:p>
          <a:r>
            <a:rPr lang="en-US"/>
            <a:t>SARP Ambassadors</a:t>
          </a:r>
        </a:p>
      </dgm:t>
    </dgm:pt>
    <dgm:pt modelId="{F47BE517-D840-47FA-8402-B06F964EF017}" type="parTrans" cxnId="{03ABE89E-D724-425E-B794-55EAD1C79D27}">
      <dgm:prSet/>
      <dgm:spPr/>
      <dgm:t>
        <a:bodyPr/>
        <a:lstStyle/>
        <a:p>
          <a:endParaRPr lang="en-US"/>
        </a:p>
      </dgm:t>
    </dgm:pt>
    <dgm:pt modelId="{C5283E23-96C4-4497-8F8B-FA4415930723}" type="sibTrans" cxnId="{03ABE89E-D724-425E-B794-55EAD1C79D27}">
      <dgm:prSet/>
      <dgm:spPr/>
      <dgm:t>
        <a:bodyPr/>
        <a:lstStyle/>
        <a:p>
          <a:endParaRPr lang="en-US"/>
        </a:p>
      </dgm:t>
    </dgm:pt>
    <dgm:pt modelId="{EF42BEEF-FD57-4050-A8E5-B7A0F6243440}">
      <dgm:prSet/>
      <dgm:spPr/>
      <dgm:t>
        <a:bodyPr/>
        <a:lstStyle/>
        <a:p>
          <a:r>
            <a:rPr lang="en-US"/>
            <a:t>Others</a:t>
          </a:r>
        </a:p>
      </dgm:t>
    </dgm:pt>
    <dgm:pt modelId="{C949817C-95A1-4A54-8B23-55E11386B074}" type="parTrans" cxnId="{DF7D5D85-A490-435E-B6E3-75313D171430}">
      <dgm:prSet/>
      <dgm:spPr/>
      <dgm:t>
        <a:bodyPr/>
        <a:lstStyle/>
        <a:p>
          <a:endParaRPr lang="en-US"/>
        </a:p>
      </dgm:t>
    </dgm:pt>
    <dgm:pt modelId="{8242C48F-98D1-4FE9-BDA9-046ECEE3227D}" type="sibTrans" cxnId="{DF7D5D85-A490-435E-B6E3-75313D171430}">
      <dgm:prSet/>
      <dgm:spPr/>
      <dgm:t>
        <a:bodyPr/>
        <a:lstStyle/>
        <a:p>
          <a:endParaRPr lang="en-US"/>
        </a:p>
      </dgm:t>
    </dgm:pt>
    <dgm:pt modelId="{83FCD8EF-4EDD-41D2-81B3-DC4497E15286}">
      <dgm:prSet/>
      <dgm:spPr/>
      <dgm:t>
        <a:bodyPr/>
        <a:lstStyle/>
        <a:p>
          <a:r>
            <a:rPr lang="en-US"/>
            <a:t>CGSA</a:t>
          </a:r>
        </a:p>
      </dgm:t>
    </dgm:pt>
    <dgm:pt modelId="{5175B9B0-340A-443A-B42E-204594C41CD9}" type="parTrans" cxnId="{B74ADD01-C881-4DDD-B4D6-95BF20BA8024}">
      <dgm:prSet/>
      <dgm:spPr/>
      <dgm:t>
        <a:bodyPr/>
        <a:lstStyle/>
        <a:p>
          <a:endParaRPr lang="en-US"/>
        </a:p>
      </dgm:t>
    </dgm:pt>
    <dgm:pt modelId="{2621D0EA-240E-44B1-996E-F22F131C145C}" type="sibTrans" cxnId="{B74ADD01-C881-4DDD-B4D6-95BF20BA8024}">
      <dgm:prSet/>
      <dgm:spPr/>
      <dgm:t>
        <a:bodyPr/>
        <a:lstStyle/>
        <a:p>
          <a:endParaRPr lang="en-US"/>
        </a:p>
      </dgm:t>
    </dgm:pt>
    <dgm:pt modelId="{36C7D58C-0893-41BD-B6FF-250C55D322EF}">
      <dgm:prSet/>
      <dgm:spPr/>
      <dgm:t>
        <a:bodyPr/>
        <a:lstStyle/>
        <a:p>
          <a:r>
            <a:rPr lang="en-US"/>
            <a:t>Queer Activist Collective (Q)</a:t>
          </a:r>
        </a:p>
      </dgm:t>
    </dgm:pt>
    <dgm:pt modelId="{DF9E0768-1427-43A7-8A7E-245A0EC81426}" type="parTrans" cxnId="{23CE7BC9-28B3-4A7E-AF65-6E74FC007F8A}">
      <dgm:prSet/>
      <dgm:spPr/>
      <dgm:t>
        <a:bodyPr/>
        <a:lstStyle/>
        <a:p>
          <a:endParaRPr lang="en-US"/>
        </a:p>
      </dgm:t>
    </dgm:pt>
    <dgm:pt modelId="{419CD44E-0CE7-4729-A5B1-3404965B94FA}" type="sibTrans" cxnId="{23CE7BC9-28B3-4A7E-AF65-6E74FC007F8A}">
      <dgm:prSet/>
      <dgm:spPr/>
      <dgm:t>
        <a:bodyPr/>
        <a:lstStyle/>
        <a:p>
          <a:endParaRPr lang="en-US"/>
        </a:p>
      </dgm:t>
    </dgm:pt>
    <dgm:pt modelId="{F5077072-E977-4CF0-9C9C-8B047F405ED7}">
      <dgm:prSet/>
      <dgm:spPr/>
      <dgm:t>
        <a:bodyPr/>
        <a:lstStyle/>
        <a:p>
          <a:r>
            <a:rPr lang="en-US" err="1"/>
            <a:t>FemCo</a:t>
          </a:r>
          <a:endParaRPr lang="en-US"/>
        </a:p>
      </dgm:t>
    </dgm:pt>
    <dgm:pt modelId="{FE4D5F5A-2297-4E99-8B58-934246F19D3A}" type="parTrans" cxnId="{4B24736F-469D-41C3-A907-1B1CDD76EFC1}">
      <dgm:prSet/>
      <dgm:spPr/>
      <dgm:t>
        <a:bodyPr/>
        <a:lstStyle/>
        <a:p>
          <a:endParaRPr lang="en-US"/>
        </a:p>
      </dgm:t>
    </dgm:pt>
    <dgm:pt modelId="{B6040293-5CC4-42CB-B372-421183F0923C}" type="sibTrans" cxnId="{4B24736F-469D-41C3-A907-1B1CDD76EFC1}">
      <dgm:prSet/>
      <dgm:spPr/>
      <dgm:t>
        <a:bodyPr/>
        <a:lstStyle/>
        <a:p>
          <a:endParaRPr lang="en-US"/>
        </a:p>
      </dgm:t>
    </dgm:pt>
    <dgm:pt modelId="{3740E54C-702B-455A-A042-5EA29820041F}">
      <dgm:prSet/>
      <dgm:spPr/>
      <dgm:t>
        <a:bodyPr/>
        <a:lstStyle/>
        <a:p>
          <a:r>
            <a:rPr lang="en-US"/>
            <a:t>It’s on Us</a:t>
          </a:r>
        </a:p>
      </dgm:t>
    </dgm:pt>
    <dgm:pt modelId="{57E47EB9-9789-4915-9619-D4C5FCD9DF00}" type="sibTrans" cxnId="{2C8D1CAE-8A2A-48D9-A61C-9C6A06B9AA9B}">
      <dgm:prSet/>
      <dgm:spPr/>
      <dgm:t>
        <a:bodyPr/>
        <a:lstStyle/>
        <a:p>
          <a:endParaRPr lang="en-US"/>
        </a:p>
      </dgm:t>
    </dgm:pt>
    <dgm:pt modelId="{A8B8067F-A46A-43D5-B91A-9BF56B499FED}" type="parTrans" cxnId="{2C8D1CAE-8A2A-48D9-A61C-9C6A06B9AA9B}">
      <dgm:prSet/>
      <dgm:spPr/>
      <dgm:t>
        <a:bodyPr/>
        <a:lstStyle/>
        <a:p>
          <a:endParaRPr lang="en-US"/>
        </a:p>
      </dgm:t>
    </dgm:pt>
    <dgm:pt modelId="{FD46697D-6527-43EA-96CB-21836E7D221B}">
      <dgm:prSet/>
      <dgm:spPr/>
      <dgm:t>
        <a:bodyPr/>
        <a:lstStyle/>
        <a:p>
          <a:r>
            <a:rPr lang="en-US"/>
            <a:t>16,000 Strong</a:t>
          </a:r>
        </a:p>
      </dgm:t>
    </dgm:pt>
    <dgm:pt modelId="{7BC49F11-E2AF-44BB-A821-7F9980C8C489}" type="sibTrans" cxnId="{8796BE0A-1CEA-4DE9-91B8-B16094A7A17E}">
      <dgm:prSet/>
      <dgm:spPr/>
      <dgm:t>
        <a:bodyPr/>
        <a:lstStyle/>
        <a:p>
          <a:endParaRPr lang="en-US"/>
        </a:p>
      </dgm:t>
    </dgm:pt>
    <dgm:pt modelId="{367A89DC-7C7C-4BDA-8934-4A32B6D66BAB}" type="parTrans" cxnId="{8796BE0A-1CEA-4DE9-91B8-B16094A7A17E}">
      <dgm:prSet/>
      <dgm:spPr/>
      <dgm:t>
        <a:bodyPr/>
        <a:lstStyle/>
        <a:p>
          <a:endParaRPr lang="en-US"/>
        </a:p>
      </dgm:t>
    </dgm:pt>
    <dgm:pt modelId="{1B7F9981-8939-4D7B-B102-A1C97ECBE013}">
      <dgm:prSet/>
      <dgm:spPr/>
      <dgm:t>
        <a:bodyPr/>
        <a:lstStyle/>
        <a:p>
          <a:r>
            <a:rPr lang="en-US"/>
            <a:t>Panhellenic &amp; Interfraternity Council Sexual Violence Committee</a:t>
          </a:r>
        </a:p>
      </dgm:t>
    </dgm:pt>
    <dgm:pt modelId="{41689B80-5518-4294-8AF0-AAF958B6756D}" type="parTrans" cxnId="{6BDD247D-B841-4C55-8C6E-4C46BDA0BA6F}">
      <dgm:prSet/>
      <dgm:spPr/>
      <dgm:t>
        <a:bodyPr/>
        <a:lstStyle/>
        <a:p>
          <a:endParaRPr lang="en-US"/>
        </a:p>
      </dgm:t>
    </dgm:pt>
    <dgm:pt modelId="{E74A2AB4-E80B-4301-B60E-E3ACBEE53F11}" type="sibTrans" cxnId="{6BDD247D-B841-4C55-8C6E-4C46BDA0BA6F}">
      <dgm:prSet/>
      <dgm:spPr/>
      <dgm:t>
        <a:bodyPr/>
        <a:lstStyle/>
        <a:p>
          <a:endParaRPr lang="en-US"/>
        </a:p>
      </dgm:t>
    </dgm:pt>
    <dgm:pt modelId="{F1CD05BE-3843-4518-83DF-B6094CA4657E}">
      <dgm:prSet/>
      <dgm:spPr/>
      <dgm:t>
        <a:bodyPr/>
        <a:lstStyle/>
        <a:p>
          <a:r>
            <a:rPr lang="en-US"/>
            <a:t>HeForShe</a:t>
          </a:r>
        </a:p>
      </dgm:t>
    </dgm:pt>
    <dgm:pt modelId="{E4874CDE-B2C6-43F1-A47C-2341279DDB2C}" type="parTrans" cxnId="{C65F24C4-EB83-48F5-A8B1-F63C0384C913}">
      <dgm:prSet/>
      <dgm:spPr/>
      <dgm:t>
        <a:bodyPr/>
        <a:lstStyle/>
        <a:p>
          <a:endParaRPr lang="en-US"/>
        </a:p>
      </dgm:t>
    </dgm:pt>
    <dgm:pt modelId="{8EFF6439-E7AE-4785-BB12-527C4207F133}" type="sibTrans" cxnId="{C65F24C4-EB83-48F5-A8B1-F63C0384C913}">
      <dgm:prSet/>
      <dgm:spPr/>
      <dgm:t>
        <a:bodyPr/>
        <a:lstStyle/>
        <a:p>
          <a:endParaRPr lang="en-US"/>
        </a:p>
      </dgm:t>
    </dgm:pt>
    <dgm:pt modelId="{122E604E-C47A-44F9-88CE-A689DE692305}" type="pres">
      <dgm:prSet presAssocID="{E1FB1965-6174-4F1E-89AF-20B8B48B2832}" presName="Name0" presStyleCnt="0">
        <dgm:presLayoutVars>
          <dgm:dir/>
          <dgm:animLvl val="lvl"/>
          <dgm:resizeHandles val="exact"/>
        </dgm:presLayoutVars>
      </dgm:prSet>
      <dgm:spPr/>
    </dgm:pt>
    <dgm:pt modelId="{BBBB15DA-8189-41F6-8C76-0DD5C1A87294}" type="pres">
      <dgm:prSet presAssocID="{7BAAECD8-0D76-4331-BCCA-0A2875E438E7}" presName="composite" presStyleCnt="0"/>
      <dgm:spPr/>
    </dgm:pt>
    <dgm:pt modelId="{BDB8D284-7EE4-453E-B5F5-0928B680DA89}" type="pres">
      <dgm:prSet presAssocID="{7BAAECD8-0D76-4331-BCCA-0A2875E438E7}" presName="parTx" presStyleLbl="alignNode1" presStyleIdx="0" presStyleCnt="2">
        <dgm:presLayoutVars>
          <dgm:chMax val="0"/>
          <dgm:chPref val="0"/>
          <dgm:bulletEnabled val="1"/>
        </dgm:presLayoutVars>
      </dgm:prSet>
      <dgm:spPr/>
    </dgm:pt>
    <dgm:pt modelId="{94DB1F1E-06CE-49A7-95E6-507D8ECA7F92}" type="pres">
      <dgm:prSet presAssocID="{7BAAECD8-0D76-4331-BCCA-0A2875E438E7}" presName="desTx" presStyleLbl="alignAccFollowNode1" presStyleIdx="0" presStyleCnt="2">
        <dgm:presLayoutVars>
          <dgm:bulletEnabled val="1"/>
        </dgm:presLayoutVars>
      </dgm:prSet>
      <dgm:spPr/>
    </dgm:pt>
    <dgm:pt modelId="{F02DBB31-B426-466B-9EB4-92400B78AE79}" type="pres">
      <dgm:prSet presAssocID="{55540CBE-9365-4B09-92BA-F8AD428A8287}" presName="space" presStyleCnt="0"/>
      <dgm:spPr/>
    </dgm:pt>
    <dgm:pt modelId="{0141E395-054E-4B6E-8EE6-0EEF7E5DA788}" type="pres">
      <dgm:prSet presAssocID="{EF42BEEF-FD57-4050-A8E5-B7A0F6243440}" presName="composite" presStyleCnt="0"/>
      <dgm:spPr/>
    </dgm:pt>
    <dgm:pt modelId="{C12C5FF9-224D-4CCC-B198-CA555D17F41D}" type="pres">
      <dgm:prSet presAssocID="{EF42BEEF-FD57-4050-A8E5-B7A0F6243440}" presName="parTx" presStyleLbl="alignNode1" presStyleIdx="1" presStyleCnt="2">
        <dgm:presLayoutVars>
          <dgm:chMax val="0"/>
          <dgm:chPref val="0"/>
          <dgm:bulletEnabled val="1"/>
        </dgm:presLayoutVars>
      </dgm:prSet>
      <dgm:spPr/>
    </dgm:pt>
    <dgm:pt modelId="{91E5F4B3-BAA1-43C8-93A1-8AAA30B153BE}" type="pres">
      <dgm:prSet presAssocID="{EF42BEEF-FD57-4050-A8E5-B7A0F6243440}" presName="desTx" presStyleLbl="alignAccFollowNode1" presStyleIdx="1" presStyleCnt="2">
        <dgm:presLayoutVars>
          <dgm:bulletEnabled val="1"/>
        </dgm:presLayoutVars>
      </dgm:prSet>
      <dgm:spPr/>
    </dgm:pt>
  </dgm:ptLst>
  <dgm:cxnLst>
    <dgm:cxn modelId="{B74ADD01-C881-4DDD-B4D6-95BF20BA8024}" srcId="{EF42BEEF-FD57-4050-A8E5-B7A0F6243440}" destId="{83FCD8EF-4EDD-41D2-81B3-DC4497E15286}" srcOrd="0" destOrd="0" parTransId="{5175B9B0-340A-443A-B42E-204594C41CD9}" sibTransId="{2621D0EA-240E-44B1-996E-F22F131C145C}"/>
    <dgm:cxn modelId="{8796BE0A-1CEA-4DE9-91B8-B16094A7A17E}" srcId="{7BAAECD8-0D76-4331-BCCA-0A2875E438E7}" destId="{FD46697D-6527-43EA-96CB-21836E7D221B}" srcOrd="2" destOrd="0" parTransId="{367A89DC-7C7C-4BDA-8934-4A32B6D66BAB}" sibTransId="{7BC49F11-E2AF-44BB-A821-7F9980C8C489}"/>
    <dgm:cxn modelId="{E812E30B-0268-4707-AFDF-B5D7BFD93178}" type="presOf" srcId="{E1FB1965-6174-4F1E-89AF-20B8B48B2832}" destId="{122E604E-C47A-44F9-88CE-A689DE692305}" srcOrd="0" destOrd="0" presId="urn:microsoft.com/office/officeart/2005/8/layout/hList1"/>
    <dgm:cxn modelId="{83A1351B-6569-45C9-A234-01C6947A15C1}" type="presOf" srcId="{F1CD05BE-3843-4518-83DF-B6094CA4657E}" destId="{91E5F4B3-BAA1-43C8-93A1-8AAA30B153BE}" srcOrd="0" destOrd="3" presId="urn:microsoft.com/office/officeart/2005/8/layout/hList1"/>
    <dgm:cxn modelId="{4360F81E-3D3A-4729-BD2C-3A5E36EFA197}" type="presOf" srcId="{7453D511-A9A3-40DE-AEFE-247F0C385255}" destId="{94DB1F1E-06CE-49A7-95E6-507D8ECA7F92}" srcOrd="0" destOrd="0" presId="urn:microsoft.com/office/officeart/2005/8/layout/hList1"/>
    <dgm:cxn modelId="{192E7132-6534-4FD9-814B-7A5C86917D09}" type="presOf" srcId="{83FCD8EF-4EDD-41D2-81B3-DC4497E15286}" destId="{91E5F4B3-BAA1-43C8-93A1-8AAA30B153BE}" srcOrd="0" destOrd="0" presId="urn:microsoft.com/office/officeart/2005/8/layout/hList1"/>
    <dgm:cxn modelId="{553C883A-2283-4AD1-B0F8-21A27CF5FDF3}" type="presOf" srcId="{EF42BEEF-FD57-4050-A8E5-B7A0F6243440}" destId="{C12C5FF9-224D-4CCC-B198-CA555D17F41D}" srcOrd="0" destOrd="0" presId="urn:microsoft.com/office/officeart/2005/8/layout/hList1"/>
    <dgm:cxn modelId="{3F45CB6A-CA3C-4831-B46E-3921604EED9C}" type="presOf" srcId="{36C7D58C-0893-41BD-B6FF-250C55D322EF}" destId="{91E5F4B3-BAA1-43C8-93A1-8AAA30B153BE}" srcOrd="0" destOrd="1" presId="urn:microsoft.com/office/officeart/2005/8/layout/hList1"/>
    <dgm:cxn modelId="{4B24736F-469D-41C3-A907-1B1CDD76EFC1}" srcId="{EF42BEEF-FD57-4050-A8E5-B7A0F6243440}" destId="{F5077072-E977-4CF0-9C9C-8B047F405ED7}" srcOrd="2" destOrd="0" parTransId="{FE4D5F5A-2297-4E99-8B58-934246F19D3A}" sibTransId="{B6040293-5CC4-42CB-B372-421183F0923C}"/>
    <dgm:cxn modelId="{0182C57B-E35B-42A4-9A80-93E83121757A}" type="presOf" srcId="{7BAAECD8-0D76-4331-BCCA-0A2875E438E7}" destId="{BDB8D284-7EE4-453E-B5F5-0928B680DA89}" srcOrd="0" destOrd="0" presId="urn:microsoft.com/office/officeart/2005/8/layout/hList1"/>
    <dgm:cxn modelId="{6BDD247D-B841-4C55-8C6E-4C46BDA0BA6F}" srcId="{7BAAECD8-0D76-4331-BCCA-0A2875E438E7}" destId="{1B7F9981-8939-4D7B-B102-A1C97ECBE013}" srcOrd="3" destOrd="0" parTransId="{41689B80-5518-4294-8AF0-AAF958B6756D}" sibTransId="{E74A2AB4-E80B-4301-B60E-E3ACBEE53F11}"/>
    <dgm:cxn modelId="{DF7D5D85-A490-435E-B6E3-75313D171430}" srcId="{E1FB1965-6174-4F1E-89AF-20B8B48B2832}" destId="{EF42BEEF-FD57-4050-A8E5-B7A0F6243440}" srcOrd="1" destOrd="0" parTransId="{C949817C-95A1-4A54-8B23-55E11386B074}" sibTransId="{8242C48F-98D1-4FE9-BDA9-046ECEE3227D}"/>
    <dgm:cxn modelId="{F52C4B96-E3FE-47A9-8594-04E1527A8BBC}" type="presOf" srcId="{F5077072-E977-4CF0-9C9C-8B047F405ED7}" destId="{91E5F4B3-BAA1-43C8-93A1-8AAA30B153BE}" srcOrd="0" destOrd="2" presId="urn:microsoft.com/office/officeart/2005/8/layout/hList1"/>
    <dgm:cxn modelId="{03ABE89E-D724-425E-B794-55EAD1C79D27}" srcId="{7BAAECD8-0D76-4331-BCCA-0A2875E438E7}" destId="{7453D511-A9A3-40DE-AEFE-247F0C385255}" srcOrd="0" destOrd="0" parTransId="{F47BE517-D840-47FA-8402-B06F964EF017}" sibTransId="{C5283E23-96C4-4497-8F8B-FA4415930723}"/>
    <dgm:cxn modelId="{1C84319F-6571-4FB7-95C4-223B2D70461A}" type="presOf" srcId="{3740E54C-702B-455A-A042-5EA29820041F}" destId="{94DB1F1E-06CE-49A7-95E6-507D8ECA7F92}" srcOrd="0" destOrd="1" presId="urn:microsoft.com/office/officeart/2005/8/layout/hList1"/>
    <dgm:cxn modelId="{DA7CAAA8-E748-4509-A204-2FA006555DDF}" type="presOf" srcId="{1B7F9981-8939-4D7B-B102-A1C97ECBE013}" destId="{94DB1F1E-06CE-49A7-95E6-507D8ECA7F92}" srcOrd="0" destOrd="3" presId="urn:microsoft.com/office/officeart/2005/8/layout/hList1"/>
    <dgm:cxn modelId="{2C8D1CAE-8A2A-48D9-A61C-9C6A06B9AA9B}" srcId="{7BAAECD8-0D76-4331-BCCA-0A2875E438E7}" destId="{3740E54C-702B-455A-A042-5EA29820041F}" srcOrd="1" destOrd="0" parTransId="{A8B8067F-A46A-43D5-B91A-9BF56B499FED}" sibTransId="{57E47EB9-9789-4915-9619-D4C5FCD9DF00}"/>
    <dgm:cxn modelId="{4327AEAF-C1FB-4518-99D2-0195CA25A7C5}" type="presOf" srcId="{FD46697D-6527-43EA-96CB-21836E7D221B}" destId="{94DB1F1E-06CE-49A7-95E6-507D8ECA7F92}" srcOrd="0" destOrd="2" presId="urn:microsoft.com/office/officeart/2005/8/layout/hList1"/>
    <dgm:cxn modelId="{C65F24C4-EB83-48F5-A8B1-F63C0384C913}" srcId="{EF42BEEF-FD57-4050-A8E5-B7A0F6243440}" destId="{F1CD05BE-3843-4518-83DF-B6094CA4657E}" srcOrd="3" destOrd="0" parTransId="{E4874CDE-B2C6-43F1-A47C-2341279DDB2C}" sibTransId="{8EFF6439-E7AE-4785-BB12-527C4207F133}"/>
    <dgm:cxn modelId="{23CE7BC9-28B3-4A7E-AF65-6E74FC007F8A}" srcId="{EF42BEEF-FD57-4050-A8E5-B7A0F6243440}" destId="{36C7D58C-0893-41BD-B6FF-250C55D322EF}" srcOrd="1" destOrd="0" parTransId="{DF9E0768-1427-43A7-8A7E-245A0EC81426}" sibTransId="{419CD44E-0CE7-4729-A5B1-3404965B94FA}"/>
    <dgm:cxn modelId="{7991EBE9-8A73-4ED8-BDB4-B4BE67E5C207}" srcId="{E1FB1965-6174-4F1E-89AF-20B8B48B2832}" destId="{7BAAECD8-0D76-4331-BCCA-0A2875E438E7}" srcOrd="0" destOrd="0" parTransId="{71BD9E66-7B72-432E-9201-0A8028FE3B5A}" sibTransId="{55540CBE-9365-4B09-92BA-F8AD428A8287}"/>
    <dgm:cxn modelId="{236FB367-756F-4521-834D-5BFD78C88995}" type="presParOf" srcId="{122E604E-C47A-44F9-88CE-A689DE692305}" destId="{BBBB15DA-8189-41F6-8C76-0DD5C1A87294}" srcOrd="0" destOrd="0" presId="urn:microsoft.com/office/officeart/2005/8/layout/hList1"/>
    <dgm:cxn modelId="{A0DA5D61-E2E1-46FB-ADD1-EA4AAD5B3C16}" type="presParOf" srcId="{BBBB15DA-8189-41F6-8C76-0DD5C1A87294}" destId="{BDB8D284-7EE4-453E-B5F5-0928B680DA89}" srcOrd="0" destOrd="0" presId="urn:microsoft.com/office/officeart/2005/8/layout/hList1"/>
    <dgm:cxn modelId="{2771AE3F-1C12-4163-8AAD-ADF9DEEE8D3C}" type="presParOf" srcId="{BBBB15DA-8189-41F6-8C76-0DD5C1A87294}" destId="{94DB1F1E-06CE-49A7-95E6-507D8ECA7F92}" srcOrd="1" destOrd="0" presId="urn:microsoft.com/office/officeart/2005/8/layout/hList1"/>
    <dgm:cxn modelId="{972EF3BC-52A2-4BA9-9751-17F58073D502}" type="presParOf" srcId="{122E604E-C47A-44F9-88CE-A689DE692305}" destId="{F02DBB31-B426-466B-9EB4-92400B78AE79}" srcOrd="1" destOrd="0" presId="urn:microsoft.com/office/officeart/2005/8/layout/hList1"/>
    <dgm:cxn modelId="{60B7E671-C11C-4F2D-934D-A9AD660F97C0}" type="presParOf" srcId="{122E604E-C47A-44F9-88CE-A689DE692305}" destId="{0141E395-054E-4B6E-8EE6-0EEF7E5DA788}" srcOrd="2" destOrd="0" presId="urn:microsoft.com/office/officeart/2005/8/layout/hList1"/>
    <dgm:cxn modelId="{1D5C51A5-D343-46B8-B2C1-064FAB89C40C}" type="presParOf" srcId="{0141E395-054E-4B6E-8EE6-0EEF7E5DA788}" destId="{C12C5FF9-224D-4CCC-B198-CA555D17F41D}" srcOrd="0" destOrd="0" presId="urn:microsoft.com/office/officeart/2005/8/layout/hList1"/>
    <dgm:cxn modelId="{CC362844-A743-4B13-A29D-BFE85A7ACF0A}" type="presParOf" srcId="{0141E395-054E-4B6E-8EE6-0EEF7E5DA788}" destId="{91E5F4B3-BAA1-43C8-93A1-8AAA30B153B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DB0BC26-8898-4A7E-8E8E-4CBC350B2552}" type="doc">
      <dgm:prSet loTypeId="urn:microsoft.com/office/officeart/2005/8/layout/vList5" loCatId="list" qsTypeId="urn:microsoft.com/office/officeart/2005/8/quickstyle/simple3" qsCatId="simple" csTypeId="urn:microsoft.com/office/officeart/2005/8/colors/colorful5" csCatId="colorful" phldr="1"/>
      <dgm:spPr/>
      <dgm:t>
        <a:bodyPr/>
        <a:lstStyle/>
        <a:p>
          <a:endParaRPr lang="en-US"/>
        </a:p>
      </dgm:t>
    </dgm:pt>
    <dgm:pt modelId="{D004F131-E63A-425F-A2EE-E28F487072B3}">
      <dgm:prSet/>
      <dgm:spPr/>
      <dgm:t>
        <a:bodyPr/>
        <a:lstStyle/>
        <a:p>
          <a:r>
            <a:rPr lang="en-US" b="0"/>
            <a:t>Sexual Violence</a:t>
          </a:r>
        </a:p>
      </dgm:t>
    </dgm:pt>
    <dgm:pt modelId="{AE66D3AE-1A00-4AF5-9F59-5002894E43D1}" type="parTrans" cxnId="{E38D5A36-7812-4E0F-98A0-DE009EB01362}">
      <dgm:prSet/>
      <dgm:spPr/>
      <dgm:t>
        <a:bodyPr/>
        <a:lstStyle/>
        <a:p>
          <a:endParaRPr lang="en-US"/>
        </a:p>
      </dgm:t>
    </dgm:pt>
    <dgm:pt modelId="{5CEB4DA7-7557-483B-BD88-53BE45D13643}" type="sibTrans" cxnId="{E38D5A36-7812-4E0F-98A0-DE009EB01362}">
      <dgm:prSet/>
      <dgm:spPr/>
      <dgm:t>
        <a:bodyPr/>
        <a:lstStyle/>
        <a:p>
          <a:endParaRPr lang="en-US"/>
        </a:p>
      </dgm:t>
    </dgm:pt>
    <dgm:pt modelId="{069B7B09-8D63-4991-A640-A3A083D32875}">
      <dgm:prSet/>
      <dgm:spPr/>
      <dgm:t>
        <a:bodyPr/>
        <a:lstStyle/>
        <a:p>
          <a:r>
            <a:rPr lang="en-US" b="0"/>
            <a:t>Domestic Violence</a:t>
          </a:r>
        </a:p>
      </dgm:t>
    </dgm:pt>
    <dgm:pt modelId="{2B8AECFD-5609-4839-9A61-75BF143F9748}" type="parTrans" cxnId="{23533306-3919-4D81-A3AF-7CBFC2CB16CF}">
      <dgm:prSet/>
      <dgm:spPr/>
      <dgm:t>
        <a:bodyPr/>
        <a:lstStyle/>
        <a:p>
          <a:endParaRPr lang="en-US"/>
        </a:p>
      </dgm:t>
    </dgm:pt>
    <dgm:pt modelId="{92A7A499-5BC7-43C3-B884-9867D63480C1}" type="sibTrans" cxnId="{23533306-3919-4D81-A3AF-7CBFC2CB16CF}">
      <dgm:prSet/>
      <dgm:spPr/>
      <dgm:t>
        <a:bodyPr/>
        <a:lstStyle/>
        <a:p>
          <a:endParaRPr lang="en-US"/>
        </a:p>
      </dgm:t>
    </dgm:pt>
    <dgm:pt modelId="{1D2CE60B-7251-4807-AB94-0B25DCEBCED6}">
      <dgm:prSet custT="1"/>
      <dgm:spPr/>
      <dgm:t>
        <a:bodyPr/>
        <a:lstStyle/>
        <a:p>
          <a:r>
            <a:rPr lang="en-US" sz="2400" b="0"/>
            <a:t>Casa Myrna</a:t>
          </a:r>
        </a:p>
      </dgm:t>
    </dgm:pt>
    <dgm:pt modelId="{8E02D9C0-DB34-4ECF-A5D3-11D1FC85A287}" type="parTrans" cxnId="{FED7A03E-2A5B-48C4-BBC3-11AA5ADC9B85}">
      <dgm:prSet/>
      <dgm:spPr/>
      <dgm:t>
        <a:bodyPr/>
        <a:lstStyle/>
        <a:p>
          <a:endParaRPr lang="en-US"/>
        </a:p>
      </dgm:t>
    </dgm:pt>
    <dgm:pt modelId="{DBD9E93A-8900-4C40-A656-081D39AEC731}" type="sibTrans" cxnId="{FED7A03E-2A5B-48C4-BBC3-11AA5ADC9B85}">
      <dgm:prSet/>
      <dgm:spPr/>
      <dgm:t>
        <a:bodyPr/>
        <a:lstStyle/>
        <a:p>
          <a:endParaRPr lang="en-US"/>
        </a:p>
      </dgm:t>
    </dgm:pt>
    <dgm:pt modelId="{81362FD7-F5ED-4549-9F27-43BD05D0545E}">
      <dgm:prSet/>
      <dgm:spPr/>
      <dgm:t>
        <a:bodyPr/>
        <a:lstStyle/>
        <a:p>
          <a:r>
            <a:rPr lang="en-US" b="0"/>
            <a:t>Specialized</a:t>
          </a:r>
        </a:p>
      </dgm:t>
    </dgm:pt>
    <dgm:pt modelId="{4195B108-841C-430F-9095-DCF20A459E9F}" type="parTrans" cxnId="{E7DD8550-C9F0-41F3-BCFC-6D0F218E03E2}">
      <dgm:prSet/>
      <dgm:spPr/>
      <dgm:t>
        <a:bodyPr/>
        <a:lstStyle/>
        <a:p>
          <a:endParaRPr lang="en-US"/>
        </a:p>
      </dgm:t>
    </dgm:pt>
    <dgm:pt modelId="{574D3356-139E-493D-B3BF-B76DC635D456}" type="sibTrans" cxnId="{E7DD8550-C9F0-41F3-BCFC-6D0F218E03E2}">
      <dgm:prSet/>
      <dgm:spPr/>
      <dgm:t>
        <a:bodyPr/>
        <a:lstStyle/>
        <a:p>
          <a:endParaRPr lang="en-US"/>
        </a:p>
      </dgm:t>
    </dgm:pt>
    <dgm:pt modelId="{DBEA0F35-0810-4C0B-93AF-BD07CC1CCD21}">
      <dgm:prSet custT="1"/>
      <dgm:spPr/>
      <dgm:t>
        <a:bodyPr/>
        <a:lstStyle/>
        <a:p>
          <a:r>
            <a:rPr lang="en-US" sz="2500" b="0"/>
            <a:t>The Network/La Red</a:t>
          </a:r>
        </a:p>
      </dgm:t>
    </dgm:pt>
    <dgm:pt modelId="{8CD1DE27-5102-466F-B950-B984019836E8}" type="parTrans" cxnId="{9031C731-0C86-45BD-9FAF-D8B98B3B3919}">
      <dgm:prSet/>
      <dgm:spPr/>
      <dgm:t>
        <a:bodyPr/>
        <a:lstStyle/>
        <a:p>
          <a:endParaRPr lang="en-US"/>
        </a:p>
      </dgm:t>
    </dgm:pt>
    <dgm:pt modelId="{57DCF2C5-35B3-4AD3-B078-309922739CE3}" type="sibTrans" cxnId="{9031C731-0C86-45BD-9FAF-D8B98B3B3919}">
      <dgm:prSet/>
      <dgm:spPr/>
      <dgm:t>
        <a:bodyPr/>
        <a:lstStyle/>
        <a:p>
          <a:endParaRPr lang="en-US"/>
        </a:p>
      </dgm:t>
    </dgm:pt>
    <dgm:pt modelId="{0CBB13F0-2A39-4728-A644-2EB3B23E5003}">
      <dgm:prSet custT="1"/>
      <dgm:spPr/>
      <dgm:t>
        <a:bodyPr/>
        <a:lstStyle/>
        <a:p>
          <a:r>
            <a:rPr lang="en-US" sz="2500" b="0"/>
            <a:t>ATASK</a:t>
          </a:r>
        </a:p>
      </dgm:t>
    </dgm:pt>
    <dgm:pt modelId="{F1DC501F-BFCD-45BD-ABB3-6D49294E7184}" type="parTrans" cxnId="{D122193E-7B13-416E-92B7-02DF59052F67}">
      <dgm:prSet/>
      <dgm:spPr/>
      <dgm:t>
        <a:bodyPr/>
        <a:lstStyle/>
        <a:p>
          <a:endParaRPr lang="en-US"/>
        </a:p>
      </dgm:t>
    </dgm:pt>
    <dgm:pt modelId="{1901C9BB-92D4-4DAE-820D-413365763C31}" type="sibTrans" cxnId="{D122193E-7B13-416E-92B7-02DF59052F67}">
      <dgm:prSet/>
      <dgm:spPr/>
      <dgm:t>
        <a:bodyPr/>
        <a:lstStyle/>
        <a:p>
          <a:endParaRPr lang="en-US"/>
        </a:p>
      </dgm:t>
    </dgm:pt>
    <dgm:pt modelId="{DC973D7C-856E-41FE-B7B0-41B51E53BEF3}">
      <dgm:prSet custT="1"/>
      <dgm:spPr/>
      <dgm:t>
        <a:bodyPr/>
        <a:lstStyle/>
        <a:p>
          <a:r>
            <a:rPr lang="en-US" sz="2500" b="0"/>
            <a:t>Saheli</a:t>
          </a:r>
        </a:p>
      </dgm:t>
    </dgm:pt>
    <dgm:pt modelId="{043BB67D-1A86-4F5F-BBEB-05444339AABB}" type="parTrans" cxnId="{FC42146A-2EEA-4AEC-8D23-BC9E42B5859F}">
      <dgm:prSet/>
      <dgm:spPr/>
      <dgm:t>
        <a:bodyPr/>
        <a:lstStyle/>
        <a:p>
          <a:endParaRPr lang="en-US"/>
        </a:p>
      </dgm:t>
    </dgm:pt>
    <dgm:pt modelId="{2B1E557B-DB03-46A9-8E7F-7AA326D50DFC}" type="sibTrans" cxnId="{FC42146A-2EEA-4AEC-8D23-BC9E42B5859F}">
      <dgm:prSet/>
      <dgm:spPr/>
      <dgm:t>
        <a:bodyPr/>
        <a:lstStyle/>
        <a:p>
          <a:endParaRPr lang="en-US"/>
        </a:p>
      </dgm:t>
    </dgm:pt>
    <dgm:pt modelId="{C0AFF50E-9F3A-468A-BD4F-BAB20922C96F}">
      <dgm:prSet custT="1"/>
      <dgm:spPr/>
      <dgm:t>
        <a:bodyPr/>
        <a:lstStyle/>
        <a:p>
          <a:r>
            <a:rPr lang="en-US" sz="2400" b="0"/>
            <a:t>Boston Area Rape Crisis Center</a:t>
          </a:r>
        </a:p>
      </dgm:t>
    </dgm:pt>
    <dgm:pt modelId="{5ECE297D-C3E8-42E2-87B9-EF81D1F23DB3}" type="parTrans" cxnId="{07647EE1-176B-4C0A-854A-75C5AB886066}">
      <dgm:prSet/>
      <dgm:spPr/>
      <dgm:t>
        <a:bodyPr/>
        <a:lstStyle/>
        <a:p>
          <a:endParaRPr lang="en-US"/>
        </a:p>
      </dgm:t>
    </dgm:pt>
    <dgm:pt modelId="{BDFDAB87-0F98-48BF-BDAB-2242C8721689}" type="sibTrans" cxnId="{07647EE1-176B-4C0A-854A-75C5AB886066}">
      <dgm:prSet/>
      <dgm:spPr/>
      <dgm:t>
        <a:bodyPr/>
        <a:lstStyle/>
        <a:p>
          <a:endParaRPr lang="en-US"/>
        </a:p>
      </dgm:t>
    </dgm:pt>
    <dgm:pt modelId="{BC722722-CC34-4DC1-AA96-E681C3C79D49}">
      <dgm:prSet custT="1"/>
      <dgm:spPr/>
      <dgm:t>
        <a:bodyPr/>
        <a:lstStyle/>
        <a:p>
          <a:r>
            <a:rPr lang="en-US" sz="2400" b="0"/>
            <a:t>SafeLink (MA Hotline)</a:t>
          </a:r>
        </a:p>
      </dgm:t>
    </dgm:pt>
    <dgm:pt modelId="{DAD5A52B-E1E3-415A-9447-017A787EDDE6}" type="parTrans" cxnId="{70FA9B8C-ADBE-4BBA-826F-2C09869F8224}">
      <dgm:prSet/>
      <dgm:spPr/>
      <dgm:t>
        <a:bodyPr/>
        <a:lstStyle/>
        <a:p>
          <a:endParaRPr lang="en-US"/>
        </a:p>
      </dgm:t>
    </dgm:pt>
    <dgm:pt modelId="{EB699553-3D9A-4EF0-8017-26C070F54AE8}" type="sibTrans" cxnId="{70FA9B8C-ADBE-4BBA-826F-2C09869F8224}">
      <dgm:prSet/>
      <dgm:spPr/>
      <dgm:t>
        <a:bodyPr/>
        <a:lstStyle/>
        <a:p>
          <a:endParaRPr lang="en-US"/>
        </a:p>
      </dgm:t>
    </dgm:pt>
    <dgm:pt modelId="{5502ACDD-B32D-490E-8C41-8DD685FDF93E}">
      <dgm:prSet custT="1"/>
      <dgm:spPr/>
      <dgm:t>
        <a:bodyPr/>
        <a:lstStyle/>
        <a:p>
          <a:r>
            <a:rPr lang="en-US" sz="2400" b="0"/>
            <a:t>RAINN (SV Hotline)</a:t>
          </a:r>
        </a:p>
      </dgm:t>
    </dgm:pt>
    <dgm:pt modelId="{E8B9B1DD-120A-46B6-A64F-4D902A4DE2CA}" type="parTrans" cxnId="{EA01546C-C3C8-43AD-AFDA-2F897DC4B24B}">
      <dgm:prSet/>
      <dgm:spPr/>
      <dgm:t>
        <a:bodyPr/>
        <a:lstStyle/>
        <a:p>
          <a:endParaRPr lang="en-US"/>
        </a:p>
      </dgm:t>
    </dgm:pt>
    <dgm:pt modelId="{8A652BAE-80B6-46CE-A79E-188CF777101C}" type="sibTrans" cxnId="{EA01546C-C3C8-43AD-AFDA-2F897DC4B24B}">
      <dgm:prSet/>
      <dgm:spPr/>
      <dgm:t>
        <a:bodyPr/>
        <a:lstStyle/>
        <a:p>
          <a:endParaRPr lang="en-US"/>
        </a:p>
      </dgm:t>
    </dgm:pt>
    <dgm:pt modelId="{36BA699F-05F6-4B15-BB37-33AB0B6C3653}">
      <dgm:prSet custT="1"/>
      <dgm:spPr/>
      <dgm:t>
        <a:bodyPr/>
        <a:lstStyle/>
        <a:p>
          <a:r>
            <a:rPr lang="en-US" sz="2400" b="0"/>
            <a:t>National DV Hotline</a:t>
          </a:r>
        </a:p>
      </dgm:t>
    </dgm:pt>
    <dgm:pt modelId="{8F23BE31-3777-4B06-BB92-3A0BED0EABA9}" type="parTrans" cxnId="{D5BAD5F9-F5BA-4F61-80F7-22D07B4ADBBE}">
      <dgm:prSet/>
      <dgm:spPr/>
      <dgm:t>
        <a:bodyPr/>
        <a:lstStyle/>
        <a:p>
          <a:endParaRPr lang="en-US"/>
        </a:p>
      </dgm:t>
    </dgm:pt>
    <dgm:pt modelId="{745CEC83-75A8-4651-9467-8CE260ED693E}" type="sibTrans" cxnId="{D5BAD5F9-F5BA-4F61-80F7-22D07B4ADBBE}">
      <dgm:prSet/>
      <dgm:spPr/>
      <dgm:t>
        <a:bodyPr/>
        <a:lstStyle/>
        <a:p>
          <a:endParaRPr lang="en-US"/>
        </a:p>
      </dgm:t>
    </dgm:pt>
    <dgm:pt modelId="{BA9551C9-0363-40FA-947E-ECD45DFC790F}">
      <dgm:prSet custT="1"/>
      <dgm:spPr/>
      <dgm:t>
        <a:bodyPr/>
        <a:lstStyle/>
        <a:p>
          <a:r>
            <a:rPr lang="en-US" sz="2400" b="0"/>
            <a:t>Victim Rights Law Center</a:t>
          </a:r>
        </a:p>
      </dgm:t>
    </dgm:pt>
    <dgm:pt modelId="{270F80F3-F816-415F-8A65-EBDD343E5193}" type="parTrans" cxnId="{F0E65D2B-F77B-471D-AC99-6C762D59E750}">
      <dgm:prSet/>
      <dgm:spPr/>
      <dgm:t>
        <a:bodyPr/>
        <a:lstStyle/>
        <a:p>
          <a:endParaRPr lang="en-US"/>
        </a:p>
      </dgm:t>
    </dgm:pt>
    <dgm:pt modelId="{3AC206D8-B97E-45A6-9E40-B718D5B8845B}" type="sibTrans" cxnId="{F0E65D2B-F77B-471D-AC99-6C762D59E750}">
      <dgm:prSet/>
      <dgm:spPr/>
      <dgm:t>
        <a:bodyPr/>
        <a:lstStyle/>
        <a:p>
          <a:endParaRPr lang="en-US"/>
        </a:p>
      </dgm:t>
    </dgm:pt>
    <dgm:pt modelId="{CF69C838-FAB9-4711-82B5-826F171ABED5}">
      <dgm:prSet custT="1"/>
      <dgm:spPr/>
      <dgm:t>
        <a:bodyPr/>
        <a:lstStyle/>
        <a:p>
          <a:r>
            <a:rPr lang="en-US" sz="2500" b="0"/>
            <a:t>NoMoreDirectory.org</a:t>
          </a:r>
        </a:p>
      </dgm:t>
    </dgm:pt>
    <dgm:pt modelId="{4E2601AD-5C14-4D70-8668-2965A2E443A1}" type="parTrans" cxnId="{D0D3F59C-2244-424F-9962-ECBA1C20D429}">
      <dgm:prSet/>
      <dgm:spPr/>
      <dgm:t>
        <a:bodyPr/>
        <a:lstStyle/>
        <a:p>
          <a:endParaRPr lang="en-US"/>
        </a:p>
      </dgm:t>
    </dgm:pt>
    <dgm:pt modelId="{83FDB073-1340-4076-AF47-A76F47ECF447}" type="sibTrans" cxnId="{D0D3F59C-2244-424F-9962-ECBA1C20D429}">
      <dgm:prSet/>
      <dgm:spPr/>
      <dgm:t>
        <a:bodyPr/>
        <a:lstStyle/>
        <a:p>
          <a:endParaRPr lang="en-US"/>
        </a:p>
      </dgm:t>
    </dgm:pt>
    <dgm:pt modelId="{DF586A2A-D65F-4EF5-B981-B3D2B921D790}">
      <dgm:prSet phldr="0" custT="1"/>
      <dgm:spPr/>
      <dgm:t>
        <a:bodyPr/>
        <a:lstStyle/>
        <a:p>
          <a:pPr rtl="0"/>
          <a:r>
            <a:rPr lang="en-US" sz="2400" b="0">
              <a:latin typeface="+mn-lt"/>
            </a:rPr>
            <a:t>BIDMC: SANE </a:t>
          </a:r>
        </a:p>
      </dgm:t>
    </dgm:pt>
    <dgm:pt modelId="{FF1F25E6-34DD-4ED4-BD53-8AE299812709}" type="parTrans" cxnId="{FA19977A-08F5-47DA-8B50-81011F5F0F37}">
      <dgm:prSet/>
      <dgm:spPr/>
      <dgm:t>
        <a:bodyPr/>
        <a:lstStyle/>
        <a:p>
          <a:endParaRPr lang="en-US"/>
        </a:p>
      </dgm:t>
    </dgm:pt>
    <dgm:pt modelId="{F4049FE8-1638-431D-A54A-A70B6C7111A3}" type="sibTrans" cxnId="{FA19977A-08F5-47DA-8B50-81011F5F0F37}">
      <dgm:prSet/>
      <dgm:spPr/>
      <dgm:t>
        <a:bodyPr/>
        <a:lstStyle/>
        <a:p>
          <a:endParaRPr lang="en-US"/>
        </a:p>
      </dgm:t>
    </dgm:pt>
    <dgm:pt modelId="{2519D7DC-94D3-46CF-8D02-B7466839BA8A}" type="pres">
      <dgm:prSet presAssocID="{EDB0BC26-8898-4A7E-8E8E-4CBC350B2552}" presName="Name0" presStyleCnt="0">
        <dgm:presLayoutVars>
          <dgm:dir/>
          <dgm:animLvl val="lvl"/>
          <dgm:resizeHandles val="exact"/>
        </dgm:presLayoutVars>
      </dgm:prSet>
      <dgm:spPr/>
    </dgm:pt>
    <dgm:pt modelId="{C12A3FD0-0CF7-484D-9BFE-463783D8ED93}" type="pres">
      <dgm:prSet presAssocID="{D004F131-E63A-425F-A2EE-E28F487072B3}" presName="linNode" presStyleCnt="0"/>
      <dgm:spPr/>
    </dgm:pt>
    <dgm:pt modelId="{851AE85F-37FB-4352-868A-8014A6CAB5DF}" type="pres">
      <dgm:prSet presAssocID="{D004F131-E63A-425F-A2EE-E28F487072B3}" presName="parentText" presStyleLbl="node1" presStyleIdx="0" presStyleCnt="3">
        <dgm:presLayoutVars>
          <dgm:chMax val="1"/>
          <dgm:bulletEnabled val="1"/>
        </dgm:presLayoutVars>
      </dgm:prSet>
      <dgm:spPr/>
    </dgm:pt>
    <dgm:pt modelId="{3D1F4525-EB22-4628-A8C2-A807286E640E}" type="pres">
      <dgm:prSet presAssocID="{D004F131-E63A-425F-A2EE-E28F487072B3}" presName="descendantText" presStyleLbl="alignAccFollowNode1" presStyleIdx="0" presStyleCnt="3" custScaleX="125540">
        <dgm:presLayoutVars>
          <dgm:bulletEnabled val="1"/>
        </dgm:presLayoutVars>
      </dgm:prSet>
      <dgm:spPr/>
    </dgm:pt>
    <dgm:pt modelId="{9F746463-2F49-43E7-A1C7-F9DAF2DDB5E9}" type="pres">
      <dgm:prSet presAssocID="{5CEB4DA7-7557-483B-BD88-53BE45D13643}" presName="sp" presStyleCnt="0"/>
      <dgm:spPr/>
    </dgm:pt>
    <dgm:pt modelId="{D1F8931D-AC39-4BF9-96F4-585F77B254CB}" type="pres">
      <dgm:prSet presAssocID="{069B7B09-8D63-4991-A640-A3A083D32875}" presName="linNode" presStyleCnt="0"/>
      <dgm:spPr/>
    </dgm:pt>
    <dgm:pt modelId="{7F8A1392-075A-40D3-BD4A-ED21FC7436CC}" type="pres">
      <dgm:prSet presAssocID="{069B7B09-8D63-4991-A640-A3A083D32875}" presName="parentText" presStyleLbl="node1" presStyleIdx="1" presStyleCnt="3" custScaleX="85280">
        <dgm:presLayoutVars>
          <dgm:chMax val="1"/>
          <dgm:bulletEnabled val="1"/>
        </dgm:presLayoutVars>
      </dgm:prSet>
      <dgm:spPr/>
    </dgm:pt>
    <dgm:pt modelId="{BA750111-77C2-4479-8050-00AE6AB244D1}" type="pres">
      <dgm:prSet presAssocID="{069B7B09-8D63-4991-A640-A3A083D32875}" presName="descendantText" presStyleLbl="alignAccFollowNode1" presStyleIdx="1" presStyleCnt="3">
        <dgm:presLayoutVars>
          <dgm:bulletEnabled val="1"/>
        </dgm:presLayoutVars>
      </dgm:prSet>
      <dgm:spPr/>
    </dgm:pt>
    <dgm:pt modelId="{D75C00A5-41DD-4D18-AE89-59B641FBD96C}" type="pres">
      <dgm:prSet presAssocID="{92A7A499-5BC7-43C3-B884-9867D63480C1}" presName="sp" presStyleCnt="0"/>
      <dgm:spPr/>
    </dgm:pt>
    <dgm:pt modelId="{ACEEC190-0FC1-4051-9806-E1FC88CBA177}" type="pres">
      <dgm:prSet presAssocID="{81362FD7-F5ED-4549-9F27-43BD05D0545E}" presName="linNode" presStyleCnt="0"/>
      <dgm:spPr/>
    </dgm:pt>
    <dgm:pt modelId="{DC27AC5F-E2A2-4A9F-998E-5D6A5C4BA455}" type="pres">
      <dgm:prSet presAssocID="{81362FD7-F5ED-4549-9F27-43BD05D0545E}" presName="parentText" presStyleLbl="node1" presStyleIdx="2" presStyleCnt="3" custScaleX="83881">
        <dgm:presLayoutVars>
          <dgm:chMax val="1"/>
          <dgm:bulletEnabled val="1"/>
        </dgm:presLayoutVars>
      </dgm:prSet>
      <dgm:spPr/>
    </dgm:pt>
    <dgm:pt modelId="{379083D1-EDC8-4D58-B586-970E2CD267F0}" type="pres">
      <dgm:prSet presAssocID="{81362FD7-F5ED-4549-9F27-43BD05D0545E}" presName="descendantText" presStyleLbl="alignAccFollowNode1" presStyleIdx="2" presStyleCnt="3">
        <dgm:presLayoutVars>
          <dgm:bulletEnabled val="1"/>
        </dgm:presLayoutVars>
      </dgm:prSet>
      <dgm:spPr/>
    </dgm:pt>
  </dgm:ptLst>
  <dgm:cxnLst>
    <dgm:cxn modelId="{23533306-3919-4D81-A3AF-7CBFC2CB16CF}" srcId="{EDB0BC26-8898-4A7E-8E8E-4CBC350B2552}" destId="{069B7B09-8D63-4991-A640-A3A083D32875}" srcOrd="1" destOrd="0" parTransId="{2B8AECFD-5609-4839-9A61-75BF143F9748}" sibTransId="{92A7A499-5BC7-43C3-B884-9867D63480C1}"/>
    <dgm:cxn modelId="{DCEB0C1B-ED04-421B-9DCA-A88074C1AA7D}" type="presOf" srcId="{1D2CE60B-7251-4807-AB94-0B25DCEBCED6}" destId="{BA750111-77C2-4479-8050-00AE6AB244D1}" srcOrd="0" destOrd="2" presId="urn:microsoft.com/office/officeart/2005/8/layout/vList5"/>
    <dgm:cxn modelId="{F0E65D2B-F77B-471D-AC99-6C762D59E750}" srcId="{D004F131-E63A-425F-A2EE-E28F487072B3}" destId="{BA9551C9-0363-40FA-947E-ECD45DFC790F}" srcOrd="3" destOrd="0" parTransId="{270F80F3-F816-415F-8A65-EBDD343E5193}" sibTransId="{3AC206D8-B97E-45A6-9E40-B718D5B8845B}"/>
    <dgm:cxn modelId="{9031C731-0C86-45BD-9FAF-D8B98B3B3919}" srcId="{81362FD7-F5ED-4549-9F27-43BD05D0545E}" destId="{DBEA0F35-0810-4C0B-93AF-BD07CC1CCD21}" srcOrd="1" destOrd="0" parTransId="{8CD1DE27-5102-466F-B950-B984019836E8}" sibTransId="{57DCF2C5-35B3-4AD3-B078-309922739CE3}"/>
    <dgm:cxn modelId="{E38D5A36-7812-4E0F-98A0-DE009EB01362}" srcId="{EDB0BC26-8898-4A7E-8E8E-4CBC350B2552}" destId="{D004F131-E63A-425F-A2EE-E28F487072B3}" srcOrd="0" destOrd="0" parTransId="{AE66D3AE-1A00-4AF5-9F59-5002894E43D1}" sibTransId="{5CEB4DA7-7557-483B-BD88-53BE45D13643}"/>
    <dgm:cxn modelId="{D122193E-7B13-416E-92B7-02DF59052F67}" srcId="{81362FD7-F5ED-4549-9F27-43BD05D0545E}" destId="{0CBB13F0-2A39-4728-A644-2EB3B23E5003}" srcOrd="2" destOrd="0" parTransId="{F1DC501F-BFCD-45BD-ABB3-6D49294E7184}" sibTransId="{1901C9BB-92D4-4DAE-820D-413365763C31}"/>
    <dgm:cxn modelId="{FED7A03E-2A5B-48C4-BBC3-11AA5ADC9B85}" srcId="{069B7B09-8D63-4991-A640-A3A083D32875}" destId="{1D2CE60B-7251-4807-AB94-0B25DCEBCED6}" srcOrd="2" destOrd="0" parTransId="{8E02D9C0-DB34-4ECF-A5D3-11D1FC85A287}" sibTransId="{DBD9E93A-8900-4C40-A656-081D39AEC731}"/>
    <dgm:cxn modelId="{88E1A14A-D4D4-4878-8D7F-B3B367A13B8B}" type="presOf" srcId="{C0AFF50E-9F3A-468A-BD4F-BAB20922C96F}" destId="{3D1F4525-EB22-4628-A8C2-A807286E640E}" srcOrd="0" destOrd="2" presId="urn:microsoft.com/office/officeart/2005/8/layout/vList5"/>
    <dgm:cxn modelId="{39A73B4B-2FE2-4625-ADFF-FE5C9B149A37}" type="presOf" srcId="{D004F131-E63A-425F-A2EE-E28F487072B3}" destId="{851AE85F-37FB-4352-868A-8014A6CAB5DF}" srcOrd="0" destOrd="0" presId="urn:microsoft.com/office/officeart/2005/8/layout/vList5"/>
    <dgm:cxn modelId="{B4BCFC4F-8570-4E78-A819-A94994AA07CE}" type="presOf" srcId="{DBEA0F35-0810-4C0B-93AF-BD07CC1CCD21}" destId="{379083D1-EDC8-4D58-B586-970E2CD267F0}" srcOrd="0" destOrd="1" presId="urn:microsoft.com/office/officeart/2005/8/layout/vList5"/>
    <dgm:cxn modelId="{E7DD8550-C9F0-41F3-BCFC-6D0F218E03E2}" srcId="{EDB0BC26-8898-4A7E-8E8E-4CBC350B2552}" destId="{81362FD7-F5ED-4549-9F27-43BD05D0545E}" srcOrd="2" destOrd="0" parTransId="{4195B108-841C-430F-9095-DCF20A459E9F}" sibTransId="{574D3356-139E-493D-B3BF-B76DC635D456}"/>
    <dgm:cxn modelId="{735DA069-4C73-494E-9BC6-38D2602C88FB}" type="presOf" srcId="{0CBB13F0-2A39-4728-A644-2EB3B23E5003}" destId="{379083D1-EDC8-4D58-B586-970E2CD267F0}" srcOrd="0" destOrd="2" presId="urn:microsoft.com/office/officeart/2005/8/layout/vList5"/>
    <dgm:cxn modelId="{FC42146A-2EEA-4AEC-8D23-BC9E42B5859F}" srcId="{81362FD7-F5ED-4549-9F27-43BD05D0545E}" destId="{DC973D7C-856E-41FE-B7B0-41B51E53BEF3}" srcOrd="3" destOrd="0" parTransId="{043BB67D-1A86-4F5F-BBEB-05444339AABB}" sibTransId="{2B1E557B-DB03-46A9-8E7F-7AA326D50DFC}"/>
    <dgm:cxn modelId="{EA01546C-C3C8-43AD-AFDA-2F897DC4B24B}" srcId="{D004F131-E63A-425F-A2EE-E28F487072B3}" destId="{5502ACDD-B32D-490E-8C41-8DD685FDF93E}" srcOrd="1" destOrd="0" parTransId="{E8B9B1DD-120A-46B6-A64F-4D902A4DE2CA}" sibTransId="{8A652BAE-80B6-46CE-A79E-188CF777101C}"/>
    <dgm:cxn modelId="{52614877-A75E-4A6B-BBC6-7727697F9C01}" type="presOf" srcId="{5502ACDD-B32D-490E-8C41-8DD685FDF93E}" destId="{3D1F4525-EB22-4628-A8C2-A807286E640E}" srcOrd="0" destOrd="1" presId="urn:microsoft.com/office/officeart/2005/8/layout/vList5"/>
    <dgm:cxn modelId="{FA19977A-08F5-47DA-8B50-81011F5F0F37}" srcId="{D004F131-E63A-425F-A2EE-E28F487072B3}" destId="{DF586A2A-D65F-4EF5-B981-B3D2B921D790}" srcOrd="0" destOrd="0" parTransId="{FF1F25E6-34DD-4ED4-BD53-8AE299812709}" sibTransId="{F4049FE8-1638-431D-A54A-A70B6C7111A3}"/>
    <dgm:cxn modelId="{D4130E7B-DA9C-42D2-8608-C174889A5DC9}" type="presOf" srcId="{CF69C838-FAB9-4711-82B5-826F171ABED5}" destId="{379083D1-EDC8-4D58-B586-970E2CD267F0}" srcOrd="0" destOrd="0" presId="urn:microsoft.com/office/officeart/2005/8/layout/vList5"/>
    <dgm:cxn modelId="{0B3A7986-51D5-4BAD-BFFC-7363661DF951}" type="presOf" srcId="{BA9551C9-0363-40FA-947E-ECD45DFC790F}" destId="{3D1F4525-EB22-4628-A8C2-A807286E640E}" srcOrd="0" destOrd="3" presId="urn:microsoft.com/office/officeart/2005/8/layout/vList5"/>
    <dgm:cxn modelId="{14E3A288-779A-44A7-A5C6-8D3C7B2A0EFB}" type="presOf" srcId="{81362FD7-F5ED-4549-9F27-43BD05D0545E}" destId="{DC27AC5F-E2A2-4A9F-998E-5D6A5C4BA455}" srcOrd="0" destOrd="0" presId="urn:microsoft.com/office/officeart/2005/8/layout/vList5"/>
    <dgm:cxn modelId="{9EF0ED8B-1E17-44F6-8C23-FC69409E3C5F}" type="presOf" srcId="{36BA699F-05F6-4B15-BB37-33AB0B6C3653}" destId="{BA750111-77C2-4479-8050-00AE6AB244D1}" srcOrd="0" destOrd="0" presId="urn:microsoft.com/office/officeart/2005/8/layout/vList5"/>
    <dgm:cxn modelId="{70FA9B8C-ADBE-4BBA-826F-2C09869F8224}" srcId="{069B7B09-8D63-4991-A640-A3A083D32875}" destId="{BC722722-CC34-4DC1-AA96-E681C3C79D49}" srcOrd="1" destOrd="0" parTransId="{DAD5A52B-E1E3-415A-9447-017A787EDDE6}" sibTransId="{EB699553-3D9A-4EF0-8017-26C070F54AE8}"/>
    <dgm:cxn modelId="{2631C38C-FD27-4113-8B8E-181DBC2FEDC9}" type="presOf" srcId="{BC722722-CC34-4DC1-AA96-E681C3C79D49}" destId="{BA750111-77C2-4479-8050-00AE6AB244D1}" srcOrd="0" destOrd="1" presId="urn:microsoft.com/office/officeart/2005/8/layout/vList5"/>
    <dgm:cxn modelId="{D0D3F59C-2244-424F-9962-ECBA1C20D429}" srcId="{81362FD7-F5ED-4549-9F27-43BD05D0545E}" destId="{CF69C838-FAB9-4711-82B5-826F171ABED5}" srcOrd="0" destOrd="0" parTransId="{4E2601AD-5C14-4D70-8668-2965A2E443A1}" sibTransId="{83FDB073-1340-4076-AF47-A76F47ECF447}"/>
    <dgm:cxn modelId="{F6F8D1A1-1CE6-4089-BA8E-4D5600D8DD3A}" type="presOf" srcId="{DC973D7C-856E-41FE-B7B0-41B51E53BEF3}" destId="{379083D1-EDC8-4D58-B586-970E2CD267F0}" srcOrd="0" destOrd="3" presId="urn:microsoft.com/office/officeart/2005/8/layout/vList5"/>
    <dgm:cxn modelId="{C691F0BA-13B1-4DFF-8439-0271DB0F9E1A}" type="presOf" srcId="{DF586A2A-D65F-4EF5-B981-B3D2B921D790}" destId="{3D1F4525-EB22-4628-A8C2-A807286E640E}" srcOrd="0" destOrd="0" presId="urn:microsoft.com/office/officeart/2005/8/layout/vList5"/>
    <dgm:cxn modelId="{0EF7D5C4-52DF-4036-B3C5-D092BDCC4E06}" type="presOf" srcId="{069B7B09-8D63-4991-A640-A3A083D32875}" destId="{7F8A1392-075A-40D3-BD4A-ED21FC7436CC}" srcOrd="0" destOrd="0" presId="urn:microsoft.com/office/officeart/2005/8/layout/vList5"/>
    <dgm:cxn modelId="{07647EE1-176B-4C0A-854A-75C5AB886066}" srcId="{D004F131-E63A-425F-A2EE-E28F487072B3}" destId="{C0AFF50E-9F3A-468A-BD4F-BAB20922C96F}" srcOrd="2" destOrd="0" parTransId="{5ECE297D-C3E8-42E2-87B9-EF81D1F23DB3}" sibTransId="{BDFDAB87-0F98-48BF-BDAB-2242C8721689}"/>
    <dgm:cxn modelId="{3EAE55E8-2DB6-4518-9769-0D9A3A309FA0}" type="presOf" srcId="{EDB0BC26-8898-4A7E-8E8E-4CBC350B2552}" destId="{2519D7DC-94D3-46CF-8D02-B7466839BA8A}" srcOrd="0" destOrd="0" presId="urn:microsoft.com/office/officeart/2005/8/layout/vList5"/>
    <dgm:cxn modelId="{D5BAD5F9-F5BA-4F61-80F7-22D07B4ADBBE}" srcId="{069B7B09-8D63-4991-A640-A3A083D32875}" destId="{36BA699F-05F6-4B15-BB37-33AB0B6C3653}" srcOrd="0" destOrd="0" parTransId="{8F23BE31-3777-4B06-BB92-3A0BED0EABA9}" sibTransId="{745CEC83-75A8-4651-9467-8CE260ED693E}"/>
    <dgm:cxn modelId="{B07B0DFA-84D0-4E80-BCD4-1C770D164ECE}" type="presParOf" srcId="{2519D7DC-94D3-46CF-8D02-B7466839BA8A}" destId="{C12A3FD0-0CF7-484D-9BFE-463783D8ED93}" srcOrd="0" destOrd="0" presId="urn:microsoft.com/office/officeart/2005/8/layout/vList5"/>
    <dgm:cxn modelId="{9B2EA587-DD69-4773-8E2A-422B685DA85C}" type="presParOf" srcId="{C12A3FD0-0CF7-484D-9BFE-463783D8ED93}" destId="{851AE85F-37FB-4352-868A-8014A6CAB5DF}" srcOrd="0" destOrd="0" presId="urn:microsoft.com/office/officeart/2005/8/layout/vList5"/>
    <dgm:cxn modelId="{F8D0944D-EF06-440D-AB8E-DC6E49AEB73E}" type="presParOf" srcId="{C12A3FD0-0CF7-484D-9BFE-463783D8ED93}" destId="{3D1F4525-EB22-4628-A8C2-A807286E640E}" srcOrd="1" destOrd="0" presId="urn:microsoft.com/office/officeart/2005/8/layout/vList5"/>
    <dgm:cxn modelId="{729F5CBA-28E7-4F37-B3D2-D010220B4B33}" type="presParOf" srcId="{2519D7DC-94D3-46CF-8D02-B7466839BA8A}" destId="{9F746463-2F49-43E7-A1C7-F9DAF2DDB5E9}" srcOrd="1" destOrd="0" presId="urn:microsoft.com/office/officeart/2005/8/layout/vList5"/>
    <dgm:cxn modelId="{2643CD72-0555-41C6-AFCD-97D0E515BF67}" type="presParOf" srcId="{2519D7DC-94D3-46CF-8D02-B7466839BA8A}" destId="{D1F8931D-AC39-4BF9-96F4-585F77B254CB}" srcOrd="2" destOrd="0" presId="urn:microsoft.com/office/officeart/2005/8/layout/vList5"/>
    <dgm:cxn modelId="{36816CD7-7C0D-4737-AEBC-173BBF3D1AA6}" type="presParOf" srcId="{D1F8931D-AC39-4BF9-96F4-585F77B254CB}" destId="{7F8A1392-075A-40D3-BD4A-ED21FC7436CC}" srcOrd="0" destOrd="0" presId="urn:microsoft.com/office/officeart/2005/8/layout/vList5"/>
    <dgm:cxn modelId="{A7E6F5C7-B583-4B0F-9CA2-4FD0A63A52FF}" type="presParOf" srcId="{D1F8931D-AC39-4BF9-96F4-585F77B254CB}" destId="{BA750111-77C2-4479-8050-00AE6AB244D1}" srcOrd="1" destOrd="0" presId="urn:microsoft.com/office/officeart/2005/8/layout/vList5"/>
    <dgm:cxn modelId="{ACCCEB2F-1752-4B97-81E0-4DA0F624B7D5}" type="presParOf" srcId="{2519D7DC-94D3-46CF-8D02-B7466839BA8A}" destId="{D75C00A5-41DD-4D18-AE89-59B641FBD96C}" srcOrd="3" destOrd="0" presId="urn:microsoft.com/office/officeart/2005/8/layout/vList5"/>
    <dgm:cxn modelId="{708F8AA2-4568-453C-A18B-A1ADC1CBFD52}" type="presParOf" srcId="{2519D7DC-94D3-46CF-8D02-B7466839BA8A}" destId="{ACEEC190-0FC1-4051-9806-E1FC88CBA177}" srcOrd="4" destOrd="0" presId="urn:microsoft.com/office/officeart/2005/8/layout/vList5"/>
    <dgm:cxn modelId="{E4B53422-F225-47EA-B1AC-6DF4B6FD4190}" type="presParOf" srcId="{ACEEC190-0FC1-4051-9806-E1FC88CBA177}" destId="{DC27AC5F-E2A2-4A9F-998E-5D6A5C4BA455}" srcOrd="0" destOrd="0" presId="urn:microsoft.com/office/officeart/2005/8/layout/vList5"/>
    <dgm:cxn modelId="{CCAA3921-15B5-4258-B3A0-E7F1C63109E4}" type="presParOf" srcId="{ACEEC190-0FC1-4051-9806-E1FC88CBA177}" destId="{379083D1-EDC8-4D58-B586-970E2CD267F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E9A2E94-F76F-4A2A-B5F1-E6398CCAC31D}"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EA8A1BA0-DBC5-4009-94D5-52C908D36FAD}">
      <dgm:prSet custT="1"/>
      <dgm:spPr/>
      <dgm:t>
        <a:bodyPr/>
        <a:lstStyle/>
        <a:p>
          <a:r>
            <a:rPr lang="en-US" sz="3000"/>
            <a:t>SARP</a:t>
          </a:r>
        </a:p>
      </dgm:t>
    </dgm:pt>
    <dgm:pt modelId="{38A6433B-AF4A-49C0-BD5F-0E4E76E73BB4}" type="parTrans" cxnId="{5CF33D93-A330-4865-A902-B6743B5053C7}">
      <dgm:prSet/>
      <dgm:spPr/>
      <dgm:t>
        <a:bodyPr/>
        <a:lstStyle/>
        <a:p>
          <a:endParaRPr lang="en-US"/>
        </a:p>
      </dgm:t>
    </dgm:pt>
    <dgm:pt modelId="{0597D9A2-20AE-4BFE-BCFC-8B30D3156E59}" type="sibTrans" cxnId="{5CF33D93-A330-4865-A902-B6743B5053C7}">
      <dgm:prSet/>
      <dgm:spPr/>
      <dgm:t>
        <a:bodyPr/>
        <a:lstStyle/>
        <a:p>
          <a:endParaRPr lang="en-US"/>
        </a:p>
      </dgm:t>
    </dgm:pt>
    <dgm:pt modelId="{37123799-CE83-45E4-A2E2-2ADF9D3BDE23}">
      <dgm:prSet custT="1"/>
      <dgm:spPr/>
      <dgm:t>
        <a:bodyPr/>
        <a:lstStyle/>
        <a:p>
          <a:r>
            <a:rPr lang="en-US" sz="3000"/>
            <a:t>SUSIBU</a:t>
          </a:r>
        </a:p>
      </dgm:t>
    </dgm:pt>
    <dgm:pt modelId="{BA91EEB1-28E1-4542-947B-870ED64540BF}" type="parTrans" cxnId="{F5AC3E4F-1046-4431-9642-0E1E1AA8B6D3}">
      <dgm:prSet/>
      <dgm:spPr/>
      <dgm:t>
        <a:bodyPr/>
        <a:lstStyle/>
        <a:p>
          <a:endParaRPr lang="en-US"/>
        </a:p>
      </dgm:t>
    </dgm:pt>
    <dgm:pt modelId="{3FAA26B9-A1D7-4491-9126-17939543329C}" type="sibTrans" cxnId="{F5AC3E4F-1046-4431-9642-0E1E1AA8B6D3}">
      <dgm:prSet/>
      <dgm:spPr/>
      <dgm:t>
        <a:bodyPr/>
        <a:lstStyle/>
        <a:p>
          <a:endParaRPr lang="en-US"/>
        </a:p>
      </dgm:t>
    </dgm:pt>
    <dgm:pt modelId="{C035CA91-95CD-4479-8CDC-14E4E38C189E}">
      <dgm:prSet custT="1"/>
      <dgm:spPr/>
      <dgm:t>
        <a:bodyPr/>
        <a:lstStyle/>
        <a:p>
          <a:r>
            <a:rPr lang="en-US" sz="3000"/>
            <a:t>SUSIBU2</a:t>
          </a:r>
        </a:p>
      </dgm:t>
    </dgm:pt>
    <dgm:pt modelId="{3D1877F3-5B3C-4B21-81D2-950F3539927F}" type="parTrans" cxnId="{F26A18D9-0C22-4750-B22E-C4821EA19A29}">
      <dgm:prSet/>
      <dgm:spPr/>
      <dgm:t>
        <a:bodyPr/>
        <a:lstStyle/>
        <a:p>
          <a:endParaRPr lang="en-US"/>
        </a:p>
      </dgm:t>
    </dgm:pt>
    <dgm:pt modelId="{ACC94AFD-619B-4D87-85D0-6D932B02D094}" type="sibTrans" cxnId="{F26A18D9-0C22-4750-B22E-C4821EA19A29}">
      <dgm:prSet/>
      <dgm:spPr/>
      <dgm:t>
        <a:bodyPr/>
        <a:lstStyle/>
        <a:p>
          <a:endParaRPr lang="en-US"/>
        </a:p>
      </dgm:t>
    </dgm:pt>
    <dgm:pt modelId="{6690E751-886F-4E29-A5AC-8BDA139F9F79}">
      <dgm:prSet custT="1"/>
      <dgm:spPr/>
      <dgm:t>
        <a:bodyPr/>
        <a:lstStyle/>
        <a:p>
          <a:r>
            <a:rPr lang="en-US" sz="3000"/>
            <a:t>Yes! Sex Positivity and Consent</a:t>
          </a:r>
        </a:p>
      </dgm:t>
    </dgm:pt>
    <dgm:pt modelId="{9DFA1B34-5F6A-4608-BFB3-B94720913D6B}" type="parTrans" cxnId="{0D20ACF1-EDB1-4704-BEF0-65FE62C1B6EA}">
      <dgm:prSet/>
      <dgm:spPr/>
      <dgm:t>
        <a:bodyPr/>
        <a:lstStyle/>
        <a:p>
          <a:endParaRPr lang="en-US"/>
        </a:p>
      </dgm:t>
    </dgm:pt>
    <dgm:pt modelId="{0EB49730-6FD9-4F3F-87FB-EDECD58165B1}" type="sibTrans" cxnId="{0D20ACF1-EDB1-4704-BEF0-65FE62C1B6EA}">
      <dgm:prSet/>
      <dgm:spPr/>
      <dgm:t>
        <a:bodyPr/>
        <a:lstStyle/>
        <a:p>
          <a:endParaRPr lang="en-US"/>
        </a:p>
      </dgm:t>
    </dgm:pt>
    <dgm:pt modelId="{63255D05-D26C-4568-83D5-18F77F7E645F}">
      <dgm:prSet custT="1"/>
      <dgm:spPr/>
      <dgm:t>
        <a:bodyPr/>
        <a:lstStyle/>
        <a:p>
          <a:r>
            <a:rPr lang="en-US" sz="3000"/>
            <a:t>This Dating Life</a:t>
          </a:r>
        </a:p>
      </dgm:t>
    </dgm:pt>
    <dgm:pt modelId="{EC6C5609-E7FA-4078-9981-F9058E114AF4}" type="parTrans" cxnId="{FCE42F56-2890-400F-9B7A-53FBF1745ED7}">
      <dgm:prSet/>
      <dgm:spPr/>
      <dgm:t>
        <a:bodyPr/>
        <a:lstStyle/>
        <a:p>
          <a:endParaRPr lang="en-US"/>
        </a:p>
      </dgm:t>
    </dgm:pt>
    <dgm:pt modelId="{3902DCA4-EC15-4A54-AFE3-535C49B04D36}" type="sibTrans" cxnId="{FCE42F56-2890-400F-9B7A-53FBF1745ED7}">
      <dgm:prSet/>
      <dgm:spPr/>
      <dgm:t>
        <a:bodyPr/>
        <a:lstStyle/>
        <a:p>
          <a:endParaRPr lang="en-US"/>
        </a:p>
      </dgm:t>
    </dgm:pt>
    <dgm:pt modelId="{61822CEF-B0A3-4BBB-9602-C84E1BE55CCA}">
      <dgm:prSet custT="1"/>
      <dgm:spPr/>
      <dgm:t>
        <a:bodyPr/>
        <a:lstStyle/>
        <a:p>
          <a:r>
            <a:rPr lang="en-US" sz="3000"/>
            <a:t>Interrupt!</a:t>
          </a:r>
          <a:r>
            <a:rPr lang="en-US" sz="3400"/>
            <a:t> </a:t>
          </a:r>
        </a:p>
      </dgm:t>
    </dgm:pt>
    <dgm:pt modelId="{A5122EC6-96CB-429D-B504-478C0054B9AB}" type="parTrans" cxnId="{895DC67B-4271-4BE3-871C-C3D34733FC64}">
      <dgm:prSet/>
      <dgm:spPr/>
      <dgm:t>
        <a:bodyPr/>
        <a:lstStyle/>
        <a:p>
          <a:endParaRPr lang="en-US"/>
        </a:p>
      </dgm:t>
    </dgm:pt>
    <dgm:pt modelId="{DC56240E-1FAE-4190-935F-914AAEF4ABB5}" type="sibTrans" cxnId="{895DC67B-4271-4BE3-871C-C3D34733FC64}">
      <dgm:prSet/>
      <dgm:spPr/>
      <dgm:t>
        <a:bodyPr/>
        <a:lstStyle/>
        <a:p>
          <a:endParaRPr lang="en-US"/>
        </a:p>
      </dgm:t>
    </dgm:pt>
    <dgm:pt modelId="{0FC61C45-631D-4FFF-8E93-9F7248E77EA3}">
      <dgm:prSet custT="1"/>
      <dgm:spPr/>
      <dgm:t>
        <a:bodyPr/>
        <a:lstStyle/>
        <a:p>
          <a:r>
            <a:rPr lang="en-US" sz="3000">
              <a:latin typeface="+mn-lt"/>
            </a:rPr>
            <a:t>Others</a:t>
          </a:r>
        </a:p>
      </dgm:t>
    </dgm:pt>
    <dgm:pt modelId="{3889F39E-71AB-4E9F-B86B-A4A5EC249DEF}" type="parTrans" cxnId="{4F45E67C-3582-45A5-ACDC-130FEBFAE0A7}">
      <dgm:prSet/>
      <dgm:spPr/>
      <dgm:t>
        <a:bodyPr/>
        <a:lstStyle/>
        <a:p>
          <a:endParaRPr lang="en-US"/>
        </a:p>
      </dgm:t>
    </dgm:pt>
    <dgm:pt modelId="{3D3D3517-9EA7-4BBC-B1C6-931FF7F84EF2}" type="sibTrans" cxnId="{4F45E67C-3582-45A5-ACDC-130FEBFAE0A7}">
      <dgm:prSet/>
      <dgm:spPr/>
      <dgm:t>
        <a:bodyPr/>
        <a:lstStyle/>
        <a:p>
          <a:endParaRPr lang="en-US"/>
        </a:p>
      </dgm:t>
    </dgm:pt>
    <dgm:pt modelId="{0F3FA62B-9E0B-4A58-BAAB-77108ABB08EE}">
      <dgm:prSet custT="1"/>
      <dgm:spPr/>
      <dgm:t>
        <a:bodyPr/>
        <a:lstStyle/>
        <a:p>
          <a:pPr rtl="0"/>
          <a:r>
            <a:rPr lang="en-US" sz="3000" err="1">
              <a:latin typeface="+mn-lt"/>
            </a:rPr>
            <a:t>WiseGuys</a:t>
          </a:r>
          <a:r>
            <a:rPr lang="en-US" sz="3000">
              <a:latin typeface="+mn-lt"/>
            </a:rPr>
            <a:t> Allies </a:t>
          </a:r>
        </a:p>
      </dgm:t>
    </dgm:pt>
    <dgm:pt modelId="{92FEE2D4-5EB0-403C-94C0-06B7F9DE9D37}" type="parTrans" cxnId="{6AB5A480-D9C8-447B-B2A0-36DCFA1DC4D8}">
      <dgm:prSet/>
      <dgm:spPr/>
      <dgm:t>
        <a:bodyPr/>
        <a:lstStyle/>
        <a:p>
          <a:endParaRPr lang="en-US"/>
        </a:p>
      </dgm:t>
    </dgm:pt>
    <dgm:pt modelId="{DEAA7114-BBEE-4EA6-A227-7F0E522CE9DA}" type="sibTrans" cxnId="{6AB5A480-D9C8-447B-B2A0-36DCFA1DC4D8}">
      <dgm:prSet/>
      <dgm:spPr/>
      <dgm:t>
        <a:bodyPr/>
        <a:lstStyle/>
        <a:p>
          <a:endParaRPr lang="en-US"/>
        </a:p>
      </dgm:t>
    </dgm:pt>
    <dgm:pt modelId="{493DCD68-AA41-4E59-B7AE-D9F0F337E055}">
      <dgm:prSet phldr="0" custT="1"/>
      <dgm:spPr/>
      <dgm:t>
        <a:bodyPr/>
        <a:lstStyle/>
        <a:p>
          <a:pPr rtl="0"/>
          <a:r>
            <a:rPr lang="en-US" sz="3000">
              <a:latin typeface="+mn-lt"/>
            </a:rPr>
            <a:t>Professional Boundaries (EOO)</a:t>
          </a:r>
        </a:p>
      </dgm:t>
    </dgm:pt>
    <dgm:pt modelId="{D5B85FA8-9D9F-4774-8709-9F12499DBC46}" type="parTrans" cxnId="{9F63578A-917F-47C6-A050-9A4CF12146D0}">
      <dgm:prSet/>
      <dgm:spPr/>
      <dgm:t>
        <a:bodyPr/>
        <a:lstStyle/>
        <a:p>
          <a:endParaRPr lang="en-US"/>
        </a:p>
      </dgm:t>
    </dgm:pt>
    <dgm:pt modelId="{7BCD72D9-B28D-410F-9AD2-AE2D05A52B73}" type="sibTrans" cxnId="{9F63578A-917F-47C6-A050-9A4CF12146D0}">
      <dgm:prSet/>
      <dgm:spPr/>
      <dgm:t>
        <a:bodyPr/>
        <a:lstStyle/>
        <a:p>
          <a:endParaRPr lang="en-US"/>
        </a:p>
      </dgm:t>
    </dgm:pt>
    <dgm:pt modelId="{D5A8B284-D4E0-4B51-830D-A2854B1A62BB}">
      <dgm:prSet phldr="0" custT="1"/>
      <dgm:spPr/>
      <dgm:t>
        <a:bodyPr/>
        <a:lstStyle/>
        <a:p>
          <a:r>
            <a:rPr lang="en-US" sz="3000">
              <a:latin typeface="+mn-lt"/>
            </a:rPr>
            <a:t>Healthy Relationships (CPR)</a:t>
          </a:r>
        </a:p>
      </dgm:t>
    </dgm:pt>
    <dgm:pt modelId="{1128559A-03DF-44AB-B37F-EC80345777EA}" type="parTrans" cxnId="{6AFF1646-8408-4671-B25E-67F9B7610E6E}">
      <dgm:prSet/>
      <dgm:spPr/>
      <dgm:t>
        <a:bodyPr/>
        <a:lstStyle/>
        <a:p>
          <a:endParaRPr lang="en-US"/>
        </a:p>
      </dgm:t>
    </dgm:pt>
    <dgm:pt modelId="{A8DD4613-23F5-4E1E-A330-B985E2A2AD96}" type="sibTrans" cxnId="{6AFF1646-8408-4671-B25E-67F9B7610E6E}">
      <dgm:prSet/>
      <dgm:spPr/>
      <dgm:t>
        <a:bodyPr/>
        <a:lstStyle/>
        <a:p>
          <a:endParaRPr lang="en-US"/>
        </a:p>
      </dgm:t>
    </dgm:pt>
    <dgm:pt modelId="{28EB52F2-2A3A-44C1-80F5-0EF6F12A2EB2}" type="pres">
      <dgm:prSet presAssocID="{EE9A2E94-F76F-4A2A-B5F1-E6398CCAC31D}" presName="Name0" presStyleCnt="0">
        <dgm:presLayoutVars>
          <dgm:dir/>
          <dgm:animLvl val="lvl"/>
          <dgm:resizeHandles val="exact"/>
        </dgm:presLayoutVars>
      </dgm:prSet>
      <dgm:spPr/>
    </dgm:pt>
    <dgm:pt modelId="{674968B0-3BB6-4E0D-8034-95A74ADF166B}" type="pres">
      <dgm:prSet presAssocID="{EA8A1BA0-DBC5-4009-94D5-52C908D36FAD}" presName="composite" presStyleCnt="0"/>
      <dgm:spPr/>
    </dgm:pt>
    <dgm:pt modelId="{785879B5-DF78-4CBE-B8EE-7CB48B21EAC8}" type="pres">
      <dgm:prSet presAssocID="{EA8A1BA0-DBC5-4009-94D5-52C908D36FAD}" presName="parTx" presStyleLbl="alignNode1" presStyleIdx="0" presStyleCnt="2">
        <dgm:presLayoutVars>
          <dgm:chMax val="0"/>
          <dgm:chPref val="0"/>
          <dgm:bulletEnabled val="1"/>
        </dgm:presLayoutVars>
      </dgm:prSet>
      <dgm:spPr/>
    </dgm:pt>
    <dgm:pt modelId="{47E9F642-07FD-4744-A7D1-0D611875473B}" type="pres">
      <dgm:prSet presAssocID="{EA8A1BA0-DBC5-4009-94D5-52C908D36FAD}" presName="desTx" presStyleLbl="alignAccFollowNode1" presStyleIdx="0" presStyleCnt="2">
        <dgm:presLayoutVars>
          <dgm:bulletEnabled val="1"/>
        </dgm:presLayoutVars>
      </dgm:prSet>
      <dgm:spPr/>
    </dgm:pt>
    <dgm:pt modelId="{7C7831D8-FFCF-4814-ADDE-A5866ED2AAA2}" type="pres">
      <dgm:prSet presAssocID="{0597D9A2-20AE-4BFE-BCFC-8B30D3156E59}" presName="space" presStyleCnt="0"/>
      <dgm:spPr/>
    </dgm:pt>
    <dgm:pt modelId="{8DD41FB0-0A55-4B5C-AF82-B4F964CD5782}" type="pres">
      <dgm:prSet presAssocID="{0FC61C45-631D-4FFF-8E93-9F7248E77EA3}" presName="composite" presStyleCnt="0"/>
      <dgm:spPr/>
    </dgm:pt>
    <dgm:pt modelId="{96A11F77-F3DA-4BCB-860F-352990582BDF}" type="pres">
      <dgm:prSet presAssocID="{0FC61C45-631D-4FFF-8E93-9F7248E77EA3}" presName="parTx" presStyleLbl="alignNode1" presStyleIdx="1" presStyleCnt="2">
        <dgm:presLayoutVars>
          <dgm:chMax val="0"/>
          <dgm:chPref val="0"/>
          <dgm:bulletEnabled val="1"/>
        </dgm:presLayoutVars>
      </dgm:prSet>
      <dgm:spPr/>
    </dgm:pt>
    <dgm:pt modelId="{CFA0B68B-FA5C-4B4D-A87D-B4DD59BA710A}" type="pres">
      <dgm:prSet presAssocID="{0FC61C45-631D-4FFF-8E93-9F7248E77EA3}" presName="desTx" presStyleLbl="alignAccFollowNode1" presStyleIdx="1" presStyleCnt="2">
        <dgm:presLayoutVars>
          <dgm:bulletEnabled val="1"/>
        </dgm:presLayoutVars>
      </dgm:prSet>
      <dgm:spPr/>
    </dgm:pt>
  </dgm:ptLst>
  <dgm:cxnLst>
    <dgm:cxn modelId="{7EAE6C01-6967-43C2-944B-ADDD4235F477}" type="presOf" srcId="{D5A8B284-D4E0-4B51-830D-A2854B1A62BB}" destId="{CFA0B68B-FA5C-4B4D-A87D-B4DD59BA710A}" srcOrd="0" destOrd="1" presId="urn:microsoft.com/office/officeart/2005/8/layout/hList1"/>
    <dgm:cxn modelId="{A390391D-44F6-4FE8-8831-B8EA472D0B1D}" type="presOf" srcId="{C035CA91-95CD-4479-8CDC-14E4E38C189E}" destId="{47E9F642-07FD-4744-A7D1-0D611875473B}" srcOrd="0" destOrd="1" presId="urn:microsoft.com/office/officeart/2005/8/layout/hList1"/>
    <dgm:cxn modelId="{1D40E826-F821-4A55-BC84-527270F37997}" type="presOf" srcId="{37123799-CE83-45E4-A2E2-2ADF9D3BDE23}" destId="{47E9F642-07FD-4744-A7D1-0D611875473B}" srcOrd="0" destOrd="0" presId="urn:microsoft.com/office/officeart/2005/8/layout/hList1"/>
    <dgm:cxn modelId="{59C94D28-EB75-4221-B6FD-8C1928FD8284}" type="presOf" srcId="{0F3FA62B-9E0B-4A58-BAAB-77108ABB08EE}" destId="{CFA0B68B-FA5C-4B4D-A87D-B4DD59BA710A}" srcOrd="0" destOrd="0" presId="urn:microsoft.com/office/officeart/2005/8/layout/hList1"/>
    <dgm:cxn modelId="{06EBDE30-6F53-4BF1-AFBF-4A88D339619F}" type="presOf" srcId="{6690E751-886F-4E29-A5AC-8BDA139F9F79}" destId="{47E9F642-07FD-4744-A7D1-0D611875473B}" srcOrd="0" destOrd="2" presId="urn:microsoft.com/office/officeart/2005/8/layout/hList1"/>
    <dgm:cxn modelId="{6AFF1646-8408-4671-B25E-67F9B7610E6E}" srcId="{0FC61C45-631D-4FFF-8E93-9F7248E77EA3}" destId="{D5A8B284-D4E0-4B51-830D-A2854B1A62BB}" srcOrd="1" destOrd="0" parTransId="{1128559A-03DF-44AB-B37F-EC80345777EA}" sibTransId="{A8DD4613-23F5-4E1E-A330-B985E2A2AD96}"/>
    <dgm:cxn modelId="{F5AC3E4F-1046-4431-9642-0E1E1AA8B6D3}" srcId="{EA8A1BA0-DBC5-4009-94D5-52C908D36FAD}" destId="{37123799-CE83-45E4-A2E2-2ADF9D3BDE23}" srcOrd="0" destOrd="0" parTransId="{BA91EEB1-28E1-4542-947B-870ED64540BF}" sibTransId="{3FAA26B9-A1D7-4491-9126-17939543329C}"/>
    <dgm:cxn modelId="{FCE42F56-2890-400F-9B7A-53FBF1745ED7}" srcId="{EA8A1BA0-DBC5-4009-94D5-52C908D36FAD}" destId="{63255D05-D26C-4568-83D5-18F77F7E645F}" srcOrd="3" destOrd="0" parTransId="{EC6C5609-E7FA-4078-9981-F9058E114AF4}" sibTransId="{3902DCA4-EC15-4A54-AFE3-535C49B04D36}"/>
    <dgm:cxn modelId="{695DB967-C741-408E-B21C-0A5F7482D50A}" type="presOf" srcId="{61822CEF-B0A3-4BBB-9602-C84E1BE55CCA}" destId="{47E9F642-07FD-4744-A7D1-0D611875473B}" srcOrd="0" destOrd="4" presId="urn:microsoft.com/office/officeart/2005/8/layout/hList1"/>
    <dgm:cxn modelId="{C1717E77-3D72-4D7B-AA91-5BE948C1575A}" type="presOf" srcId="{0FC61C45-631D-4FFF-8E93-9F7248E77EA3}" destId="{96A11F77-F3DA-4BCB-860F-352990582BDF}" srcOrd="0" destOrd="0" presId="urn:microsoft.com/office/officeart/2005/8/layout/hList1"/>
    <dgm:cxn modelId="{895DC67B-4271-4BE3-871C-C3D34733FC64}" srcId="{EA8A1BA0-DBC5-4009-94D5-52C908D36FAD}" destId="{61822CEF-B0A3-4BBB-9602-C84E1BE55CCA}" srcOrd="4" destOrd="0" parTransId="{A5122EC6-96CB-429D-B504-478C0054B9AB}" sibTransId="{DC56240E-1FAE-4190-935F-914AAEF4ABB5}"/>
    <dgm:cxn modelId="{4F45E67C-3582-45A5-ACDC-130FEBFAE0A7}" srcId="{EE9A2E94-F76F-4A2A-B5F1-E6398CCAC31D}" destId="{0FC61C45-631D-4FFF-8E93-9F7248E77EA3}" srcOrd="1" destOrd="0" parTransId="{3889F39E-71AB-4E9F-B86B-A4A5EC249DEF}" sibTransId="{3D3D3517-9EA7-4BBC-B1C6-931FF7F84EF2}"/>
    <dgm:cxn modelId="{6AB5A480-D9C8-447B-B2A0-36DCFA1DC4D8}" srcId="{0FC61C45-631D-4FFF-8E93-9F7248E77EA3}" destId="{0F3FA62B-9E0B-4A58-BAAB-77108ABB08EE}" srcOrd="0" destOrd="0" parTransId="{92FEE2D4-5EB0-403C-94C0-06B7F9DE9D37}" sibTransId="{DEAA7114-BBEE-4EA6-A227-7F0E522CE9DA}"/>
    <dgm:cxn modelId="{9F63578A-917F-47C6-A050-9A4CF12146D0}" srcId="{0FC61C45-631D-4FFF-8E93-9F7248E77EA3}" destId="{493DCD68-AA41-4E59-B7AE-D9F0F337E055}" srcOrd="2" destOrd="0" parTransId="{D5B85FA8-9D9F-4774-8709-9F12499DBC46}" sibTransId="{7BCD72D9-B28D-410F-9AD2-AE2D05A52B73}"/>
    <dgm:cxn modelId="{B7473A90-0DF8-4BB9-891A-873EAC44E6A9}" type="presOf" srcId="{EA8A1BA0-DBC5-4009-94D5-52C908D36FAD}" destId="{785879B5-DF78-4CBE-B8EE-7CB48B21EAC8}" srcOrd="0" destOrd="0" presId="urn:microsoft.com/office/officeart/2005/8/layout/hList1"/>
    <dgm:cxn modelId="{5CF33D93-A330-4865-A902-B6743B5053C7}" srcId="{EE9A2E94-F76F-4A2A-B5F1-E6398CCAC31D}" destId="{EA8A1BA0-DBC5-4009-94D5-52C908D36FAD}" srcOrd="0" destOrd="0" parTransId="{38A6433B-AF4A-49C0-BD5F-0E4E76E73BB4}" sibTransId="{0597D9A2-20AE-4BFE-BCFC-8B30D3156E59}"/>
    <dgm:cxn modelId="{55436E9F-8DB8-4ADA-A4B7-D54E78CE0776}" type="presOf" srcId="{63255D05-D26C-4568-83D5-18F77F7E645F}" destId="{47E9F642-07FD-4744-A7D1-0D611875473B}" srcOrd="0" destOrd="3" presId="urn:microsoft.com/office/officeart/2005/8/layout/hList1"/>
    <dgm:cxn modelId="{580F2EBC-7A93-42AA-A442-01A22473CFBF}" type="presOf" srcId="{EE9A2E94-F76F-4A2A-B5F1-E6398CCAC31D}" destId="{28EB52F2-2A3A-44C1-80F5-0EF6F12A2EB2}" srcOrd="0" destOrd="0" presId="urn:microsoft.com/office/officeart/2005/8/layout/hList1"/>
    <dgm:cxn modelId="{2568FCC7-8BFE-4421-A2AC-7658CCE68E31}" type="presOf" srcId="{493DCD68-AA41-4E59-B7AE-D9F0F337E055}" destId="{CFA0B68B-FA5C-4B4D-A87D-B4DD59BA710A}" srcOrd="0" destOrd="2" presId="urn:microsoft.com/office/officeart/2005/8/layout/hList1"/>
    <dgm:cxn modelId="{F26A18D9-0C22-4750-B22E-C4821EA19A29}" srcId="{EA8A1BA0-DBC5-4009-94D5-52C908D36FAD}" destId="{C035CA91-95CD-4479-8CDC-14E4E38C189E}" srcOrd="1" destOrd="0" parTransId="{3D1877F3-5B3C-4B21-81D2-950F3539927F}" sibTransId="{ACC94AFD-619B-4D87-85D0-6D932B02D094}"/>
    <dgm:cxn modelId="{0D20ACF1-EDB1-4704-BEF0-65FE62C1B6EA}" srcId="{EA8A1BA0-DBC5-4009-94D5-52C908D36FAD}" destId="{6690E751-886F-4E29-A5AC-8BDA139F9F79}" srcOrd="2" destOrd="0" parTransId="{9DFA1B34-5F6A-4608-BFB3-B94720913D6B}" sibTransId="{0EB49730-6FD9-4F3F-87FB-EDECD58165B1}"/>
    <dgm:cxn modelId="{9543890C-C1A0-44F9-89F8-4E2B0F4965F8}" type="presParOf" srcId="{28EB52F2-2A3A-44C1-80F5-0EF6F12A2EB2}" destId="{674968B0-3BB6-4E0D-8034-95A74ADF166B}" srcOrd="0" destOrd="0" presId="urn:microsoft.com/office/officeart/2005/8/layout/hList1"/>
    <dgm:cxn modelId="{43588D35-688F-41A4-89AC-3B347662F1F2}" type="presParOf" srcId="{674968B0-3BB6-4E0D-8034-95A74ADF166B}" destId="{785879B5-DF78-4CBE-B8EE-7CB48B21EAC8}" srcOrd="0" destOrd="0" presId="urn:microsoft.com/office/officeart/2005/8/layout/hList1"/>
    <dgm:cxn modelId="{064A5C70-E310-48A1-9176-189B564608B5}" type="presParOf" srcId="{674968B0-3BB6-4E0D-8034-95A74ADF166B}" destId="{47E9F642-07FD-4744-A7D1-0D611875473B}" srcOrd="1" destOrd="0" presId="urn:microsoft.com/office/officeart/2005/8/layout/hList1"/>
    <dgm:cxn modelId="{E656543C-0C4F-475B-B9B5-BC95F91BBDB1}" type="presParOf" srcId="{28EB52F2-2A3A-44C1-80F5-0EF6F12A2EB2}" destId="{7C7831D8-FFCF-4814-ADDE-A5866ED2AAA2}" srcOrd="1" destOrd="0" presId="urn:microsoft.com/office/officeart/2005/8/layout/hList1"/>
    <dgm:cxn modelId="{B1BB24EA-54B4-4DF1-81E9-D7893A369CE0}" type="presParOf" srcId="{28EB52F2-2A3A-44C1-80F5-0EF6F12A2EB2}" destId="{8DD41FB0-0A55-4B5C-AF82-B4F964CD5782}" srcOrd="2" destOrd="0" presId="urn:microsoft.com/office/officeart/2005/8/layout/hList1"/>
    <dgm:cxn modelId="{E53A2DAA-FC9B-4662-A2B3-D4FD7C622C3B}" type="presParOf" srcId="{8DD41FB0-0A55-4B5C-AF82-B4F964CD5782}" destId="{96A11F77-F3DA-4BCB-860F-352990582BDF}" srcOrd="0" destOrd="0" presId="urn:microsoft.com/office/officeart/2005/8/layout/hList1"/>
    <dgm:cxn modelId="{F71F6E1A-4EEB-49F3-A7AE-48086F944614}" type="presParOf" srcId="{8DD41FB0-0A55-4B5C-AF82-B4F964CD5782}" destId="{CFA0B68B-FA5C-4B4D-A87D-B4DD59BA710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D249AF8-FC77-4817-AF62-409991E05D17}"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BDF387DB-8D14-4999-9D65-8658DA709EC3}">
      <dgm:prSet/>
      <dgm:spPr/>
      <dgm:t>
        <a:bodyPr/>
        <a:lstStyle/>
        <a:p>
          <a:pPr rtl="0"/>
          <a:r>
            <a:rPr lang="en-US" dirty="0"/>
            <a:t>Type</a:t>
          </a:r>
          <a:r>
            <a:rPr lang="en-US" dirty="0">
              <a:latin typeface="Calibri Light" panose="020F0302020204030204"/>
            </a:rPr>
            <a:t> I</a:t>
          </a:r>
          <a:r>
            <a:rPr lang="en-US" dirty="0"/>
            <a:t> Trauma: “Simple” Trauma</a:t>
          </a:r>
        </a:p>
      </dgm:t>
    </dgm:pt>
    <dgm:pt modelId="{62CE3CE2-F243-4CD5-8FCC-65AD5782EF76}" type="parTrans" cxnId="{50901D7F-91B8-4D94-ABBB-D25C56BABB7A}">
      <dgm:prSet/>
      <dgm:spPr/>
      <dgm:t>
        <a:bodyPr/>
        <a:lstStyle/>
        <a:p>
          <a:endParaRPr lang="en-US"/>
        </a:p>
      </dgm:t>
    </dgm:pt>
    <dgm:pt modelId="{85A453EF-B817-4A34-9C09-00E176EAC6D6}" type="sibTrans" cxnId="{50901D7F-91B8-4D94-ABBB-D25C56BABB7A}">
      <dgm:prSet/>
      <dgm:spPr/>
      <dgm:t>
        <a:bodyPr/>
        <a:lstStyle/>
        <a:p>
          <a:endParaRPr lang="en-US"/>
        </a:p>
      </dgm:t>
    </dgm:pt>
    <dgm:pt modelId="{BF03106C-207D-41EA-9D01-2E7CC3164A9B}">
      <dgm:prSet/>
      <dgm:spPr/>
      <dgm:t>
        <a:bodyPr/>
        <a:lstStyle/>
        <a:p>
          <a:pPr rtl="0"/>
          <a:r>
            <a:rPr lang="en-US" dirty="0"/>
            <a:t>Single, discreet event</a:t>
          </a:r>
          <a:endParaRPr lang="en-US" dirty="0">
            <a:latin typeface="Calibri Light" panose="020F0302020204030204"/>
          </a:endParaRPr>
        </a:p>
      </dgm:t>
    </dgm:pt>
    <dgm:pt modelId="{5EF82399-51FD-42D8-94C8-9549ADA623E7}" type="parTrans" cxnId="{3F08AD42-8FDA-40FE-A008-7FB54B46680A}">
      <dgm:prSet/>
      <dgm:spPr/>
      <dgm:t>
        <a:bodyPr/>
        <a:lstStyle/>
        <a:p>
          <a:endParaRPr lang="en-US"/>
        </a:p>
      </dgm:t>
    </dgm:pt>
    <dgm:pt modelId="{A44955AA-B166-43A3-9AF3-DE96FA05CBF0}" type="sibTrans" cxnId="{3F08AD42-8FDA-40FE-A008-7FB54B46680A}">
      <dgm:prSet/>
      <dgm:spPr/>
      <dgm:t>
        <a:bodyPr/>
        <a:lstStyle/>
        <a:p>
          <a:endParaRPr lang="en-US"/>
        </a:p>
      </dgm:t>
    </dgm:pt>
    <dgm:pt modelId="{366EF071-58B5-4A77-B3FC-95C7E367F0AF}">
      <dgm:prSet/>
      <dgm:spPr/>
      <dgm:t>
        <a:bodyPr/>
        <a:lstStyle/>
        <a:p>
          <a:r>
            <a:rPr lang="en-US" dirty="0"/>
            <a:t>Type </a:t>
          </a:r>
          <a:r>
            <a:rPr lang="en-US" dirty="0">
              <a:latin typeface="Calibri Light" panose="020F0302020204030204"/>
            </a:rPr>
            <a:t>II/III</a:t>
          </a:r>
          <a:r>
            <a:rPr lang="en-US" dirty="0"/>
            <a:t> Trauma: “Complex” Trauma</a:t>
          </a:r>
        </a:p>
      </dgm:t>
    </dgm:pt>
    <dgm:pt modelId="{0977D6BA-80C6-41C2-B89F-9192ADB0FBEE}" type="parTrans" cxnId="{37F622FF-A25B-4638-9788-AAE49E9C3995}">
      <dgm:prSet/>
      <dgm:spPr/>
      <dgm:t>
        <a:bodyPr/>
        <a:lstStyle/>
        <a:p>
          <a:endParaRPr lang="en-US"/>
        </a:p>
      </dgm:t>
    </dgm:pt>
    <dgm:pt modelId="{BBAF5FA7-8626-45C3-B41A-CE5BD3E27AED}" type="sibTrans" cxnId="{37F622FF-A25B-4638-9788-AAE49E9C3995}">
      <dgm:prSet/>
      <dgm:spPr/>
      <dgm:t>
        <a:bodyPr/>
        <a:lstStyle/>
        <a:p>
          <a:endParaRPr lang="en-US"/>
        </a:p>
      </dgm:t>
    </dgm:pt>
    <dgm:pt modelId="{1EC65CAE-7A61-4019-8F54-7C80651B5813}">
      <dgm:prSet/>
      <dgm:spPr/>
      <dgm:t>
        <a:bodyPr/>
        <a:lstStyle/>
        <a:p>
          <a:r>
            <a:rPr lang="en-US" dirty="0"/>
            <a:t>Multiple and/or prolonged events</a:t>
          </a:r>
        </a:p>
      </dgm:t>
    </dgm:pt>
    <dgm:pt modelId="{85E8945D-D423-41AB-ABAE-CE21789ED622}" type="parTrans" cxnId="{BEAFD780-F3BC-4EE2-9A09-406F6E67D770}">
      <dgm:prSet/>
      <dgm:spPr/>
      <dgm:t>
        <a:bodyPr/>
        <a:lstStyle/>
        <a:p>
          <a:endParaRPr lang="en-US"/>
        </a:p>
      </dgm:t>
    </dgm:pt>
    <dgm:pt modelId="{D7D06EAB-3E0A-4ED6-97C3-F626C44EE6FE}" type="sibTrans" cxnId="{BEAFD780-F3BC-4EE2-9A09-406F6E67D770}">
      <dgm:prSet/>
      <dgm:spPr/>
      <dgm:t>
        <a:bodyPr/>
        <a:lstStyle/>
        <a:p>
          <a:endParaRPr lang="en-US"/>
        </a:p>
      </dgm:t>
    </dgm:pt>
    <dgm:pt modelId="{9C752DAC-E220-4147-9293-30526E863AC7}">
      <dgm:prSet/>
      <dgm:spPr/>
      <dgm:t>
        <a:bodyPr/>
        <a:lstStyle/>
        <a:p>
          <a:r>
            <a:rPr lang="en-US" dirty="0"/>
            <a:t>Perpetrator is someone known, trusted, loved</a:t>
          </a:r>
        </a:p>
      </dgm:t>
    </dgm:pt>
    <dgm:pt modelId="{6D7455B4-DCD3-48C3-BF45-F36E6B42D664}" type="parTrans" cxnId="{89725F75-E174-4307-984A-DC211A8B88E4}">
      <dgm:prSet/>
      <dgm:spPr/>
      <dgm:t>
        <a:bodyPr/>
        <a:lstStyle/>
        <a:p>
          <a:endParaRPr lang="en-US"/>
        </a:p>
      </dgm:t>
    </dgm:pt>
    <dgm:pt modelId="{41962D45-9CEC-4DD0-8FC4-7A244987BD7C}" type="sibTrans" cxnId="{89725F75-E174-4307-984A-DC211A8B88E4}">
      <dgm:prSet/>
      <dgm:spPr/>
      <dgm:t>
        <a:bodyPr/>
        <a:lstStyle/>
        <a:p>
          <a:endParaRPr lang="en-US"/>
        </a:p>
      </dgm:t>
    </dgm:pt>
    <dgm:pt modelId="{86803CC7-D5EE-405C-8CE5-26DB98A221E5}">
      <dgm:prSet/>
      <dgm:spPr/>
      <dgm:t>
        <a:bodyPr/>
        <a:lstStyle/>
        <a:p>
          <a:r>
            <a:rPr lang="en-US" dirty="0"/>
            <a:t>Happens early in development (i.e., childhood)</a:t>
          </a:r>
        </a:p>
      </dgm:t>
    </dgm:pt>
    <dgm:pt modelId="{91C5A3E0-4301-4288-9A93-FB0B1D761FEF}" type="parTrans" cxnId="{D758C40B-4175-4CF7-82EA-620D83473A4A}">
      <dgm:prSet/>
      <dgm:spPr/>
      <dgm:t>
        <a:bodyPr/>
        <a:lstStyle/>
        <a:p>
          <a:endParaRPr lang="en-US"/>
        </a:p>
      </dgm:t>
    </dgm:pt>
    <dgm:pt modelId="{0B05006A-20CD-47F7-82B8-2A62116F378D}" type="sibTrans" cxnId="{D758C40B-4175-4CF7-82EA-620D83473A4A}">
      <dgm:prSet/>
      <dgm:spPr/>
      <dgm:t>
        <a:bodyPr/>
        <a:lstStyle/>
        <a:p>
          <a:endParaRPr lang="en-US"/>
        </a:p>
      </dgm:t>
    </dgm:pt>
    <dgm:pt modelId="{255AC716-DB18-40D7-B523-2C39F940FF3D}">
      <dgm:prSet/>
      <dgm:spPr/>
      <dgm:t>
        <a:bodyPr/>
        <a:lstStyle/>
        <a:p>
          <a:r>
            <a:rPr lang="en-US" dirty="0"/>
            <a:t>Insidious Trauma: Oppression</a:t>
          </a:r>
        </a:p>
      </dgm:t>
    </dgm:pt>
    <dgm:pt modelId="{A113B2A3-2E15-46D0-8D01-51F7CE8D4924}" type="parTrans" cxnId="{D1099337-8F48-40DC-AAE0-3FA165BFDBD2}">
      <dgm:prSet/>
      <dgm:spPr/>
      <dgm:t>
        <a:bodyPr/>
        <a:lstStyle/>
        <a:p>
          <a:endParaRPr lang="en-US"/>
        </a:p>
      </dgm:t>
    </dgm:pt>
    <dgm:pt modelId="{A83AEE27-79F4-4CB4-AF35-0AFF0C83A47C}" type="sibTrans" cxnId="{D1099337-8F48-40DC-AAE0-3FA165BFDBD2}">
      <dgm:prSet/>
      <dgm:spPr/>
      <dgm:t>
        <a:bodyPr/>
        <a:lstStyle/>
        <a:p>
          <a:endParaRPr lang="en-US"/>
        </a:p>
      </dgm:t>
    </dgm:pt>
    <dgm:pt modelId="{1356B376-82A3-416B-BA77-54CE722BA297}">
      <dgm:prSet/>
      <dgm:spPr/>
      <dgm:t>
        <a:bodyPr/>
        <a:lstStyle/>
        <a:p>
          <a:pPr rtl="0"/>
          <a:r>
            <a:rPr lang="en-US" dirty="0"/>
            <a:t>Effects are similar to</a:t>
          </a:r>
          <a:r>
            <a:rPr lang="en-US" dirty="0">
              <a:latin typeface="Calibri Light" panose="020F0302020204030204"/>
            </a:rPr>
            <a:t> </a:t>
          </a:r>
          <a:r>
            <a:rPr lang="en-US" dirty="0"/>
            <a:t>Type I-III Traumas</a:t>
          </a:r>
        </a:p>
      </dgm:t>
    </dgm:pt>
    <dgm:pt modelId="{43EFDF65-7D66-443F-BF04-E52A5731FB2F}" type="parTrans" cxnId="{C2F0572B-E89F-4E11-9D63-C448D5920617}">
      <dgm:prSet/>
      <dgm:spPr/>
      <dgm:t>
        <a:bodyPr/>
        <a:lstStyle/>
        <a:p>
          <a:endParaRPr lang="en-US"/>
        </a:p>
      </dgm:t>
    </dgm:pt>
    <dgm:pt modelId="{9D7FEC7D-90EA-4AEF-A8DA-23C5E2087D90}" type="sibTrans" cxnId="{C2F0572B-E89F-4E11-9D63-C448D5920617}">
      <dgm:prSet/>
      <dgm:spPr/>
      <dgm:t>
        <a:bodyPr/>
        <a:lstStyle/>
        <a:p>
          <a:endParaRPr lang="en-US"/>
        </a:p>
      </dgm:t>
    </dgm:pt>
    <dgm:pt modelId="{8BACF7D5-01EB-401E-920A-E76944ECE9E3}">
      <dgm:prSet/>
      <dgm:spPr/>
      <dgm:t>
        <a:bodyPr/>
        <a:lstStyle/>
        <a:p>
          <a:pPr rtl="0"/>
          <a:r>
            <a:rPr lang="en-US" dirty="0"/>
            <a:t>Collective &amp; Generational Trauma</a:t>
          </a:r>
        </a:p>
      </dgm:t>
    </dgm:pt>
    <dgm:pt modelId="{B147F467-2D6F-4A1C-A4AE-6475EC383C4A}" type="parTrans" cxnId="{D83080F2-73EC-4224-92FC-A094A348084D}">
      <dgm:prSet/>
      <dgm:spPr/>
      <dgm:t>
        <a:bodyPr/>
        <a:lstStyle/>
        <a:p>
          <a:endParaRPr lang="en-US"/>
        </a:p>
      </dgm:t>
    </dgm:pt>
    <dgm:pt modelId="{F183C881-7A27-4BDE-9FFF-F17D19E9DF5E}" type="sibTrans" cxnId="{D83080F2-73EC-4224-92FC-A094A348084D}">
      <dgm:prSet/>
      <dgm:spPr/>
      <dgm:t>
        <a:bodyPr/>
        <a:lstStyle/>
        <a:p>
          <a:endParaRPr lang="en-US"/>
        </a:p>
      </dgm:t>
    </dgm:pt>
    <dgm:pt modelId="{DCFE9370-F4C3-4DB9-87CE-BDA9182D755B}">
      <dgm:prSet/>
      <dgm:spPr/>
      <dgm:t>
        <a:bodyPr/>
        <a:lstStyle/>
        <a:p>
          <a:pPr rtl="0"/>
          <a:r>
            <a:rPr lang="en-US" dirty="0"/>
            <a:t>Related to collective events (e.g., Marathon Bombing)</a:t>
          </a:r>
        </a:p>
      </dgm:t>
    </dgm:pt>
    <dgm:pt modelId="{30FD2F98-CC61-437A-8911-1BC3B76D4D94}" type="parTrans" cxnId="{63D3DB5A-8474-449C-9128-BE9731AB9042}">
      <dgm:prSet/>
      <dgm:spPr/>
      <dgm:t>
        <a:bodyPr/>
        <a:lstStyle/>
        <a:p>
          <a:endParaRPr lang="en-US"/>
        </a:p>
      </dgm:t>
    </dgm:pt>
    <dgm:pt modelId="{B1628D40-5C59-4FC1-89CE-36A2F6EBD0D7}" type="sibTrans" cxnId="{63D3DB5A-8474-449C-9128-BE9731AB9042}">
      <dgm:prSet/>
      <dgm:spPr/>
      <dgm:t>
        <a:bodyPr/>
        <a:lstStyle/>
        <a:p>
          <a:endParaRPr lang="en-US"/>
        </a:p>
      </dgm:t>
    </dgm:pt>
    <dgm:pt modelId="{A126651E-C1D5-4CB8-8E9B-8DEF35DAF258}">
      <dgm:prSet/>
      <dgm:spPr/>
      <dgm:t>
        <a:bodyPr/>
        <a:lstStyle/>
        <a:p>
          <a:pPr rtl="0"/>
          <a:r>
            <a:rPr lang="en-US" dirty="0"/>
            <a:t>Related to group history (e.g., Holocaust)</a:t>
          </a:r>
        </a:p>
      </dgm:t>
    </dgm:pt>
    <dgm:pt modelId="{FBA4F3B5-9015-4C27-BFCC-D7C0E1E954CB}" type="parTrans" cxnId="{61B50731-22DC-489D-AE5A-137BC30AA027}">
      <dgm:prSet/>
      <dgm:spPr/>
      <dgm:t>
        <a:bodyPr/>
        <a:lstStyle/>
        <a:p>
          <a:endParaRPr lang="en-US"/>
        </a:p>
      </dgm:t>
    </dgm:pt>
    <dgm:pt modelId="{EB950B8A-FC33-4D52-9515-DE166ED5A387}" type="sibTrans" cxnId="{61B50731-22DC-489D-AE5A-137BC30AA027}">
      <dgm:prSet/>
      <dgm:spPr/>
      <dgm:t>
        <a:bodyPr/>
        <a:lstStyle/>
        <a:p>
          <a:endParaRPr lang="en-US"/>
        </a:p>
      </dgm:t>
    </dgm:pt>
    <dgm:pt modelId="{4853891B-7FDD-4743-922B-345113F976BE}" type="pres">
      <dgm:prSet presAssocID="{8D249AF8-FC77-4817-AF62-409991E05D17}" presName="Name0" presStyleCnt="0">
        <dgm:presLayoutVars>
          <dgm:dir/>
          <dgm:animLvl val="lvl"/>
          <dgm:resizeHandles val="exact"/>
        </dgm:presLayoutVars>
      </dgm:prSet>
      <dgm:spPr/>
    </dgm:pt>
    <dgm:pt modelId="{20708979-2393-7F41-8E13-E4EC0B013303}" type="pres">
      <dgm:prSet presAssocID="{BDF387DB-8D14-4999-9D65-8658DA709EC3}" presName="composite" presStyleCnt="0"/>
      <dgm:spPr/>
    </dgm:pt>
    <dgm:pt modelId="{67C6AD5A-9A14-0D4D-A6C5-126150868037}" type="pres">
      <dgm:prSet presAssocID="{BDF387DB-8D14-4999-9D65-8658DA709EC3}" presName="parTx" presStyleLbl="alignNode1" presStyleIdx="0" presStyleCnt="4">
        <dgm:presLayoutVars>
          <dgm:chMax val="0"/>
          <dgm:chPref val="0"/>
          <dgm:bulletEnabled val="1"/>
        </dgm:presLayoutVars>
      </dgm:prSet>
      <dgm:spPr/>
    </dgm:pt>
    <dgm:pt modelId="{E3D37FCB-25D4-EF4F-9A74-7AF118698598}" type="pres">
      <dgm:prSet presAssocID="{BDF387DB-8D14-4999-9D65-8658DA709EC3}" presName="desTx" presStyleLbl="alignAccFollowNode1" presStyleIdx="0" presStyleCnt="4">
        <dgm:presLayoutVars>
          <dgm:bulletEnabled val="1"/>
        </dgm:presLayoutVars>
      </dgm:prSet>
      <dgm:spPr/>
    </dgm:pt>
    <dgm:pt modelId="{DF3C0C4D-5955-CD49-83E2-8DECA4E7C044}" type="pres">
      <dgm:prSet presAssocID="{85A453EF-B817-4A34-9C09-00E176EAC6D6}" presName="space" presStyleCnt="0"/>
      <dgm:spPr/>
    </dgm:pt>
    <dgm:pt modelId="{BE554FFD-68A3-7047-92DD-683936728E89}" type="pres">
      <dgm:prSet presAssocID="{366EF071-58B5-4A77-B3FC-95C7E367F0AF}" presName="composite" presStyleCnt="0"/>
      <dgm:spPr/>
    </dgm:pt>
    <dgm:pt modelId="{D302A189-4631-5540-BC81-841173316EBE}" type="pres">
      <dgm:prSet presAssocID="{366EF071-58B5-4A77-B3FC-95C7E367F0AF}" presName="parTx" presStyleLbl="alignNode1" presStyleIdx="1" presStyleCnt="4">
        <dgm:presLayoutVars>
          <dgm:chMax val="0"/>
          <dgm:chPref val="0"/>
          <dgm:bulletEnabled val="1"/>
        </dgm:presLayoutVars>
      </dgm:prSet>
      <dgm:spPr/>
    </dgm:pt>
    <dgm:pt modelId="{B5EC1C00-3677-BB4F-8661-0CBDDCE3599B}" type="pres">
      <dgm:prSet presAssocID="{366EF071-58B5-4A77-B3FC-95C7E367F0AF}" presName="desTx" presStyleLbl="alignAccFollowNode1" presStyleIdx="1" presStyleCnt="4">
        <dgm:presLayoutVars>
          <dgm:bulletEnabled val="1"/>
        </dgm:presLayoutVars>
      </dgm:prSet>
      <dgm:spPr/>
    </dgm:pt>
    <dgm:pt modelId="{60DFD491-5CBF-7349-817F-233C23C6FC7A}" type="pres">
      <dgm:prSet presAssocID="{BBAF5FA7-8626-45C3-B41A-CE5BD3E27AED}" presName="space" presStyleCnt="0"/>
      <dgm:spPr/>
    </dgm:pt>
    <dgm:pt modelId="{178489D6-219B-4149-A0C8-7C67ACB73CD1}" type="pres">
      <dgm:prSet presAssocID="{255AC716-DB18-40D7-B523-2C39F940FF3D}" presName="composite" presStyleCnt="0"/>
      <dgm:spPr/>
    </dgm:pt>
    <dgm:pt modelId="{8270E822-47F8-B84E-98A0-08402E592B67}" type="pres">
      <dgm:prSet presAssocID="{255AC716-DB18-40D7-B523-2C39F940FF3D}" presName="parTx" presStyleLbl="alignNode1" presStyleIdx="2" presStyleCnt="4">
        <dgm:presLayoutVars>
          <dgm:chMax val="0"/>
          <dgm:chPref val="0"/>
          <dgm:bulletEnabled val="1"/>
        </dgm:presLayoutVars>
      </dgm:prSet>
      <dgm:spPr/>
    </dgm:pt>
    <dgm:pt modelId="{9F1159FC-86A0-3140-88CC-A9A1CDE2EA5D}" type="pres">
      <dgm:prSet presAssocID="{255AC716-DB18-40D7-B523-2C39F940FF3D}" presName="desTx" presStyleLbl="alignAccFollowNode1" presStyleIdx="2" presStyleCnt="4">
        <dgm:presLayoutVars>
          <dgm:bulletEnabled val="1"/>
        </dgm:presLayoutVars>
      </dgm:prSet>
      <dgm:spPr/>
    </dgm:pt>
    <dgm:pt modelId="{FE905B44-53C5-4F4B-88B7-1E8FC4AB56A3}" type="pres">
      <dgm:prSet presAssocID="{A83AEE27-79F4-4CB4-AF35-0AFF0C83A47C}" presName="space" presStyleCnt="0"/>
      <dgm:spPr/>
    </dgm:pt>
    <dgm:pt modelId="{3E0388D0-E7CB-4468-9E88-5D4D45580AB6}" type="pres">
      <dgm:prSet presAssocID="{8BACF7D5-01EB-401E-920A-E76944ECE9E3}" presName="composite" presStyleCnt="0"/>
      <dgm:spPr/>
    </dgm:pt>
    <dgm:pt modelId="{468736AC-10C2-452D-9F6F-6FD5DC10EB30}" type="pres">
      <dgm:prSet presAssocID="{8BACF7D5-01EB-401E-920A-E76944ECE9E3}" presName="parTx" presStyleLbl="alignNode1" presStyleIdx="3" presStyleCnt="4">
        <dgm:presLayoutVars>
          <dgm:chMax val="0"/>
          <dgm:chPref val="0"/>
          <dgm:bulletEnabled val="1"/>
        </dgm:presLayoutVars>
      </dgm:prSet>
      <dgm:spPr/>
    </dgm:pt>
    <dgm:pt modelId="{AD566BB1-2EE7-46A0-92D7-50A1C30FB6C4}" type="pres">
      <dgm:prSet presAssocID="{8BACF7D5-01EB-401E-920A-E76944ECE9E3}" presName="desTx" presStyleLbl="alignAccFollowNode1" presStyleIdx="3" presStyleCnt="4">
        <dgm:presLayoutVars>
          <dgm:bulletEnabled val="1"/>
        </dgm:presLayoutVars>
      </dgm:prSet>
      <dgm:spPr/>
    </dgm:pt>
  </dgm:ptLst>
  <dgm:cxnLst>
    <dgm:cxn modelId="{D758C40B-4175-4CF7-82EA-620D83473A4A}" srcId="{366EF071-58B5-4A77-B3FC-95C7E367F0AF}" destId="{86803CC7-D5EE-405C-8CE5-26DB98A221E5}" srcOrd="2" destOrd="0" parTransId="{91C5A3E0-4301-4288-9A93-FB0B1D761FEF}" sibTransId="{0B05006A-20CD-47F7-82B8-2A62116F378D}"/>
    <dgm:cxn modelId="{96B3460E-F0E7-4BEB-81DB-60B7315D4EE3}" type="presOf" srcId="{DCFE9370-F4C3-4DB9-87CE-BDA9182D755B}" destId="{AD566BB1-2EE7-46A0-92D7-50A1C30FB6C4}" srcOrd="0" destOrd="0" presId="urn:microsoft.com/office/officeart/2005/8/layout/hList1"/>
    <dgm:cxn modelId="{6F1C0F0F-BC1D-4B62-9C40-1BF5EE26C29B}" type="presOf" srcId="{366EF071-58B5-4A77-B3FC-95C7E367F0AF}" destId="{D302A189-4631-5540-BC81-841173316EBE}" srcOrd="0" destOrd="0" presId="urn:microsoft.com/office/officeart/2005/8/layout/hList1"/>
    <dgm:cxn modelId="{2332B921-17DC-4AD0-996A-F9BDF39A5496}" type="presOf" srcId="{1EC65CAE-7A61-4019-8F54-7C80651B5813}" destId="{B5EC1C00-3677-BB4F-8661-0CBDDCE3599B}" srcOrd="0" destOrd="0" presId="urn:microsoft.com/office/officeart/2005/8/layout/hList1"/>
    <dgm:cxn modelId="{C2F0572B-E89F-4E11-9D63-C448D5920617}" srcId="{255AC716-DB18-40D7-B523-2C39F940FF3D}" destId="{1356B376-82A3-416B-BA77-54CE722BA297}" srcOrd="0" destOrd="0" parTransId="{43EFDF65-7D66-443F-BF04-E52A5731FB2F}" sibTransId="{9D7FEC7D-90EA-4AEF-A8DA-23C5E2087D90}"/>
    <dgm:cxn modelId="{61B50731-22DC-489D-AE5A-137BC30AA027}" srcId="{8BACF7D5-01EB-401E-920A-E76944ECE9E3}" destId="{A126651E-C1D5-4CB8-8E9B-8DEF35DAF258}" srcOrd="1" destOrd="0" parTransId="{FBA4F3B5-9015-4C27-BFCC-D7C0E1E954CB}" sibTransId="{EB950B8A-FC33-4D52-9515-DE166ED5A387}"/>
    <dgm:cxn modelId="{D1099337-8F48-40DC-AAE0-3FA165BFDBD2}" srcId="{8D249AF8-FC77-4817-AF62-409991E05D17}" destId="{255AC716-DB18-40D7-B523-2C39F940FF3D}" srcOrd="2" destOrd="0" parTransId="{A113B2A3-2E15-46D0-8D01-51F7CE8D4924}" sibTransId="{A83AEE27-79F4-4CB4-AF35-0AFF0C83A47C}"/>
    <dgm:cxn modelId="{3F08AD42-8FDA-40FE-A008-7FB54B46680A}" srcId="{BDF387DB-8D14-4999-9D65-8658DA709EC3}" destId="{BF03106C-207D-41EA-9D01-2E7CC3164A9B}" srcOrd="0" destOrd="0" parTransId="{5EF82399-51FD-42D8-94C8-9549ADA623E7}" sibTransId="{A44955AA-B166-43A3-9AF3-DE96FA05CBF0}"/>
    <dgm:cxn modelId="{886C2F55-1FC8-4706-BB5A-4B2C8E6A5E95}" type="presOf" srcId="{255AC716-DB18-40D7-B523-2C39F940FF3D}" destId="{8270E822-47F8-B84E-98A0-08402E592B67}" srcOrd="0" destOrd="0" presId="urn:microsoft.com/office/officeart/2005/8/layout/hList1"/>
    <dgm:cxn modelId="{7A9C5656-D931-410B-A35E-A5D5EEEC037A}" type="presOf" srcId="{86803CC7-D5EE-405C-8CE5-26DB98A221E5}" destId="{B5EC1C00-3677-BB4F-8661-0CBDDCE3599B}" srcOrd="0" destOrd="2" presId="urn:microsoft.com/office/officeart/2005/8/layout/hList1"/>
    <dgm:cxn modelId="{63D3DB5A-8474-449C-9128-BE9731AB9042}" srcId="{8BACF7D5-01EB-401E-920A-E76944ECE9E3}" destId="{DCFE9370-F4C3-4DB9-87CE-BDA9182D755B}" srcOrd="0" destOrd="0" parTransId="{30FD2F98-CC61-437A-8911-1BC3B76D4D94}" sibTransId="{B1628D40-5C59-4FC1-89CE-36A2F6EBD0D7}"/>
    <dgm:cxn modelId="{89725F75-E174-4307-984A-DC211A8B88E4}" srcId="{366EF071-58B5-4A77-B3FC-95C7E367F0AF}" destId="{9C752DAC-E220-4147-9293-30526E863AC7}" srcOrd="1" destOrd="0" parTransId="{6D7455B4-DCD3-48C3-BF45-F36E6B42D664}" sibTransId="{41962D45-9CEC-4DD0-8FC4-7A244987BD7C}"/>
    <dgm:cxn modelId="{864DC97D-3B5D-470D-B685-FB2DB6E6C893}" type="presOf" srcId="{BF03106C-207D-41EA-9D01-2E7CC3164A9B}" destId="{E3D37FCB-25D4-EF4F-9A74-7AF118698598}" srcOrd="0" destOrd="0" presId="urn:microsoft.com/office/officeart/2005/8/layout/hList1"/>
    <dgm:cxn modelId="{50901D7F-91B8-4D94-ABBB-D25C56BABB7A}" srcId="{8D249AF8-FC77-4817-AF62-409991E05D17}" destId="{BDF387DB-8D14-4999-9D65-8658DA709EC3}" srcOrd="0" destOrd="0" parTransId="{62CE3CE2-F243-4CD5-8FCC-65AD5782EF76}" sibTransId="{85A453EF-B817-4A34-9C09-00E176EAC6D6}"/>
    <dgm:cxn modelId="{BEAFD780-F3BC-4EE2-9A09-406F6E67D770}" srcId="{366EF071-58B5-4A77-B3FC-95C7E367F0AF}" destId="{1EC65CAE-7A61-4019-8F54-7C80651B5813}" srcOrd="0" destOrd="0" parTransId="{85E8945D-D423-41AB-ABAE-CE21789ED622}" sibTransId="{D7D06EAB-3E0A-4ED6-97C3-F626C44EE6FE}"/>
    <dgm:cxn modelId="{191344B8-D44F-4E83-B8D7-82F87220E80E}" type="presOf" srcId="{9C752DAC-E220-4147-9293-30526E863AC7}" destId="{B5EC1C00-3677-BB4F-8661-0CBDDCE3599B}" srcOrd="0" destOrd="1" presId="urn:microsoft.com/office/officeart/2005/8/layout/hList1"/>
    <dgm:cxn modelId="{B4C9FEC6-5A67-4BAD-AE77-BE7853E3C1B2}" type="presOf" srcId="{A126651E-C1D5-4CB8-8E9B-8DEF35DAF258}" destId="{AD566BB1-2EE7-46A0-92D7-50A1C30FB6C4}" srcOrd="0" destOrd="1" presId="urn:microsoft.com/office/officeart/2005/8/layout/hList1"/>
    <dgm:cxn modelId="{41E3ADD7-5140-440B-8429-1073FC9E953E}" type="presOf" srcId="{1356B376-82A3-416B-BA77-54CE722BA297}" destId="{9F1159FC-86A0-3140-88CC-A9A1CDE2EA5D}" srcOrd="0" destOrd="0" presId="urn:microsoft.com/office/officeart/2005/8/layout/hList1"/>
    <dgm:cxn modelId="{69B31CD9-5C3C-4F3F-A5CC-6F166F61540C}" type="presOf" srcId="{BDF387DB-8D14-4999-9D65-8658DA709EC3}" destId="{67C6AD5A-9A14-0D4D-A6C5-126150868037}" srcOrd="0" destOrd="0" presId="urn:microsoft.com/office/officeart/2005/8/layout/hList1"/>
    <dgm:cxn modelId="{D83080F2-73EC-4224-92FC-A094A348084D}" srcId="{8D249AF8-FC77-4817-AF62-409991E05D17}" destId="{8BACF7D5-01EB-401E-920A-E76944ECE9E3}" srcOrd="3" destOrd="0" parTransId="{B147F467-2D6F-4A1C-A4AE-6475EC383C4A}" sibTransId="{F183C881-7A27-4BDE-9FFF-F17D19E9DF5E}"/>
    <dgm:cxn modelId="{81A835FA-011D-E143-8CED-87E89256447D}" type="presOf" srcId="{8D249AF8-FC77-4817-AF62-409991E05D17}" destId="{4853891B-7FDD-4743-922B-345113F976BE}" srcOrd="0" destOrd="0" presId="urn:microsoft.com/office/officeart/2005/8/layout/hList1"/>
    <dgm:cxn modelId="{5139BAFE-59B9-4978-B340-6524C3716AEF}" type="presOf" srcId="{8BACF7D5-01EB-401E-920A-E76944ECE9E3}" destId="{468736AC-10C2-452D-9F6F-6FD5DC10EB30}" srcOrd="0" destOrd="0" presId="urn:microsoft.com/office/officeart/2005/8/layout/hList1"/>
    <dgm:cxn modelId="{37F622FF-A25B-4638-9788-AAE49E9C3995}" srcId="{8D249AF8-FC77-4817-AF62-409991E05D17}" destId="{366EF071-58B5-4A77-B3FC-95C7E367F0AF}" srcOrd="1" destOrd="0" parTransId="{0977D6BA-80C6-41C2-B89F-9192ADB0FBEE}" sibTransId="{BBAF5FA7-8626-45C3-B41A-CE5BD3E27AED}"/>
    <dgm:cxn modelId="{1D3AF5B0-47E4-4D23-9D58-3EB3019F0565}" type="presParOf" srcId="{4853891B-7FDD-4743-922B-345113F976BE}" destId="{20708979-2393-7F41-8E13-E4EC0B013303}" srcOrd="0" destOrd="0" presId="urn:microsoft.com/office/officeart/2005/8/layout/hList1"/>
    <dgm:cxn modelId="{6EC26B60-4EED-4A39-A55C-613E5B42F0FE}" type="presParOf" srcId="{20708979-2393-7F41-8E13-E4EC0B013303}" destId="{67C6AD5A-9A14-0D4D-A6C5-126150868037}" srcOrd="0" destOrd="0" presId="urn:microsoft.com/office/officeart/2005/8/layout/hList1"/>
    <dgm:cxn modelId="{84BADA30-5B26-4CA6-86A7-D407F7626C0A}" type="presParOf" srcId="{20708979-2393-7F41-8E13-E4EC0B013303}" destId="{E3D37FCB-25D4-EF4F-9A74-7AF118698598}" srcOrd="1" destOrd="0" presId="urn:microsoft.com/office/officeart/2005/8/layout/hList1"/>
    <dgm:cxn modelId="{2E5401C1-E91D-4A4C-BC31-0BCE74BC6E39}" type="presParOf" srcId="{4853891B-7FDD-4743-922B-345113F976BE}" destId="{DF3C0C4D-5955-CD49-83E2-8DECA4E7C044}" srcOrd="1" destOrd="0" presId="urn:microsoft.com/office/officeart/2005/8/layout/hList1"/>
    <dgm:cxn modelId="{3A33EDB6-A92C-4225-8D3E-FF5D7E8AF2F0}" type="presParOf" srcId="{4853891B-7FDD-4743-922B-345113F976BE}" destId="{BE554FFD-68A3-7047-92DD-683936728E89}" srcOrd="2" destOrd="0" presId="urn:microsoft.com/office/officeart/2005/8/layout/hList1"/>
    <dgm:cxn modelId="{C5A6EF5D-2B5B-49C9-AE70-D54825D1B986}" type="presParOf" srcId="{BE554FFD-68A3-7047-92DD-683936728E89}" destId="{D302A189-4631-5540-BC81-841173316EBE}" srcOrd="0" destOrd="0" presId="urn:microsoft.com/office/officeart/2005/8/layout/hList1"/>
    <dgm:cxn modelId="{7F089467-EC77-4495-A448-4ADF1EF08C6E}" type="presParOf" srcId="{BE554FFD-68A3-7047-92DD-683936728E89}" destId="{B5EC1C00-3677-BB4F-8661-0CBDDCE3599B}" srcOrd="1" destOrd="0" presId="urn:microsoft.com/office/officeart/2005/8/layout/hList1"/>
    <dgm:cxn modelId="{FB5778CC-9F61-4600-80F6-53E4630E6BFE}" type="presParOf" srcId="{4853891B-7FDD-4743-922B-345113F976BE}" destId="{60DFD491-5CBF-7349-817F-233C23C6FC7A}" srcOrd="3" destOrd="0" presId="urn:microsoft.com/office/officeart/2005/8/layout/hList1"/>
    <dgm:cxn modelId="{40F52B11-AF36-443B-89F4-054505F8AEA8}" type="presParOf" srcId="{4853891B-7FDD-4743-922B-345113F976BE}" destId="{178489D6-219B-4149-A0C8-7C67ACB73CD1}" srcOrd="4" destOrd="0" presId="urn:microsoft.com/office/officeart/2005/8/layout/hList1"/>
    <dgm:cxn modelId="{97BA416D-D62E-43A8-B2BB-5D8464B0A801}" type="presParOf" srcId="{178489D6-219B-4149-A0C8-7C67ACB73CD1}" destId="{8270E822-47F8-B84E-98A0-08402E592B67}" srcOrd="0" destOrd="0" presId="urn:microsoft.com/office/officeart/2005/8/layout/hList1"/>
    <dgm:cxn modelId="{4E62A0E2-2764-45C1-9B99-87B0A2CE49EB}" type="presParOf" srcId="{178489D6-219B-4149-A0C8-7C67ACB73CD1}" destId="{9F1159FC-86A0-3140-88CC-A9A1CDE2EA5D}" srcOrd="1" destOrd="0" presId="urn:microsoft.com/office/officeart/2005/8/layout/hList1"/>
    <dgm:cxn modelId="{B2AF7CEE-9603-4FDE-B1BE-00A8835E5559}" type="presParOf" srcId="{4853891B-7FDD-4743-922B-345113F976BE}" destId="{FE905B44-53C5-4F4B-88B7-1E8FC4AB56A3}" srcOrd="5" destOrd="0" presId="urn:microsoft.com/office/officeart/2005/8/layout/hList1"/>
    <dgm:cxn modelId="{C95D1A02-D4A9-4DC9-B6C1-84198A911DDB}" type="presParOf" srcId="{4853891B-7FDD-4743-922B-345113F976BE}" destId="{3E0388D0-E7CB-4468-9E88-5D4D45580AB6}" srcOrd="6" destOrd="0" presId="urn:microsoft.com/office/officeart/2005/8/layout/hList1"/>
    <dgm:cxn modelId="{10F6A873-E8F6-4B63-932D-3BECBB5DC148}" type="presParOf" srcId="{3E0388D0-E7CB-4468-9E88-5D4D45580AB6}" destId="{468736AC-10C2-452D-9F6F-6FD5DC10EB30}" srcOrd="0" destOrd="0" presId="urn:microsoft.com/office/officeart/2005/8/layout/hList1"/>
    <dgm:cxn modelId="{61428B16-0BCF-41C7-A43A-1C681EEE43F6}" type="presParOf" srcId="{3E0388D0-E7CB-4468-9E88-5D4D45580AB6}" destId="{AD566BB1-2EE7-46A0-92D7-50A1C30FB6C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830C8B5-3A35-4DBA-8127-701C4EDC1475}"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8D4DCB03-D6F7-40EB-ACCF-F02253699C49}">
      <dgm:prSet custT="1"/>
      <dgm:spPr/>
      <dgm:t>
        <a:bodyPr/>
        <a:lstStyle/>
        <a:p>
          <a:r>
            <a:rPr lang="en-US" sz="2400"/>
            <a:t>Physical </a:t>
          </a:r>
        </a:p>
      </dgm:t>
    </dgm:pt>
    <dgm:pt modelId="{7F085322-ED9D-41D1-AFC0-184205A1E425}" type="parTrans" cxnId="{0575C691-9C60-41F6-AF50-577D2E7E5327}">
      <dgm:prSet/>
      <dgm:spPr/>
      <dgm:t>
        <a:bodyPr/>
        <a:lstStyle/>
        <a:p>
          <a:endParaRPr lang="en-US" sz="3600"/>
        </a:p>
      </dgm:t>
    </dgm:pt>
    <dgm:pt modelId="{F108D5B3-90F2-4751-9787-7B9480601631}" type="sibTrans" cxnId="{0575C691-9C60-41F6-AF50-577D2E7E5327}">
      <dgm:prSet/>
      <dgm:spPr/>
      <dgm:t>
        <a:bodyPr/>
        <a:lstStyle/>
        <a:p>
          <a:endParaRPr lang="en-US" sz="2000"/>
        </a:p>
      </dgm:t>
    </dgm:pt>
    <dgm:pt modelId="{B97B8557-D6FC-412E-9DAF-E020A6B24DE1}">
      <dgm:prSet custT="1"/>
      <dgm:spPr/>
      <dgm:t>
        <a:bodyPr/>
        <a:lstStyle/>
        <a:p>
          <a:r>
            <a:rPr lang="en-US" sz="2400"/>
            <a:t>Caused by event, immediate response, long-term response</a:t>
          </a:r>
        </a:p>
      </dgm:t>
    </dgm:pt>
    <dgm:pt modelId="{A12BE9ED-89F2-4878-AAFA-4AB267D52590}" type="parTrans" cxnId="{BD5278C4-A2B4-462C-B0BD-6B8C41174497}">
      <dgm:prSet/>
      <dgm:spPr/>
      <dgm:t>
        <a:bodyPr/>
        <a:lstStyle/>
        <a:p>
          <a:endParaRPr lang="en-US" sz="3600"/>
        </a:p>
      </dgm:t>
    </dgm:pt>
    <dgm:pt modelId="{ADC4A17A-0AE0-44CB-89E7-DEDB25A4B70F}" type="sibTrans" cxnId="{BD5278C4-A2B4-462C-B0BD-6B8C41174497}">
      <dgm:prSet/>
      <dgm:spPr/>
      <dgm:t>
        <a:bodyPr/>
        <a:lstStyle/>
        <a:p>
          <a:endParaRPr lang="en-US" sz="2000"/>
        </a:p>
      </dgm:t>
    </dgm:pt>
    <dgm:pt modelId="{DA1869FA-5FDD-45DF-AD6A-167816143801}">
      <dgm:prSet custT="1"/>
      <dgm:spPr/>
      <dgm:t>
        <a:bodyPr/>
        <a:lstStyle/>
        <a:p>
          <a:r>
            <a:rPr lang="en-US" sz="2400" dirty="0"/>
            <a:t>Psychological: Echoes of FFFF</a:t>
          </a:r>
        </a:p>
      </dgm:t>
    </dgm:pt>
    <dgm:pt modelId="{6AA2C7DD-7F32-48A8-9085-D1CAF77FD3A8}" type="parTrans" cxnId="{BE6F7E5B-AF23-409F-A18B-504613EBDD0B}">
      <dgm:prSet/>
      <dgm:spPr/>
      <dgm:t>
        <a:bodyPr/>
        <a:lstStyle/>
        <a:p>
          <a:endParaRPr lang="en-US" sz="3600"/>
        </a:p>
      </dgm:t>
    </dgm:pt>
    <dgm:pt modelId="{006F763A-DD61-41E0-A5BD-E82A2670DC28}" type="sibTrans" cxnId="{BE6F7E5B-AF23-409F-A18B-504613EBDD0B}">
      <dgm:prSet/>
      <dgm:spPr/>
      <dgm:t>
        <a:bodyPr/>
        <a:lstStyle/>
        <a:p>
          <a:endParaRPr lang="en-US" sz="2000"/>
        </a:p>
      </dgm:t>
    </dgm:pt>
    <dgm:pt modelId="{B2F6E360-808A-4329-A663-BA87E194B04B}">
      <dgm:prSet custT="1"/>
      <dgm:spPr/>
      <dgm:t>
        <a:bodyPr/>
        <a:lstStyle/>
        <a:p>
          <a:r>
            <a:rPr lang="en-US" sz="2400"/>
            <a:t>ASD, PTSD</a:t>
          </a:r>
        </a:p>
      </dgm:t>
    </dgm:pt>
    <dgm:pt modelId="{F087D55C-8496-44B0-A03B-1B169F625E8A}" type="parTrans" cxnId="{466C1A20-7885-4183-B101-2806D152E742}">
      <dgm:prSet/>
      <dgm:spPr/>
      <dgm:t>
        <a:bodyPr/>
        <a:lstStyle/>
        <a:p>
          <a:endParaRPr lang="en-US" sz="3600"/>
        </a:p>
      </dgm:t>
    </dgm:pt>
    <dgm:pt modelId="{A04C30F5-29F2-423B-A6BB-4301A19CC4A4}" type="sibTrans" cxnId="{466C1A20-7885-4183-B101-2806D152E742}">
      <dgm:prSet/>
      <dgm:spPr/>
      <dgm:t>
        <a:bodyPr/>
        <a:lstStyle/>
        <a:p>
          <a:endParaRPr lang="en-US" sz="2000"/>
        </a:p>
      </dgm:t>
    </dgm:pt>
    <dgm:pt modelId="{7BAD5DBC-B424-4E97-A863-921AB61994C7}">
      <dgm:prSet custT="1"/>
      <dgm:spPr/>
      <dgm:t>
        <a:bodyPr/>
        <a:lstStyle/>
        <a:p>
          <a:r>
            <a:rPr lang="en-US" sz="2400"/>
            <a:t>Emotional</a:t>
          </a:r>
        </a:p>
      </dgm:t>
    </dgm:pt>
    <dgm:pt modelId="{23E61813-5C5A-47E2-A92A-DA7B8DE95742}" type="parTrans" cxnId="{01E65B06-B980-4976-B2E1-87C11C2BB7DA}">
      <dgm:prSet/>
      <dgm:spPr/>
      <dgm:t>
        <a:bodyPr/>
        <a:lstStyle/>
        <a:p>
          <a:endParaRPr lang="en-US" sz="3600"/>
        </a:p>
      </dgm:t>
    </dgm:pt>
    <dgm:pt modelId="{32D46774-6DBA-4F56-BC84-4C812FE0FC07}" type="sibTrans" cxnId="{01E65B06-B980-4976-B2E1-87C11C2BB7DA}">
      <dgm:prSet/>
      <dgm:spPr/>
      <dgm:t>
        <a:bodyPr/>
        <a:lstStyle/>
        <a:p>
          <a:endParaRPr lang="en-US" sz="2000"/>
        </a:p>
      </dgm:t>
    </dgm:pt>
    <dgm:pt modelId="{3FBECD07-4CB3-48E5-8806-5D1CE390F01C}">
      <dgm:prSet custT="1"/>
      <dgm:spPr/>
      <dgm:t>
        <a:bodyPr/>
        <a:lstStyle/>
        <a:p>
          <a:r>
            <a:rPr lang="en-US" sz="2400"/>
            <a:t>Interpersonal </a:t>
          </a:r>
        </a:p>
      </dgm:t>
    </dgm:pt>
    <dgm:pt modelId="{7310C6E5-6712-43C0-88E7-FE2E0961D61C}" type="parTrans" cxnId="{FA18E50F-67C0-415F-BB63-DEA4CDE27663}">
      <dgm:prSet/>
      <dgm:spPr/>
      <dgm:t>
        <a:bodyPr/>
        <a:lstStyle/>
        <a:p>
          <a:endParaRPr lang="en-US" sz="3600"/>
        </a:p>
      </dgm:t>
    </dgm:pt>
    <dgm:pt modelId="{C60EBF19-BD89-4324-8B1C-353B7EBCC8EB}" type="sibTrans" cxnId="{FA18E50F-67C0-415F-BB63-DEA4CDE27663}">
      <dgm:prSet/>
      <dgm:spPr/>
      <dgm:t>
        <a:bodyPr/>
        <a:lstStyle/>
        <a:p>
          <a:endParaRPr lang="en-US" sz="2000"/>
        </a:p>
      </dgm:t>
    </dgm:pt>
    <dgm:pt modelId="{17F303CC-C46E-4E22-B82C-B4C4A880366E}">
      <dgm:prSet custT="1"/>
      <dgm:spPr/>
      <dgm:t>
        <a:bodyPr/>
        <a:lstStyle/>
        <a:p>
          <a:r>
            <a:rPr lang="en-US" sz="2400"/>
            <a:t>Trust, Relationships, Sex</a:t>
          </a:r>
        </a:p>
      </dgm:t>
    </dgm:pt>
    <dgm:pt modelId="{25CE2251-70DE-4E9E-B540-2DD1A05A0B24}" type="parTrans" cxnId="{ECCFA601-FE8C-4510-9810-E51A1C69576C}">
      <dgm:prSet/>
      <dgm:spPr/>
      <dgm:t>
        <a:bodyPr/>
        <a:lstStyle/>
        <a:p>
          <a:endParaRPr lang="en-US" sz="3600"/>
        </a:p>
      </dgm:t>
    </dgm:pt>
    <dgm:pt modelId="{BFD07314-35EA-4682-BA73-1C57139C0480}" type="sibTrans" cxnId="{ECCFA601-FE8C-4510-9810-E51A1C69576C}">
      <dgm:prSet/>
      <dgm:spPr/>
      <dgm:t>
        <a:bodyPr/>
        <a:lstStyle/>
        <a:p>
          <a:endParaRPr lang="en-US" sz="2000"/>
        </a:p>
      </dgm:t>
    </dgm:pt>
    <dgm:pt modelId="{071ABEE3-919E-4E12-A946-1637E4EDF796}">
      <dgm:prSet custT="1"/>
      <dgm:spPr/>
      <dgm:t>
        <a:bodyPr/>
        <a:lstStyle/>
        <a:p>
          <a:r>
            <a:rPr lang="en-US" sz="2400"/>
            <a:t>Spiritual / Existential </a:t>
          </a:r>
        </a:p>
      </dgm:t>
    </dgm:pt>
    <dgm:pt modelId="{43549B9D-A815-4140-8613-09676DFB0C04}" type="parTrans" cxnId="{32BA312E-C211-4228-AA95-500EEDEB5DC6}">
      <dgm:prSet/>
      <dgm:spPr/>
      <dgm:t>
        <a:bodyPr/>
        <a:lstStyle/>
        <a:p>
          <a:endParaRPr lang="en-US" sz="3600"/>
        </a:p>
      </dgm:t>
    </dgm:pt>
    <dgm:pt modelId="{9522CE1B-8E82-40F2-A3A1-8119BC0AC6CA}" type="sibTrans" cxnId="{32BA312E-C211-4228-AA95-500EEDEB5DC6}">
      <dgm:prSet/>
      <dgm:spPr/>
      <dgm:t>
        <a:bodyPr/>
        <a:lstStyle/>
        <a:p>
          <a:endParaRPr lang="en-US" sz="2000"/>
        </a:p>
      </dgm:t>
    </dgm:pt>
    <dgm:pt modelId="{607E937D-7E76-434F-8A57-D1C1F2C666BF}">
      <dgm:prSet custT="1"/>
      <dgm:spPr/>
      <dgm:t>
        <a:bodyPr/>
        <a:lstStyle/>
        <a:p>
          <a:r>
            <a:rPr lang="en-US" sz="2400"/>
            <a:t>Depression, Anxiety</a:t>
          </a:r>
        </a:p>
      </dgm:t>
    </dgm:pt>
    <dgm:pt modelId="{EDD8468A-2D4C-4949-8C53-2F5C2C4E9591}" type="parTrans" cxnId="{D1FF39BD-E96F-3248-B0D5-CFB866F98D70}">
      <dgm:prSet/>
      <dgm:spPr/>
      <dgm:t>
        <a:bodyPr/>
        <a:lstStyle/>
        <a:p>
          <a:endParaRPr lang="en-US"/>
        </a:p>
      </dgm:t>
    </dgm:pt>
    <dgm:pt modelId="{E3A54469-943D-C342-893C-72127357000C}" type="sibTrans" cxnId="{D1FF39BD-E96F-3248-B0D5-CFB866F98D70}">
      <dgm:prSet/>
      <dgm:spPr/>
      <dgm:t>
        <a:bodyPr/>
        <a:lstStyle/>
        <a:p>
          <a:endParaRPr lang="en-US"/>
        </a:p>
      </dgm:t>
    </dgm:pt>
    <dgm:pt modelId="{DD4DEC06-856B-CA4B-A4B8-693A3259915C}">
      <dgm:prSet custT="1"/>
      <dgm:spPr/>
      <dgm:t>
        <a:bodyPr/>
        <a:lstStyle/>
        <a:p>
          <a:r>
            <a:rPr lang="en-US" sz="2400" dirty="0"/>
            <a:t>Loss of meaning, Sense of Self, Direction</a:t>
          </a:r>
        </a:p>
      </dgm:t>
    </dgm:pt>
    <dgm:pt modelId="{4210BA13-8A01-8C4D-95A5-0F3CA17DFEBE}" type="parTrans" cxnId="{FDE78C39-6371-BD4F-A692-75D276EB63A8}">
      <dgm:prSet/>
      <dgm:spPr/>
      <dgm:t>
        <a:bodyPr/>
        <a:lstStyle/>
        <a:p>
          <a:endParaRPr lang="en-US"/>
        </a:p>
      </dgm:t>
    </dgm:pt>
    <dgm:pt modelId="{07E055D4-A64E-D342-9661-B134E55E6590}" type="sibTrans" cxnId="{FDE78C39-6371-BD4F-A692-75D276EB63A8}">
      <dgm:prSet/>
      <dgm:spPr/>
      <dgm:t>
        <a:bodyPr/>
        <a:lstStyle/>
        <a:p>
          <a:endParaRPr lang="en-US"/>
        </a:p>
      </dgm:t>
    </dgm:pt>
    <dgm:pt modelId="{7F5B674C-50BB-B242-8DE3-515F45BC4B59}" type="pres">
      <dgm:prSet presAssocID="{5830C8B5-3A35-4DBA-8127-701C4EDC1475}" presName="linear" presStyleCnt="0">
        <dgm:presLayoutVars>
          <dgm:dir/>
          <dgm:animLvl val="lvl"/>
          <dgm:resizeHandles val="exact"/>
        </dgm:presLayoutVars>
      </dgm:prSet>
      <dgm:spPr/>
    </dgm:pt>
    <dgm:pt modelId="{FDB38510-EE1C-0A45-83B9-6E8D1FB84864}" type="pres">
      <dgm:prSet presAssocID="{8D4DCB03-D6F7-40EB-ACCF-F02253699C49}" presName="parentLin" presStyleCnt="0"/>
      <dgm:spPr/>
    </dgm:pt>
    <dgm:pt modelId="{D332178A-7769-B34E-8B0B-50B733D084E7}" type="pres">
      <dgm:prSet presAssocID="{8D4DCB03-D6F7-40EB-ACCF-F02253699C49}" presName="parentLeftMargin" presStyleLbl="node1" presStyleIdx="0" presStyleCnt="5"/>
      <dgm:spPr/>
    </dgm:pt>
    <dgm:pt modelId="{0B17ADC9-A796-854B-B92B-68E6E6B1E8E1}" type="pres">
      <dgm:prSet presAssocID="{8D4DCB03-D6F7-40EB-ACCF-F02253699C49}" presName="parentText" presStyleLbl="node1" presStyleIdx="0" presStyleCnt="5">
        <dgm:presLayoutVars>
          <dgm:chMax val="0"/>
          <dgm:bulletEnabled val="1"/>
        </dgm:presLayoutVars>
      </dgm:prSet>
      <dgm:spPr/>
    </dgm:pt>
    <dgm:pt modelId="{C1659F8A-B6A2-D946-8006-A1CFD0251D62}" type="pres">
      <dgm:prSet presAssocID="{8D4DCB03-D6F7-40EB-ACCF-F02253699C49}" presName="negativeSpace" presStyleCnt="0"/>
      <dgm:spPr/>
    </dgm:pt>
    <dgm:pt modelId="{F61CCD44-B837-3140-8C0B-BFE23C3CDAA8}" type="pres">
      <dgm:prSet presAssocID="{8D4DCB03-D6F7-40EB-ACCF-F02253699C49}" presName="childText" presStyleLbl="conFgAcc1" presStyleIdx="0" presStyleCnt="5">
        <dgm:presLayoutVars>
          <dgm:bulletEnabled val="1"/>
        </dgm:presLayoutVars>
      </dgm:prSet>
      <dgm:spPr/>
    </dgm:pt>
    <dgm:pt modelId="{7D6B61B9-1CD3-8E47-BD94-87B711F1435C}" type="pres">
      <dgm:prSet presAssocID="{F108D5B3-90F2-4751-9787-7B9480601631}" presName="spaceBetweenRectangles" presStyleCnt="0"/>
      <dgm:spPr/>
    </dgm:pt>
    <dgm:pt modelId="{D83AB3C9-5431-4144-885A-53FDE944CEE7}" type="pres">
      <dgm:prSet presAssocID="{DA1869FA-5FDD-45DF-AD6A-167816143801}" presName="parentLin" presStyleCnt="0"/>
      <dgm:spPr/>
    </dgm:pt>
    <dgm:pt modelId="{8EDA5ED9-D269-5743-B824-2CC2BFD658C6}" type="pres">
      <dgm:prSet presAssocID="{DA1869FA-5FDD-45DF-AD6A-167816143801}" presName="parentLeftMargin" presStyleLbl="node1" presStyleIdx="0" presStyleCnt="5"/>
      <dgm:spPr/>
    </dgm:pt>
    <dgm:pt modelId="{A1ECF028-515F-884E-AD70-C9E32C7824B7}" type="pres">
      <dgm:prSet presAssocID="{DA1869FA-5FDD-45DF-AD6A-167816143801}" presName="parentText" presStyleLbl="node1" presStyleIdx="1" presStyleCnt="5">
        <dgm:presLayoutVars>
          <dgm:chMax val="0"/>
          <dgm:bulletEnabled val="1"/>
        </dgm:presLayoutVars>
      </dgm:prSet>
      <dgm:spPr/>
    </dgm:pt>
    <dgm:pt modelId="{6C3D1BC8-7F0A-D54C-A3E1-07BA333935EC}" type="pres">
      <dgm:prSet presAssocID="{DA1869FA-5FDD-45DF-AD6A-167816143801}" presName="negativeSpace" presStyleCnt="0"/>
      <dgm:spPr/>
    </dgm:pt>
    <dgm:pt modelId="{53C79BEE-146A-3C4E-910D-B172211FDF75}" type="pres">
      <dgm:prSet presAssocID="{DA1869FA-5FDD-45DF-AD6A-167816143801}" presName="childText" presStyleLbl="conFgAcc1" presStyleIdx="1" presStyleCnt="5">
        <dgm:presLayoutVars>
          <dgm:bulletEnabled val="1"/>
        </dgm:presLayoutVars>
      </dgm:prSet>
      <dgm:spPr/>
    </dgm:pt>
    <dgm:pt modelId="{F209C6B7-E7A2-5548-B15E-B81D9E953A77}" type="pres">
      <dgm:prSet presAssocID="{006F763A-DD61-41E0-A5BD-E82A2670DC28}" presName="spaceBetweenRectangles" presStyleCnt="0"/>
      <dgm:spPr/>
    </dgm:pt>
    <dgm:pt modelId="{544389C1-A05F-7549-8822-CA8EEA841551}" type="pres">
      <dgm:prSet presAssocID="{7BAD5DBC-B424-4E97-A863-921AB61994C7}" presName="parentLin" presStyleCnt="0"/>
      <dgm:spPr/>
    </dgm:pt>
    <dgm:pt modelId="{64D70FAD-5707-6541-B4A5-F281DC6BCCE5}" type="pres">
      <dgm:prSet presAssocID="{7BAD5DBC-B424-4E97-A863-921AB61994C7}" presName="parentLeftMargin" presStyleLbl="node1" presStyleIdx="1" presStyleCnt="5"/>
      <dgm:spPr/>
    </dgm:pt>
    <dgm:pt modelId="{68626694-A228-6146-8F53-F49709C07045}" type="pres">
      <dgm:prSet presAssocID="{7BAD5DBC-B424-4E97-A863-921AB61994C7}" presName="parentText" presStyleLbl="node1" presStyleIdx="2" presStyleCnt="5">
        <dgm:presLayoutVars>
          <dgm:chMax val="0"/>
          <dgm:bulletEnabled val="1"/>
        </dgm:presLayoutVars>
      </dgm:prSet>
      <dgm:spPr/>
    </dgm:pt>
    <dgm:pt modelId="{D58B69A5-930F-FD44-91F0-F953353AE172}" type="pres">
      <dgm:prSet presAssocID="{7BAD5DBC-B424-4E97-A863-921AB61994C7}" presName="negativeSpace" presStyleCnt="0"/>
      <dgm:spPr/>
    </dgm:pt>
    <dgm:pt modelId="{346C031E-486A-E74C-8473-8B1AA6D8C5AE}" type="pres">
      <dgm:prSet presAssocID="{7BAD5DBC-B424-4E97-A863-921AB61994C7}" presName="childText" presStyleLbl="conFgAcc1" presStyleIdx="2" presStyleCnt="5">
        <dgm:presLayoutVars>
          <dgm:bulletEnabled val="1"/>
        </dgm:presLayoutVars>
      </dgm:prSet>
      <dgm:spPr/>
    </dgm:pt>
    <dgm:pt modelId="{4EBD041C-F37B-2443-AB29-9EF6D4E474E6}" type="pres">
      <dgm:prSet presAssocID="{32D46774-6DBA-4F56-BC84-4C812FE0FC07}" presName="spaceBetweenRectangles" presStyleCnt="0"/>
      <dgm:spPr/>
    </dgm:pt>
    <dgm:pt modelId="{37D75E47-309A-B04B-993A-B69396EA581B}" type="pres">
      <dgm:prSet presAssocID="{3FBECD07-4CB3-48E5-8806-5D1CE390F01C}" presName="parentLin" presStyleCnt="0"/>
      <dgm:spPr/>
    </dgm:pt>
    <dgm:pt modelId="{22E95280-2FFB-3C49-A77A-40D7D639B211}" type="pres">
      <dgm:prSet presAssocID="{3FBECD07-4CB3-48E5-8806-5D1CE390F01C}" presName="parentLeftMargin" presStyleLbl="node1" presStyleIdx="2" presStyleCnt="5"/>
      <dgm:spPr/>
    </dgm:pt>
    <dgm:pt modelId="{B31C7C5B-B275-794F-94E0-52C75E85A845}" type="pres">
      <dgm:prSet presAssocID="{3FBECD07-4CB3-48E5-8806-5D1CE390F01C}" presName="parentText" presStyleLbl="node1" presStyleIdx="3" presStyleCnt="5">
        <dgm:presLayoutVars>
          <dgm:chMax val="0"/>
          <dgm:bulletEnabled val="1"/>
        </dgm:presLayoutVars>
      </dgm:prSet>
      <dgm:spPr/>
    </dgm:pt>
    <dgm:pt modelId="{4C88E4B7-3BAA-9D4A-9EFB-D9AE71FAF841}" type="pres">
      <dgm:prSet presAssocID="{3FBECD07-4CB3-48E5-8806-5D1CE390F01C}" presName="negativeSpace" presStyleCnt="0"/>
      <dgm:spPr/>
    </dgm:pt>
    <dgm:pt modelId="{E27F6D0B-C5F8-914B-915D-AF6474C78ECA}" type="pres">
      <dgm:prSet presAssocID="{3FBECD07-4CB3-48E5-8806-5D1CE390F01C}" presName="childText" presStyleLbl="conFgAcc1" presStyleIdx="3" presStyleCnt="5">
        <dgm:presLayoutVars>
          <dgm:bulletEnabled val="1"/>
        </dgm:presLayoutVars>
      </dgm:prSet>
      <dgm:spPr/>
    </dgm:pt>
    <dgm:pt modelId="{2D0C3602-CE73-F84C-812F-530AECC18D4D}" type="pres">
      <dgm:prSet presAssocID="{C60EBF19-BD89-4324-8B1C-353B7EBCC8EB}" presName="spaceBetweenRectangles" presStyleCnt="0"/>
      <dgm:spPr/>
    </dgm:pt>
    <dgm:pt modelId="{D70AD24A-9103-B249-8912-459EB3F36094}" type="pres">
      <dgm:prSet presAssocID="{071ABEE3-919E-4E12-A946-1637E4EDF796}" presName="parentLin" presStyleCnt="0"/>
      <dgm:spPr/>
    </dgm:pt>
    <dgm:pt modelId="{B97E9797-D564-1B4E-B929-9D00C6BAF1FC}" type="pres">
      <dgm:prSet presAssocID="{071ABEE3-919E-4E12-A946-1637E4EDF796}" presName="parentLeftMargin" presStyleLbl="node1" presStyleIdx="3" presStyleCnt="5"/>
      <dgm:spPr/>
    </dgm:pt>
    <dgm:pt modelId="{DBA2EA23-8E74-104F-8F44-CAFDFFF2871E}" type="pres">
      <dgm:prSet presAssocID="{071ABEE3-919E-4E12-A946-1637E4EDF796}" presName="parentText" presStyleLbl="node1" presStyleIdx="4" presStyleCnt="5">
        <dgm:presLayoutVars>
          <dgm:chMax val="0"/>
          <dgm:bulletEnabled val="1"/>
        </dgm:presLayoutVars>
      </dgm:prSet>
      <dgm:spPr/>
    </dgm:pt>
    <dgm:pt modelId="{2688CC4A-4BEC-1043-9023-EDAA68473D98}" type="pres">
      <dgm:prSet presAssocID="{071ABEE3-919E-4E12-A946-1637E4EDF796}" presName="negativeSpace" presStyleCnt="0"/>
      <dgm:spPr/>
    </dgm:pt>
    <dgm:pt modelId="{1AAF95C4-2D01-014A-8FD8-1D90BCE7C20E}" type="pres">
      <dgm:prSet presAssocID="{071ABEE3-919E-4E12-A946-1637E4EDF796}" presName="childText" presStyleLbl="conFgAcc1" presStyleIdx="4" presStyleCnt="5">
        <dgm:presLayoutVars>
          <dgm:bulletEnabled val="1"/>
        </dgm:presLayoutVars>
      </dgm:prSet>
      <dgm:spPr/>
    </dgm:pt>
  </dgm:ptLst>
  <dgm:cxnLst>
    <dgm:cxn modelId="{ECCFA601-FE8C-4510-9810-E51A1C69576C}" srcId="{3FBECD07-4CB3-48E5-8806-5D1CE390F01C}" destId="{17F303CC-C46E-4E22-B82C-B4C4A880366E}" srcOrd="0" destOrd="0" parTransId="{25CE2251-70DE-4E9E-B540-2DD1A05A0B24}" sibTransId="{BFD07314-35EA-4682-BA73-1C57139C0480}"/>
    <dgm:cxn modelId="{01E65B06-B980-4976-B2E1-87C11C2BB7DA}" srcId="{5830C8B5-3A35-4DBA-8127-701C4EDC1475}" destId="{7BAD5DBC-B424-4E97-A863-921AB61994C7}" srcOrd="2" destOrd="0" parTransId="{23E61813-5C5A-47E2-A92A-DA7B8DE95742}" sibTransId="{32D46774-6DBA-4F56-BC84-4C812FE0FC07}"/>
    <dgm:cxn modelId="{D6D23C0B-9FC0-784E-94F8-585869BA7D6B}" type="presOf" srcId="{5830C8B5-3A35-4DBA-8127-701C4EDC1475}" destId="{7F5B674C-50BB-B242-8DE3-515F45BC4B59}" srcOrd="0" destOrd="0" presId="urn:microsoft.com/office/officeart/2005/8/layout/list1"/>
    <dgm:cxn modelId="{FA18E50F-67C0-415F-BB63-DEA4CDE27663}" srcId="{5830C8B5-3A35-4DBA-8127-701C4EDC1475}" destId="{3FBECD07-4CB3-48E5-8806-5D1CE390F01C}" srcOrd="3" destOrd="0" parTransId="{7310C6E5-6712-43C0-88E7-FE2E0961D61C}" sibTransId="{C60EBF19-BD89-4324-8B1C-353B7EBCC8EB}"/>
    <dgm:cxn modelId="{466C1A20-7885-4183-B101-2806D152E742}" srcId="{DA1869FA-5FDD-45DF-AD6A-167816143801}" destId="{B2F6E360-808A-4329-A663-BA87E194B04B}" srcOrd="0" destOrd="0" parTransId="{F087D55C-8496-44B0-A03B-1B169F625E8A}" sibTransId="{A04C30F5-29F2-423B-A6BB-4301A19CC4A4}"/>
    <dgm:cxn modelId="{42F51E21-1248-244E-942B-A3CF1FD0743E}" type="presOf" srcId="{8D4DCB03-D6F7-40EB-ACCF-F02253699C49}" destId="{D332178A-7769-B34E-8B0B-50B733D084E7}" srcOrd="0" destOrd="0" presId="urn:microsoft.com/office/officeart/2005/8/layout/list1"/>
    <dgm:cxn modelId="{1E8C2322-F97A-F140-A7B7-9721828D17FD}" type="presOf" srcId="{17F303CC-C46E-4E22-B82C-B4C4A880366E}" destId="{E27F6D0B-C5F8-914B-915D-AF6474C78ECA}" srcOrd="0" destOrd="0" presId="urn:microsoft.com/office/officeart/2005/8/layout/list1"/>
    <dgm:cxn modelId="{5EB01624-29D7-A04C-B697-7FEE7BA9A1D6}" type="presOf" srcId="{3FBECD07-4CB3-48E5-8806-5D1CE390F01C}" destId="{B31C7C5B-B275-794F-94E0-52C75E85A845}" srcOrd="1" destOrd="0" presId="urn:microsoft.com/office/officeart/2005/8/layout/list1"/>
    <dgm:cxn modelId="{C706CF24-A9B8-2041-A8A6-F833144285A3}" type="presOf" srcId="{7BAD5DBC-B424-4E97-A863-921AB61994C7}" destId="{64D70FAD-5707-6541-B4A5-F281DC6BCCE5}" srcOrd="0" destOrd="0" presId="urn:microsoft.com/office/officeart/2005/8/layout/list1"/>
    <dgm:cxn modelId="{32BA312E-C211-4228-AA95-500EEDEB5DC6}" srcId="{5830C8B5-3A35-4DBA-8127-701C4EDC1475}" destId="{071ABEE3-919E-4E12-A946-1637E4EDF796}" srcOrd="4" destOrd="0" parTransId="{43549B9D-A815-4140-8613-09676DFB0C04}" sibTransId="{9522CE1B-8E82-40F2-A3A1-8119BC0AC6CA}"/>
    <dgm:cxn modelId="{FDE78C39-6371-BD4F-A692-75D276EB63A8}" srcId="{071ABEE3-919E-4E12-A946-1637E4EDF796}" destId="{DD4DEC06-856B-CA4B-A4B8-693A3259915C}" srcOrd="0" destOrd="0" parTransId="{4210BA13-8A01-8C4D-95A5-0F3CA17DFEBE}" sibTransId="{07E055D4-A64E-D342-9661-B134E55E6590}"/>
    <dgm:cxn modelId="{CFFB7149-7600-C142-A8BA-6B9D5DB7506F}" type="presOf" srcId="{3FBECD07-4CB3-48E5-8806-5D1CE390F01C}" destId="{22E95280-2FFB-3C49-A77A-40D7D639B211}" srcOrd="0" destOrd="0" presId="urn:microsoft.com/office/officeart/2005/8/layout/list1"/>
    <dgm:cxn modelId="{74BB2856-3665-954C-BB76-B41318D35540}" type="presOf" srcId="{DA1869FA-5FDD-45DF-AD6A-167816143801}" destId="{8EDA5ED9-D269-5743-B824-2CC2BFD658C6}" srcOrd="0" destOrd="0" presId="urn:microsoft.com/office/officeart/2005/8/layout/list1"/>
    <dgm:cxn modelId="{BE6F7E5B-AF23-409F-A18B-504613EBDD0B}" srcId="{5830C8B5-3A35-4DBA-8127-701C4EDC1475}" destId="{DA1869FA-5FDD-45DF-AD6A-167816143801}" srcOrd="1" destOrd="0" parTransId="{6AA2C7DD-7F32-48A8-9085-D1CAF77FD3A8}" sibTransId="{006F763A-DD61-41E0-A5BD-E82A2670DC28}"/>
    <dgm:cxn modelId="{FBB5EF6A-8A6E-084F-8746-1E3E84261391}" type="presOf" srcId="{071ABEE3-919E-4E12-A946-1637E4EDF796}" destId="{B97E9797-D564-1B4E-B929-9D00C6BAF1FC}" srcOrd="0" destOrd="0" presId="urn:microsoft.com/office/officeart/2005/8/layout/list1"/>
    <dgm:cxn modelId="{9D0F097C-B43E-6640-B4C0-2C4067E01297}" type="presOf" srcId="{607E937D-7E76-434F-8A57-D1C1F2C666BF}" destId="{346C031E-486A-E74C-8473-8B1AA6D8C5AE}" srcOrd="0" destOrd="0" presId="urn:microsoft.com/office/officeart/2005/8/layout/list1"/>
    <dgm:cxn modelId="{0575C691-9C60-41F6-AF50-577D2E7E5327}" srcId="{5830C8B5-3A35-4DBA-8127-701C4EDC1475}" destId="{8D4DCB03-D6F7-40EB-ACCF-F02253699C49}" srcOrd="0" destOrd="0" parTransId="{7F085322-ED9D-41D1-AFC0-184205A1E425}" sibTransId="{F108D5B3-90F2-4751-9787-7B9480601631}"/>
    <dgm:cxn modelId="{DE36F89F-C59E-C542-A854-2456870AD118}" type="presOf" srcId="{071ABEE3-919E-4E12-A946-1637E4EDF796}" destId="{DBA2EA23-8E74-104F-8F44-CAFDFFF2871E}" srcOrd="1" destOrd="0" presId="urn:microsoft.com/office/officeart/2005/8/layout/list1"/>
    <dgm:cxn modelId="{D1FF39BD-E96F-3248-B0D5-CFB866F98D70}" srcId="{7BAD5DBC-B424-4E97-A863-921AB61994C7}" destId="{607E937D-7E76-434F-8A57-D1C1F2C666BF}" srcOrd="0" destOrd="0" parTransId="{EDD8468A-2D4C-4949-8C53-2F5C2C4E9591}" sibTransId="{E3A54469-943D-C342-893C-72127357000C}"/>
    <dgm:cxn modelId="{BD5278C4-A2B4-462C-B0BD-6B8C41174497}" srcId="{8D4DCB03-D6F7-40EB-ACCF-F02253699C49}" destId="{B97B8557-D6FC-412E-9DAF-E020A6B24DE1}" srcOrd="0" destOrd="0" parTransId="{A12BE9ED-89F2-4878-AAFA-4AB267D52590}" sibTransId="{ADC4A17A-0AE0-44CB-89E7-DEDB25A4B70F}"/>
    <dgm:cxn modelId="{C206BFC6-B3F6-B046-A9C0-CA08E068A196}" type="presOf" srcId="{DD4DEC06-856B-CA4B-A4B8-693A3259915C}" destId="{1AAF95C4-2D01-014A-8FD8-1D90BCE7C20E}" srcOrd="0" destOrd="0" presId="urn:microsoft.com/office/officeart/2005/8/layout/list1"/>
    <dgm:cxn modelId="{AABB9CD1-1797-B148-A106-4279A2262026}" type="presOf" srcId="{7BAD5DBC-B424-4E97-A863-921AB61994C7}" destId="{68626694-A228-6146-8F53-F49709C07045}" srcOrd="1" destOrd="0" presId="urn:microsoft.com/office/officeart/2005/8/layout/list1"/>
    <dgm:cxn modelId="{CF2A69D5-FF13-034F-A445-8AA16DFEEE77}" type="presOf" srcId="{B2F6E360-808A-4329-A663-BA87E194B04B}" destId="{53C79BEE-146A-3C4E-910D-B172211FDF75}" srcOrd="0" destOrd="0" presId="urn:microsoft.com/office/officeart/2005/8/layout/list1"/>
    <dgm:cxn modelId="{E90BECEF-AAFE-B140-A752-E5303EE8AE33}" type="presOf" srcId="{8D4DCB03-D6F7-40EB-ACCF-F02253699C49}" destId="{0B17ADC9-A796-854B-B92B-68E6E6B1E8E1}" srcOrd="1" destOrd="0" presId="urn:microsoft.com/office/officeart/2005/8/layout/list1"/>
    <dgm:cxn modelId="{A69C92F6-2905-404A-AFE0-C2C1FF9BBE5C}" type="presOf" srcId="{DA1869FA-5FDD-45DF-AD6A-167816143801}" destId="{A1ECF028-515F-884E-AD70-C9E32C7824B7}" srcOrd="1" destOrd="0" presId="urn:microsoft.com/office/officeart/2005/8/layout/list1"/>
    <dgm:cxn modelId="{A5D684F9-8619-2345-8BC7-A016E5136985}" type="presOf" srcId="{B97B8557-D6FC-412E-9DAF-E020A6B24DE1}" destId="{F61CCD44-B837-3140-8C0B-BFE23C3CDAA8}" srcOrd="0" destOrd="0" presId="urn:microsoft.com/office/officeart/2005/8/layout/list1"/>
    <dgm:cxn modelId="{B007B2D0-FDEC-CE45-8C5B-BC3734369754}" type="presParOf" srcId="{7F5B674C-50BB-B242-8DE3-515F45BC4B59}" destId="{FDB38510-EE1C-0A45-83B9-6E8D1FB84864}" srcOrd="0" destOrd="0" presId="urn:microsoft.com/office/officeart/2005/8/layout/list1"/>
    <dgm:cxn modelId="{95360437-6E7B-B246-83CC-667AEEBAA8E5}" type="presParOf" srcId="{FDB38510-EE1C-0A45-83B9-6E8D1FB84864}" destId="{D332178A-7769-B34E-8B0B-50B733D084E7}" srcOrd="0" destOrd="0" presId="urn:microsoft.com/office/officeart/2005/8/layout/list1"/>
    <dgm:cxn modelId="{D9CA4134-96FE-3F4C-B3BE-872FFCDA121C}" type="presParOf" srcId="{FDB38510-EE1C-0A45-83B9-6E8D1FB84864}" destId="{0B17ADC9-A796-854B-B92B-68E6E6B1E8E1}" srcOrd="1" destOrd="0" presId="urn:microsoft.com/office/officeart/2005/8/layout/list1"/>
    <dgm:cxn modelId="{E5100263-CE66-BD43-8111-DEFC8A0A9AD0}" type="presParOf" srcId="{7F5B674C-50BB-B242-8DE3-515F45BC4B59}" destId="{C1659F8A-B6A2-D946-8006-A1CFD0251D62}" srcOrd="1" destOrd="0" presId="urn:microsoft.com/office/officeart/2005/8/layout/list1"/>
    <dgm:cxn modelId="{DAB94925-4DB3-BC43-9218-2EE245873C93}" type="presParOf" srcId="{7F5B674C-50BB-B242-8DE3-515F45BC4B59}" destId="{F61CCD44-B837-3140-8C0B-BFE23C3CDAA8}" srcOrd="2" destOrd="0" presId="urn:microsoft.com/office/officeart/2005/8/layout/list1"/>
    <dgm:cxn modelId="{056F2F33-DE3F-2847-969F-371F5DECAC2C}" type="presParOf" srcId="{7F5B674C-50BB-B242-8DE3-515F45BC4B59}" destId="{7D6B61B9-1CD3-8E47-BD94-87B711F1435C}" srcOrd="3" destOrd="0" presId="urn:microsoft.com/office/officeart/2005/8/layout/list1"/>
    <dgm:cxn modelId="{6E733CA7-C0FD-F941-BAB8-E601D045C1AB}" type="presParOf" srcId="{7F5B674C-50BB-B242-8DE3-515F45BC4B59}" destId="{D83AB3C9-5431-4144-885A-53FDE944CEE7}" srcOrd="4" destOrd="0" presId="urn:microsoft.com/office/officeart/2005/8/layout/list1"/>
    <dgm:cxn modelId="{67146BA7-E513-F841-B1D4-0D676CD376B1}" type="presParOf" srcId="{D83AB3C9-5431-4144-885A-53FDE944CEE7}" destId="{8EDA5ED9-D269-5743-B824-2CC2BFD658C6}" srcOrd="0" destOrd="0" presId="urn:microsoft.com/office/officeart/2005/8/layout/list1"/>
    <dgm:cxn modelId="{F6B03C14-A08D-3F4A-83A2-2CF7E72E6459}" type="presParOf" srcId="{D83AB3C9-5431-4144-885A-53FDE944CEE7}" destId="{A1ECF028-515F-884E-AD70-C9E32C7824B7}" srcOrd="1" destOrd="0" presId="urn:microsoft.com/office/officeart/2005/8/layout/list1"/>
    <dgm:cxn modelId="{FF89B18E-C18A-5A48-A0D2-6D90B9DD3B1C}" type="presParOf" srcId="{7F5B674C-50BB-B242-8DE3-515F45BC4B59}" destId="{6C3D1BC8-7F0A-D54C-A3E1-07BA333935EC}" srcOrd="5" destOrd="0" presId="urn:microsoft.com/office/officeart/2005/8/layout/list1"/>
    <dgm:cxn modelId="{E5F4A587-7173-A54E-8DF3-579EF02E9C44}" type="presParOf" srcId="{7F5B674C-50BB-B242-8DE3-515F45BC4B59}" destId="{53C79BEE-146A-3C4E-910D-B172211FDF75}" srcOrd="6" destOrd="0" presId="urn:microsoft.com/office/officeart/2005/8/layout/list1"/>
    <dgm:cxn modelId="{91D9D0AF-0573-F14E-A3CA-5BB571C30A40}" type="presParOf" srcId="{7F5B674C-50BB-B242-8DE3-515F45BC4B59}" destId="{F209C6B7-E7A2-5548-B15E-B81D9E953A77}" srcOrd="7" destOrd="0" presId="urn:microsoft.com/office/officeart/2005/8/layout/list1"/>
    <dgm:cxn modelId="{97C98CE0-19E3-3049-8AE3-C0E4141EC659}" type="presParOf" srcId="{7F5B674C-50BB-B242-8DE3-515F45BC4B59}" destId="{544389C1-A05F-7549-8822-CA8EEA841551}" srcOrd="8" destOrd="0" presId="urn:microsoft.com/office/officeart/2005/8/layout/list1"/>
    <dgm:cxn modelId="{7C7BC739-4F98-DB4D-9F7E-71CFAD63B9CB}" type="presParOf" srcId="{544389C1-A05F-7549-8822-CA8EEA841551}" destId="{64D70FAD-5707-6541-B4A5-F281DC6BCCE5}" srcOrd="0" destOrd="0" presId="urn:microsoft.com/office/officeart/2005/8/layout/list1"/>
    <dgm:cxn modelId="{08AE2430-0EE8-CE44-9627-6573AF0BB273}" type="presParOf" srcId="{544389C1-A05F-7549-8822-CA8EEA841551}" destId="{68626694-A228-6146-8F53-F49709C07045}" srcOrd="1" destOrd="0" presId="urn:microsoft.com/office/officeart/2005/8/layout/list1"/>
    <dgm:cxn modelId="{68CBDBE4-BCDE-2B4E-BFBA-1CA66B13A612}" type="presParOf" srcId="{7F5B674C-50BB-B242-8DE3-515F45BC4B59}" destId="{D58B69A5-930F-FD44-91F0-F953353AE172}" srcOrd="9" destOrd="0" presId="urn:microsoft.com/office/officeart/2005/8/layout/list1"/>
    <dgm:cxn modelId="{D759CF92-B97A-DB40-ADF9-F60E40B65DF7}" type="presParOf" srcId="{7F5B674C-50BB-B242-8DE3-515F45BC4B59}" destId="{346C031E-486A-E74C-8473-8B1AA6D8C5AE}" srcOrd="10" destOrd="0" presId="urn:microsoft.com/office/officeart/2005/8/layout/list1"/>
    <dgm:cxn modelId="{80CADA6D-39CD-4C4A-800F-7518E5D5753D}" type="presParOf" srcId="{7F5B674C-50BB-B242-8DE3-515F45BC4B59}" destId="{4EBD041C-F37B-2443-AB29-9EF6D4E474E6}" srcOrd="11" destOrd="0" presId="urn:microsoft.com/office/officeart/2005/8/layout/list1"/>
    <dgm:cxn modelId="{9F7D1BEC-2345-9844-B5AC-42CDD185E764}" type="presParOf" srcId="{7F5B674C-50BB-B242-8DE3-515F45BC4B59}" destId="{37D75E47-309A-B04B-993A-B69396EA581B}" srcOrd="12" destOrd="0" presId="urn:microsoft.com/office/officeart/2005/8/layout/list1"/>
    <dgm:cxn modelId="{2E7ABDC5-DAA4-A04F-A9DC-3EDD3162060A}" type="presParOf" srcId="{37D75E47-309A-B04B-993A-B69396EA581B}" destId="{22E95280-2FFB-3C49-A77A-40D7D639B211}" srcOrd="0" destOrd="0" presId="urn:microsoft.com/office/officeart/2005/8/layout/list1"/>
    <dgm:cxn modelId="{FF08A826-B2C8-1042-9100-ED4EB2594A22}" type="presParOf" srcId="{37D75E47-309A-B04B-993A-B69396EA581B}" destId="{B31C7C5B-B275-794F-94E0-52C75E85A845}" srcOrd="1" destOrd="0" presId="urn:microsoft.com/office/officeart/2005/8/layout/list1"/>
    <dgm:cxn modelId="{A976F4F9-C4D7-2248-8A46-88374A4EFFD2}" type="presParOf" srcId="{7F5B674C-50BB-B242-8DE3-515F45BC4B59}" destId="{4C88E4B7-3BAA-9D4A-9EFB-D9AE71FAF841}" srcOrd="13" destOrd="0" presId="urn:microsoft.com/office/officeart/2005/8/layout/list1"/>
    <dgm:cxn modelId="{93523D5A-C86B-584F-BD5E-49FA5DC98A93}" type="presParOf" srcId="{7F5B674C-50BB-B242-8DE3-515F45BC4B59}" destId="{E27F6D0B-C5F8-914B-915D-AF6474C78ECA}" srcOrd="14" destOrd="0" presId="urn:microsoft.com/office/officeart/2005/8/layout/list1"/>
    <dgm:cxn modelId="{2A9695FF-C975-DD4D-86E1-AB1BE202387C}" type="presParOf" srcId="{7F5B674C-50BB-B242-8DE3-515F45BC4B59}" destId="{2D0C3602-CE73-F84C-812F-530AECC18D4D}" srcOrd="15" destOrd="0" presId="urn:microsoft.com/office/officeart/2005/8/layout/list1"/>
    <dgm:cxn modelId="{E6F3F917-DE56-4C4C-B8F6-C6E735672501}" type="presParOf" srcId="{7F5B674C-50BB-B242-8DE3-515F45BC4B59}" destId="{D70AD24A-9103-B249-8912-459EB3F36094}" srcOrd="16" destOrd="0" presId="urn:microsoft.com/office/officeart/2005/8/layout/list1"/>
    <dgm:cxn modelId="{8AD9364F-5F5E-7C4F-8C61-F11F4C48EF2E}" type="presParOf" srcId="{D70AD24A-9103-B249-8912-459EB3F36094}" destId="{B97E9797-D564-1B4E-B929-9D00C6BAF1FC}" srcOrd="0" destOrd="0" presId="urn:microsoft.com/office/officeart/2005/8/layout/list1"/>
    <dgm:cxn modelId="{1B08D16E-D484-F344-8385-77BBE0D0733D}" type="presParOf" srcId="{D70AD24A-9103-B249-8912-459EB3F36094}" destId="{DBA2EA23-8E74-104F-8F44-CAFDFFF2871E}" srcOrd="1" destOrd="0" presId="urn:microsoft.com/office/officeart/2005/8/layout/list1"/>
    <dgm:cxn modelId="{52785855-3383-474D-910D-34725A604447}" type="presParOf" srcId="{7F5B674C-50BB-B242-8DE3-515F45BC4B59}" destId="{2688CC4A-4BEC-1043-9023-EDAA68473D98}" srcOrd="17" destOrd="0" presId="urn:microsoft.com/office/officeart/2005/8/layout/list1"/>
    <dgm:cxn modelId="{052625A0-404F-D243-A4D6-63E8B906A875}" type="presParOf" srcId="{7F5B674C-50BB-B242-8DE3-515F45BC4B59}" destId="{1AAF95C4-2D01-014A-8FD8-1D90BCE7C20E}"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663EEF5-95AC-4775-B336-D532229290B4}"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2CAA545-D647-414E-92A8-2C21E118A1FD}">
      <dgm:prSet/>
      <dgm:spPr/>
      <dgm:t>
        <a:bodyPr/>
        <a:lstStyle/>
        <a:p>
          <a:r>
            <a:rPr lang="en-US"/>
            <a:t>Thinking brain (cortex): complex, very slow, conscious</a:t>
          </a:r>
        </a:p>
      </dgm:t>
    </dgm:pt>
    <dgm:pt modelId="{AC7B4003-AA0D-471A-9B96-23FEF03A3BEF}" type="parTrans" cxnId="{DB906616-8549-4532-A784-DD08F8DC30B5}">
      <dgm:prSet/>
      <dgm:spPr/>
      <dgm:t>
        <a:bodyPr/>
        <a:lstStyle/>
        <a:p>
          <a:endParaRPr lang="en-US"/>
        </a:p>
      </dgm:t>
    </dgm:pt>
    <dgm:pt modelId="{1A87DEF5-BDDC-4529-9F50-20D7BF4822C3}" type="sibTrans" cxnId="{DB906616-8549-4532-A784-DD08F8DC30B5}">
      <dgm:prSet/>
      <dgm:spPr/>
      <dgm:t>
        <a:bodyPr/>
        <a:lstStyle/>
        <a:p>
          <a:endParaRPr lang="en-US"/>
        </a:p>
      </dgm:t>
    </dgm:pt>
    <dgm:pt modelId="{7AE8A38F-9D61-4F7F-8EC0-1D51826A91CB}">
      <dgm:prSet/>
      <dgm:spPr/>
      <dgm:t>
        <a:bodyPr/>
        <a:lstStyle/>
        <a:p>
          <a:r>
            <a:rPr lang="en-US"/>
            <a:t>Action brain (amygdala): simple, very quick, unconscious</a:t>
          </a:r>
        </a:p>
      </dgm:t>
    </dgm:pt>
    <dgm:pt modelId="{1602A92F-040A-45E2-8CC9-3581FBFB0A6C}" type="parTrans" cxnId="{528B6C83-3931-46D7-9801-BC214E2EBB3F}">
      <dgm:prSet/>
      <dgm:spPr/>
      <dgm:t>
        <a:bodyPr/>
        <a:lstStyle/>
        <a:p>
          <a:endParaRPr lang="en-US"/>
        </a:p>
      </dgm:t>
    </dgm:pt>
    <dgm:pt modelId="{CCE0157A-0FFB-4026-976F-4751D8860E00}" type="sibTrans" cxnId="{528B6C83-3931-46D7-9801-BC214E2EBB3F}">
      <dgm:prSet/>
      <dgm:spPr/>
      <dgm:t>
        <a:bodyPr/>
        <a:lstStyle/>
        <a:p>
          <a:endParaRPr lang="en-US"/>
        </a:p>
      </dgm:t>
    </dgm:pt>
    <dgm:pt modelId="{B040D7C8-0759-49BA-A6C8-F18B7B56D29B}">
      <dgm:prSet/>
      <dgm:spPr/>
      <dgm:t>
        <a:bodyPr/>
        <a:lstStyle/>
        <a:p>
          <a:r>
            <a:rPr lang="en-US"/>
            <a:t>Fight, Flight, Freeze, Fawn (4 F’s)</a:t>
          </a:r>
        </a:p>
      </dgm:t>
    </dgm:pt>
    <dgm:pt modelId="{85362295-3486-4F70-8E9E-1C269D39747B}" type="parTrans" cxnId="{005E15CC-F16F-445A-A7ED-56365A5AEAF3}">
      <dgm:prSet/>
      <dgm:spPr/>
      <dgm:t>
        <a:bodyPr/>
        <a:lstStyle/>
        <a:p>
          <a:endParaRPr lang="en-US"/>
        </a:p>
      </dgm:t>
    </dgm:pt>
    <dgm:pt modelId="{9E6B1255-DD2F-4994-884F-0023984BF47D}" type="sibTrans" cxnId="{005E15CC-F16F-445A-A7ED-56365A5AEAF3}">
      <dgm:prSet/>
      <dgm:spPr/>
      <dgm:t>
        <a:bodyPr/>
        <a:lstStyle/>
        <a:p>
          <a:endParaRPr lang="en-US"/>
        </a:p>
      </dgm:t>
    </dgm:pt>
    <dgm:pt modelId="{9FE153E8-BA29-4D15-9710-A7354B26F26B}">
      <dgm:prSet/>
      <dgm:spPr/>
      <dgm:t>
        <a:bodyPr/>
        <a:lstStyle/>
        <a:p>
          <a:r>
            <a:rPr lang="en-US"/>
            <a:t>Memory making (hippocampus): disrupted by 4 F’s</a:t>
          </a:r>
        </a:p>
      </dgm:t>
    </dgm:pt>
    <dgm:pt modelId="{30B7925F-E03F-4E09-A1BD-CECEE9E2C045}" type="parTrans" cxnId="{6DC10CDB-8699-4A6D-89C6-C288480812AA}">
      <dgm:prSet/>
      <dgm:spPr/>
      <dgm:t>
        <a:bodyPr/>
        <a:lstStyle/>
        <a:p>
          <a:endParaRPr lang="en-US"/>
        </a:p>
      </dgm:t>
    </dgm:pt>
    <dgm:pt modelId="{F1A16098-3668-4CB1-B877-5CA8277D0E34}" type="sibTrans" cxnId="{6DC10CDB-8699-4A6D-89C6-C288480812AA}">
      <dgm:prSet/>
      <dgm:spPr/>
      <dgm:t>
        <a:bodyPr/>
        <a:lstStyle/>
        <a:p>
          <a:endParaRPr lang="en-US"/>
        </a:p>
      </dgm:t>
    </dgm:pt>
    <dgm:pt modelId="{75EDE0F5-3776-B646-BB50-D286AE641126}" type="pres">
      <dgm:prSet presAssocID="{3663EEF5-95AC-4775-B336-D532229290B4}" presName="vert0" presStyleCnt="0">
        <dgm:presLayoutVars>
          <dgm:dir/>
          <dgm:animOne val="branch"/>
          <dgm:animLvl val="lvl"/>
        </dgm:presLayoutVars>
      </dgm:prSet>
      <dgm:spPr/>
    </dgm:pt>
    <dgm:pt modelId="{1EFE369F-6FC6-0543-A36E-79043AD1B2DC}" type="pres">
      <dgm:prSet presAssocID="{32CAA545-D647-414E-92A8-2C21E118A1FD}" presName="thickLine" presStyleLbl="alignNode1" presStyleIdx="0" presStyleCnt="4"/>
      <dgm:spPr/>
    </dgm:pt>
    <dgm:pt modelId="{B6419BA9-11AA-B043-B07B-F9CB983F305D}" type="pres">
      <dgm:prSet presAssocID="{32CAA545-D647-414E-92A8-2C21E118A1FD}" presName="horz1" presStyleCnt="0"/>
      <dgm:spPr/>
    </dgm:pt>
    <dgm:pt modelId="{E5D316C4-3588-9542-91CE-7BD25A90CD42}" type="pres">
      <dgm:prSet presAssocID="{32CAA545-D647-414E-92A8-2C21E118A1FD}" presName="tx1" presStyleLbl="revTx" presStyleIdx="0" presStyleCnt="4"/>
      <dgm:spPr/>
    </dgm:pt>
    <dgm:pt modelId="{DBB3B19F-E097-804E-8054-AA6DF813096A}" type="pres">
      <dgm:prSet presAssocID="{32CAA545-D647-414E-92A8-2C21E118A1FD}" presName="vert1" presStyleCnt="0"/>
      <dgm:spPr/>
    </dgm:pt>
    <dgm:pt modelId="{C99B70D4-3F51-6545-8E51-4CD973651748}" type="pres">
      <dgm:prSet presAssocID="{7AE8A38F-9D61-4F7F-8EC0-1D51826A91CB}" presName="thickLine" presStyleLbl="alignNode1" presStyleIdx="1" presStyleCnt="4"/>
      <dgm:spPr/>
    </dgm:pt>
    <dgm:pt modelId="{1A205001-0E92-624B-AE5F-B08FBD175A8A}" type="pres">
      <dgm:prSet presAssocID="{7AE8A38F-9D61-4F7F-8EC0-1D51826A91CB}" presName="horz1" presStyleCnt="0"/>
      <dgm:spPr/>
    </dgm:pt>
    <dgm:pt modelId="{C7299271-891D-0F4A-8E7F-D1F97024E855}" type="pres">
      <dgm:prSet presAssocID="{7AE8A38F-9D61-4F7F-8EC0-1D51826A91CB}" presName="tx1" presStyleLbl="revTx" presStyleIdx="1" presStyleCnt="4"/>
      <dgm:spPr/>
    </dgm:pt>
    <dgm:pt modelId="{ED1A69C0-488F-864B-B228-B2F6ABE571B6}" type="pres">
      <dgm:prSet presAssocID="{7AE8A38F-9D61-4F7F-8EC0-1D51826A91CB}" presName="vert1" presStyleCnt="0"/>
      <dgm:spPr/>
    </dgm:pt>
    <dgm:pt modelId="{64A9455A-5835-6245-B092-B653C76FFB48}" type="pres">
      <dgm:prSet presAssocID="{B040D7C8-0759-49BA-A6C8-F18B7B56D29B}" presName="thickLine" presStyleLbl="alignNode1" presStyleIdx="2" presStyleCnt="4"/>
      <dgm:spPr/>
    </dgm:pt>
    <dgm:pt modelId="{11DD74D4-E06A-6449-9F78-FE882DF46B96}" type="pres">
      <dgm:prSet presAssocID="{B040D7C8-0759-49BA-A6C8-F18B7B56D29B}" presName="horz1" presStyleCnt="0"/>
      <dgm:spPr/>
    </dgm:pt>
    <dgm:pt modelId="{D180288C-6571-0F4C-918A-8BD0B2F1A491}" type="pres">
      <dgm:prSet presAssocID="{B040D7C8-0759-49BA-A6C8-F18B7B56D29B}" presName="tx1" presStyleLbl="revTx" presStyleIdx="2" presStyleCnt="4"/>
      <dgm:spPr/>
    </dgm:pt>
    <dgm:pt modelId="{40B61B7C-661B-A149-B7F0-9F44F9163825}" type="pres">
      <dgm:prSet presAssocID="{B040D7C8-0759-49BA-A6C8-F18B7B56D29B}" presName="vert1" presStyleCnt="0"/>
      <dgm:spPr/>
    </dgm:pt>
    <dgm:pt modelId="{C35729CA-AD06-C940-8AB0-3D87022EC6AD}" type="pres">
      <dgm:prSet presAssocID="{9FE153E8-BA29-4D15-9710-A7354B26F26B}" presName="thickLine" presStyleLbl="alignNode1" presStyleIdx="3" presStyleCnt="4"/>
      <dgm:spPr/>
    </dgm:pt>
    <dgm:pt modelId="{70B57EC7-EEA1-394D-9FBF-AF05425A65FD}" type="pres">
      <dgm:prSet presAssocID="{9FE153E8-BA29-4D15-9710-A7354B26F26B}" presName="horz1" presStyleCnt="0"/>
      <dgm:spPr/>
    </dgm:pt>
    <dgm:pt modelId="{7B6CD51E-EE30-8043-9ED9-DF1759366AC8}" type="pres">
      <dgm:prSet presAssocID="{9FE153E8-BA29-4D15-9710-A7354B26F26B}" presName="tx1" presStyleLbl="revTx" presStyleIdx="3" presStyleCnt="4"/>
      <dgm:spPr/>
    </dgm:pt>
    <dgm:pt modelId="{42B1FD8E-C8A7-C241-95EA-F41144EF9CDC}" type="pres">
      <dgm:prSet presAssocID="{9FE153E8-BA29-4D15-9710-A7354B26F26B}" presName="vert1" presStyleCnt="0"/>
      <dgm:spPr/>
    </dgm:pt>
  </dgm:ptLst>
  <dgm:cxnLst>
    <dgm:cxn modelId="{9DD17F13-D20E-2749-900C-953EA26B2002}" type="presOf" srcId="{B040D7C8-0759-49BA-A6C8-F18B7B56D29B}" destId="{D180288C-6571-0F4C-918A-8BD0B2F1A491}" srcOrd="0" destOrd="0" presId="urn:microsoft.com/office/officeart/2008/layout/LinedList"/>
    <dgm:cxn modelId="{DB906616-8549-4532-A784-DD08F8DC30B5}" srcId="{3663EEF5-95AC-4775-B336-D532229290B4}" destId="{32CAA545-D647-414E-92A8-2C21E118A1FD}" srcOrd="0" destOrd="0" parTransId="{AC7B4003-AA0D-471A-9B96-23FEF03A3BEF}" sibTransId="{1A87DEF5-BDDC-4529-9F50-20D7BF4822C3}"/>
    <dgm:cxn modelId="{09341544-0DD0-B549-A811-0746E0650D3C}" type="presOf" srcId="{32CAA545-D647-414E-92A8-2C21E118A1FD}" destId="{E5D316C4-3588-9542-91CE-7BD25A90CD42}" srcOrd="0" destOrd="0" presId="urn:microsoft.com/office/officeart/2008/layout/LinedList"/>
    <dgm:cxn modelId="{68CA586D-46F5-2846-885D-F2D0E8CE000A}" type="presOf" srcId="{3663EEF5-95AC-4775-B336-D532229290B4}" destId="{75EDE0F5-3776-B646-BB50-D286AE641126}" srcOrd="0" destOrd="0" presId="urn:microsoft.com/office/officeart/2008/layout/LinedList"/>
    <dgm:cxn modelId="{528B6C83-3931-46D7-9801-BC214E2EBB3F}" srcId="{3663EEF5-95AC-4775-B336-D532229290B4}" destId="{7AE8A38F-9D61-4F7F-8EC0-1D51826A91CB}" srcOrd="1" destOrd="0" parTransId="{1602A92F-040A-45E2-8CC9-3581FBFB0A6C}" sibTransId="{CCE0157A-0FFB-4026-976F-4751D8860E00}"/>
    <dgm:cxn modelId="{584B6098-B9B7-7D4E-8BD4-4AB43C5236C8}" type="presOf" srcId="{9FE153E8-BA29-4D15-9710-A7354B26F26B}" destId="{7B6CD51E-EE30-8043-9ED9-DF1759366AC8}" srcOrd="0" destOrd="0" presId="urn:microsoft.com/office/officeart/2008/layout/LinedList"/>
    <dgm:cxn modelId="{005E15CC-F16F-445A-A7ED-56365A5AEAF3}" srcId="{3663EEF5-95AC-4775-B336-D532229290B4}" destId="{B040D7C8-0759-49BA-A6C8-F18B7B56D29B}" srcOrd="2" destOrd="0" parTransId="{85362295-3486-4F70-8E9E-1C269D39747B}" sibTransId="{9E6B1255-DD2F-4994-884F-0023984BF47D}"/>
    <dgm:cxn modelId="{F93100D8-EF2B-6448-BA58-CDA7B6917CBF}" type="presOf" srcId="{7AE8A38F-9D61-4F7F-8EC0-1D51826A91CB}" destId="{C7299271-891D-0F4A-8E7F-D1F97024E855}" srcOrd="0" destOrd="0" presId="urn:microsoft.com/office/officeart/2008/layout/LinedList"/>
    <dgm:cxn modelId="{6DC10CDB-8699-4A6D-89C6-C288480812AA}" srcId="{3663EEF5-95AC-4775-B336-D532229290B4}" destId="{9FE153E8-BA29-4D15-9710-A7354B26F26B}" srcOrd="3" destOrd="0" parTransId="{30B7925F-E03F-4E09-A1BD-CECEE9E2C045}" sibTransId="{F1A16098-3668-4CB1-B877-5CA8277D0E34}"/>
    <dgm:cxn modelId="{22F62AE7-B5D4-5B4B-8128-4B7E7DAB1DA5}" type="presParOf" srcId="{75EDE0F5-3776-B646-BB50-D286AE641126}" destId="{1EFE369F-6FC6-0543-A36E-79043AD1B2DC}" srcOrd="0" destOrd="0" presId="urn:microsoft.com/office/officeart/2008/layout/LinedList"/>
    <dgm:cxn modelId="{F8C2967E-9283-F848-93EB-1389808724E3}" type="presParOf" srcId="{75EDE0F5-3776-B646-BB50-D286AE641126}" destId="{B6419BA9-11AA-B043-B07B-F9CB983F305D}" srcOrd="1" destOrd="0" presId="urn:microsoft.com/office/officeart/2008/layout/LinedList"/>
    <dgm:cxn modelId="{923DA5EF-CF9B-1743-A295-93C80D2DE887}" type="presParOf" srcId="{B6419BA9-11AA-B043-B07B-F9CB983F305D}" destId="{E5D316C4-3588-9542-91CE-7BD25A90CD42}" srcOrd="0" destOrd="0" presId="urn:microsoft.com/office/officeart/2008/layout/LinedList"/>
    <dgm:cxn modelId="{586A28C4-598C-4747-94FB-6B638B5B5AD1}" type="presParOf" srcId="{B6419BA9-11AA-B043-B07B-F9CB983F305D}" destId="{DBB3B19F-E097-804E-8054-AA6DF813096A}" srcOrd="1" destOrd="0" presId="urn:microsoft.com/office/officeart/2008/layout/LinedList"/>
    <dgm:cxn modelId="{CBD2C1FB-A7FB-7045-8C63-A7CF64CC4AE6}" type="presParOf" srcId="{75EDE0F5-3776-B646-BB50-D286AE641126}" destId="{C99B70D4-3F51-6545-8E51-4CD973651748}" srcOrd="2" destOrd="0" presId="urn:microsoft.com/office/officeart/2008/layout/LinedList"/>
    <dgm:cxn modelId="{77BC941D-F02C-434F-BA47-85B143BA08C2}" type="presParOf" srcId="{75EDE0F5-3776-B646-BB50-D286AE641126}" destId="{1A205001-0E92-624B-AE5F-B08FBD175A8A}" srcOrd="3" destOrd="0" presId="urn:microsoft.com/office/officeart/2008/layout/LinedList"/>
    <dgm:cxn modelId="{7DCF1CE5-CB90-C44F-BEF1-0BC0DBD9C5AC}" type="presParOf" srcId="{1A205001-0E92-624B-AE5F-B08FBD175A8A}" destId="{C7299271-891D-0F4A-8E7F-D1F97024E855}" srcOrd="0" destOrd="0" presId="urn:microsoft.com/office/officeart/2008/layout/LinedList"/>
    <dgm:cxn modelId="{B75FAA74-886E-7D47-8876-DDD67894C090}" type="presParOf" srcId="{1A205001-0E92-624B-AE5F-B08FBD175A8A}" destId="{ED1A69C0-488F-864B-B228-B2F6ABE571B6}" srcOrd="1" destOrd="0" presId="urn:microsoft.com/office/officeart/2008/layout/LinedList"/>
    <dgm:cxn modelId="{09348FE5-8B9F-DC44-821A-AEFC8DC3D045}" type="presParOf" srcId="{75EDE0F5-3776-B646-BB50-D286AE641126}" destId="{64A9455A-5835-6245-B092-B653C76FFB48}" srcOrd="4" destOrd="0" presId="urn:microsoft.com/office/officeart/2008/layout/LinedList"/>
    <dgm:cxn modelId="{1F00E776-F680-6246-BEBE-BBDC172CD04A}" type="presParOf" srcId="{75EDE0F5-3776-B646-BB50-D286AE641126}" destId="{11DD74D4-E06A-6449-9F78-FE882DF46B96}" srcOrd="5" destOrd="0" presId="urn:microsoft.com/office/officeart/2008/layout/LinedList"/>
    <dgm:cxn modelId="{F26A0413-4170-0147-A1C8-CAA731CF9639}" type="presParOf" srcId="{11DD74D4-E06A-6449-9F78-FE882DF46B96}" destId="{D180288C-6571-0F4C-918A-8BD0B2F1A491}" srcOrd="0" destOrd="0" presId="urn:microsoft.com/office/officeart/2008/layout/LinedList"/>
    <dgm:cxn modelId="{E8A0DAB7-AF84-4842-8B7E-CD8E938F89AE}" type="presParOf" srcId="{11DD74D4-E06A-6449-9F78-FE882DF46B96}" destId="{40B61B7C-661B-A149-B7F0-9F44F9163825}" srcOrd="1" destOrd="0" presId="urn:microsoft.com/office/officeart/2008/layout/LinedList"/>
    <dgm:cxn modelId="{8481FDCF-EF2B-884F-8FDF-1B2FAD42E168}" type="presParOf" srcId="{75EDE0F5-3776-B646-BB50-D286AE641126}" destId="{C35729CA-AD06-C940-8AB0-3D87022EC6AD}" srcOrd="6" destOrd="0" presId="urn:microsoft.com/office/officeart/2008/layout/LinedList"/>
    <dgm:cxn modelId="{C4AB4054-02E6-824C-922C-9B015B52C535}" type="presParOf" srcId="{75EDE0F5-3776-B646-BB50-D286AE641126}" destId="{70B57EC7-EEA1-394D-9FBF-AF05425A65FD}" srcOrd="7" destOrd="0" presId="urn:microsoft.com/office/officeart/2008/layout/LinedList"/>
    <dgm:cxn modelId="{D69DEA61-7AEC-2A47-BF8A-9DEEF228DBDA}" type="presParOf" srcId="{70B57EC7-EEA1-394D-9FBF-AF05425A65FD}" destId="{7B6CD51E-EE30-8043-9ED9-DF1759366AC8}" srcOrd="0" destOrd="0" presId="urn:microsoft.com/office/officeart/2008/layout/LinedList"/>
    <dgm:cxn modelId="{1A170C1F-6A9B-0A48-8573-45E79526E6A4}" type="presParOf" srcId="{70B57EC7-EEA1-394D-9FBF-AF05425A65FD}" destId="{42B1FD8E-C8A7-C241-95EA-F41144EF9CD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2268B-67E4-4721-B2F3-E83039E0EA7A}">
      <dsp:nvSpPr>
        <dsp:cNvPr id="0" name=""/>
        <dsp:cNvSpPr/>
      </dsp:nvSpPr>
      <dsp:spPr>
        <a:xfrm>
          <a:off x="5539" y="1093339"/>
          <a:ext cx="2123342" cy="75763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US" sz="2100" kern="1200" dirty="0">
              <a:latin typeface="Calibri"/>
              <a:cs typeface="Calibri"/>
            </a:rPr>
            <a:t>Sexual Violence</a:t>
          </a:r>
        </a:p>
      </dsp:txBody>
      <dsp:txXfrm>
        <a:off x="5539" y="1093339"/>
        <a:ext cx="2123342" cy="757635"/>
      </dsp:txXfrm>
    </dsp:sp>
    <dsp:sp modelId="{014B9B5D-E3AB-4F83-A814-D5EC7439D223}">
      <dsp:nvSpPr>
        <dsp:cNvPr id="0" name=""/>
        <dsp:cNvSpPr/>
      </dsp:nvSpPr>
      <dsp:spPr>
        <a:xfrm>
          <a:off x="5539" y="1920624"/>
          <a:ext cx="2123342" cy="464419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Calibri"/>
              <a:cs typeface="Calibri"/>
            </a:rPr>
            <a:t>Sexual contact without consent</a:t>
          </a:r>
        </a:p>
        <a:p>
          <a:pPr marL="228600" lvl="1" indent="-228600" algn="l" defTabSz="933450" rtl="0">
            <a:lnSpc>
              <a:spcPct val="90000"/>
            </a:lnSpc>
            <a:spcBef>
              <a:spcPct val="0"/>
            </a:spcBef>
            <a:spcAft>
              <a:spcPct val="15000"/>
            </a:spcAft>
            <a:buChar char="•"/>
          </a:pPr>
          <a:r>
            <a:rPr lang="en-US" sz="2100" kern="1200" dirty="0">
              <a:latin typeface="Calibri"/>
              <a:cs typeface="Calibri"/>
            </a:rPr>
            <a:t>Rape, </a:t>
          </a:r>
          <a:br>
            <a:rPr lang="en-US" sz="2100" kern="1200" dirty="0">
              <a:latin typeface="Calibri"/>
              <a:cs typeface="Calibri"/>
            </a:rPr>
          </a:br>
          <a:r>
            <a:rPr lang="en-US" sz="2100" kern="1200" dirty="0">
              <a:latin typeface="Calibri"/>
              <a:cs typeface="Calibri"/>
            </a:rPr>
            <a:t>Sexual Assault</a:t>
          </a:r>
        </a:p>
        <a:p>
          <a:pPr marL="228600" lvl="1" indent="-228600" algn="l" defTabSz="933450" rtl="0">
            <a:lnSpc>
              <a:spcPct val="90000"/>
            </a:lnSpc>
            <a:spcBef>
              <a:spcPct val="0"/>
            </a:spcBef>
            <a:spcAft>
              <a:spcPct val="15000"/>
            </a:spcAft>
            <a:buChar char="•"/>
          </a:pPr>
          <a:r>
            <a:rPr lang="en-US" sz="2100" kern="1200" dirty="0">
              <a:latin typeface="Calibri"/>
              <a:cs typeface="Calibri"/>
            </a:rPr>
            <a:t>Can happen as part of IPV</a:t>
          </a:r>
        </a:p>
      </dsp:txBody>
      <dsp:txXfrm>
        <a:off x="5539" y="1920624"/>
        <a:ext cx="2123342" cy="4644194"/>
      </dsp:txXfrm>
    </dsp:sp>
    <dsp:sp modelId="{D4ABFE36-4CAB-422D-B8D6-7305CF38BF45}">
      <dsp:nvSpPr>
        <dsp:cNvPr id="0" name=""/>
        <dsp:cNvSpPr/>
      </dsp:nvSpPr>
      <dsp:spPr>
        <a:xfrm>
          <a:off x="2426149" y="1090056"/>
          <a:ext cx="2123342" cy="75763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alibri"/>
              <a:cs typeface="Calibri"/>
            </a:rPr>
            <a:t>Intimate Partner Violence </a:t>
          </a:r>
        </a:p>
      </dsp:txBody>
      <dsp:txXfrm>
        <a:off x="2426149" y="1090056"/>
        <a:ext cx="2123342" cy="757635"/>
      </dsp:txXfrm>
    </dsp:sp>
    <dsp:sp modelId="{4DD324D3-885C-499D-9888-FDDB4B0B49DC}">
      <dsp:nvSpPr>
        <dsp:cNvPr id="0" name=""/>
        <dsp:cNvSpPr/>
      </dsp:nvSpPr>
      <dsp:spPr>
        <a:xfrm>
          <a:off x="2426149" y="1910772"/>
          <a:ext cx="2123342" cy="465733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latin typeface="Calibri"/>
              <a:cs typeface="Calibri"/>
            </a:rPr>
            <a:t>Power and control by intimate</a:t>
          </a:r>
        </a:p>
        <a:p>
          <a:pPr marL="228600" lvl="1" indent="-228600" algn="l" defTabSz="933450">
            <a:lnSpc>
              <a:spcPct val="90000"/>
            </a:lnSpc>
            <a:spcBef>
              <a:spcPct val="0"/>
            </a:spcBef>
            <a:spcAft>
              <a:spcPct val="15000"/>
            </a:spcAft>
            <a:buChar char="•"/>
          </a:pPr>
          <a:r>
            <a:rPr lang="en-US" sz="2100" kern="1200" dirty="0">
              <a:latin typeface="Calibri"/>
              <a:cs typeface="Calibri"/>
            </a:rPr>
            <a:t>Physical, Psychological, Sexual, Academic, Digital </a:t>
          </a:r>
        </a:p>
      </dsp:txBody>
      <dsp:txXfrm>
        <a:off x="2426149" y="1910772"/>
        <a:ext cx="2123342" cy="4657330"/>
      </dsp:txXfrm>
    </dsp:sp>
    <dsp:sp modelId="{FAF9E6A2-C694-4035-A7B8-56A8F760ECA8}">
      <dsp:nvSpPr>
        <dsp:cNvPr id="0" name=""/>
        <dsp:cNvSpPr/>
      </dsp:nvSpPr>
      <dsp:spPr>
        <a:xfrm>
          <a:off x="4846758" y="1090056"/>
          <a:ext cx="2123342" cy="757635"/>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alibri"/>
              <a:cs typeface="Calibri"/>
            </a:rPr>
            <a:t>Stalking</a:t>
          </a:r>
        </a:p>
      </dsp:txBody>
      <dsp:txXfrm>
        <a:off x="4846758" y="1090056"/>
        <a:ext cx="2123342" cy="757635"/>
      </dsp:txXfrm>
    </dsp:sp>
    <dsp:sp modelId="{67240F1A-870C-4385-B465-D97CA0C8A8C0}">
      <dsp:nvSpPr>
        <dsp:cNvPr id="0" name=""/>
        <dsp:cNvSpPr/>
      </dsp:nvSpPr>
      <dsp:spPr>
        <a:xfrm>
          <a:off x="4846758" y="1910772"/>
          <a:ext cx="2123342" cy="465733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latin typeface="Calibri"/>
              <a:cs typeface="Calibri"/>
            </a:rPr>
            <a:t>Pattern of behavior leading to </a:t>
          </a:r>
          <a:br>
            <a:rPr lang="en-US" sz="2100" kern="1200" dirty="0">
              <a:latin typeface="Calibri"/>
              <a:cs typeface="Calibri"/>
            </a:rPr>
          </a:br>
          <a:r>
            <a:rPr lang="en-US" sz="2100" kern="1200" dirty="0">
              <a:latin typeface="Calibri"/>
              <a:cs typeface="Calibri"/>
            </a:rPr>
            <a:t>fear or emotional distress</a:t>
          </a:r>
        </a:p>
        <a:p>
          <a:pPr marL="228600" lvl="1" indent="-228600" algn="l" defTabSz="933450">
            <a:lnSpc>
              <a:spcPct val="90000"/>
            </a:lnSpc>
            <a:spcBef>
              <a:spcPct val="0"/>
            </a:spcBef>
            <a:spcAft>
              <a:spcPct val="15000"/>
            </a:spcAft>
            <a:buChar char="•"/>
          </a:pPr>
          <a:r>
            <a:rPr lang="en-US" sz="2100" kern="1200" dirty="0">
              <a:latin typeface="Calibri"/>
              <a:cs typeface="Calibri"/>
            </a:rPr>
            <a:t>Physical, Digital </a:t>
          </a:r>
        </a:p>
        <a:p>
          <a:pPr marL="228600" lvl="1" indent="-228600" algn="l" defTabSz="933450">
            <a:lnSpc>
              <a:spcPct val="90000"/>
            </a:lnSpc>
            <a:spcBef>
              <a:spcPct val="0"/>
            </a:spcBef>
            <a:spcAft>
              <a:spcPct val="15000"/>
            </a:spcAft>
            <a:buChar char="•"/>
          </a:pPr>
          <a:r>
            <a:rPr lang="en-US" sz="2100" kern="1200" dirty="0">
              <a:latin typeface="Calibri"/>
              <a:cs typeface="Calibri"/>
            </a:rPr>
            <a:t>Often related to IPV</a:t>
          </a:r>
        </a:p>
      </dsp:txBody>
      <dsp:txXfrm>
        <a:off x="4846758" y="1910772"/>
        <a:ext cx="2123342" cy="4657330"/>
      </dsp:txXfrm>
    </dsp:sp>
    <dsp:sp modelId="{13AF59C3-B3B1-4A5B-BEB3-B8FDCAA02670}">
      <dsp:nvSpPr>
        <dsp:cNvPr id="0" name=""/>
        <dsp:cNvSpPr/>
      </dsp:nvSpPr>
      <dsp:spPr>
        <a:xfrm>
          <a:off x="7267368" y="1121095"/>
          <a:ext cx="2123342" cy="757635"/>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alibri"/>
              <a:cs typeface="Calibri"/>
            </a:rPr>
            <a:t>Domestic Violence</a:t>
          </a:r>
        </a:p>
      </dsp:txBody>
      <dsp:txXfrm>
        <a:off x="7267368" y="1121095"/>
        <a:ext cx="2123342" cy="757635"/>
      </dsp:txXfrm>
    </dsp:sp>
    <dsp:sp modelId="{17A20BDB-8F3B-45D5-A190-5411CB704E8C}">
      <dsp:nvSpPr>
        <dsp:cNvPr id="0" name=""/>
        <dsp:cNvSpPr/>
      </dsp:nvSpPr>
      <dsp:spPr>
        <a:xfrm>
          <a:off x="7272910" y="1961566"/>
          <a:ext cx="2123342" cy="453317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latin typeface="Calibri"/>
              <a:cs typeface="Calibri"/>
            </a:rPr>
            <a:t>Parental &amp; sibling abuse</a:t>
          </a:r>
        </a:p>
        <a:p>
          <a:pPr marL="228600" lvl="1" indent="-228600" algn="l" defTabSz="933450" rtl="0">
            <a:lnSpc>
              <a:spcPct val="90000"/>
            </a:lnSpc>
            <a:spcBef>
              <a:spcPct val="0"/>
            </a:spcBef>
            <a:spcAft>
              <a:spcPct val="15000"/>
            </a:spcAft>
            <a:buChar char="•"/>
          </a:pPr>
          <a:r>
            <a:rPr lang="en-US" sz="2100" kern="1200" dirty="0">
              <a:latin typeface="Calibri"/>
              <a:cs typeface="Calibri"/>
            </a:rPr>
            <a:t>Physical, Psychological, Sexual,</a:t>
          </a:r>
          <a:br>
            <a:rPr lang="en-US" sz="2100" kern="1200" dirty="0">
              <a:latin typeface="Calibri"/>
              <a:cs typeface="Calibri"/>
            </a:rPr>
          </a:br>
          <a:r>
            <a:rPr lang="en-US" sz="2100" kern="1200" dirty="0">
              <a:latin typeface="Calibri"/>
              <a:cs typeface="Calibri"/>
            </a:rPr>
            <a:t>Financial</a:t>
          </a:r>
        </a:p>
        <a:p>
          <a:pPr marL="228600" lvl="1" indent="-228600" algn="l" defTabSz="933450">
            <a:lnSpc>
              <a:spcPct val="90000"/>
            </a:lnSpc>
            <a:spcBef>
              <a:spcPct val="0"/>
            </a:spcBef>
            <a:spcAft>
              <a:spcPct val="15000"/>
            </a:spcAft>
            <a:buChar char="•"/>
          </a:pPr>
          <a:r>
            <a:rPr lang="en-US" sz="2100" kern="1200" dirty="0">
              <a:latin typeface="Calibri"/>
              <a:cs typeface="Calibri"/>
            </a:rPr>
            <a:t>Cultural-based</a:t>
          </a:r>
        </a:p>
      </dsp:txBody>
      <dsp:txXfrm>
        <a:off x="7272910" y="1961566"/>
        <a:ext cx="2123342" cy="4533170"/>
      </dsp:txXfrm>
    </dsp:sp>
    <dsp:sp modelId="{4E3C2869-0D20-4880-9C4D-11545CAF0AB4}">
      <dsp:nvSpPr>
        <dsp:cNvPr id="0" name=""/>
        <dsp:cNvSpPr/>
      </dsp:nvSpPr>
      <dsp:spPr>
        <a:xfrm>
          <a:off x="9687978" y="1121095"/>
          <a:ext cx="2123342" cy="757635"/>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alibri"/>
              <a:cs typeface="Calibri"/>
            </a:rPr>
            <a:t>Sexual Harassment</a:t>
          </a:r>
        </a:p>
      </dsp:txBody>
      <dsp:txXfrm>
        <a:off x="9687978" y="1121095"/>
        <a:ext cx="2123342" cy="757635"/>
      </dsp:txXfrm>
    </dsp:sp>
    <dsp:sp modelId="{F6F2D0EF-E08C-4FEC-BDB0-DE6848EBE990}">
      <dsp:nvSpPr>
        <dsp:cNvPr id="0" name=""/>
        <dsp:cNvSpPr/>
      </dsp:nvSpPr>
      <dsp:spPr>
        <a:xfrm>
          <a:off x="9693517" y="1961566"/>
          <a:ext cx="2123342" cy="4533170"/>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Calibri"/>
              <a:cs typeface="Calibri"/>
            </a:rPr>
            <a:t>Unwanted sexual attention: advances, requests, jokes</a:t>
          </a:r>
        </a:p>
        <a:p>
          <a:pPr marL="228600" lvl="1" indent="-228600" algn="l" defTabSz="933450">
            <a:lnSpc>
              <a:spcPct val="90000"/>
            </a:lnSpc>
            <a:spcBef>
              <a:spcPct val="0"/>
            </a:spcBef>
            <a:spcAft>
              <a:spcPct val="15000"/>
            </a:spcAft>
            <a:buChar char="•"/>
          </a:pPr>
          <a:r>
            <a:rPr lang="en-US" sz="2100" kern="1200" dirty="0">
              <a:latin typeface="Calibri"/>
              <a:cs typeface="Calibri"/>
            </a:rPr>
            <a:t>Verbal, Physical, Digital </a:t>
          </a:r>
        </a:p>
      </dsp:txBody>
      <dsp:txXfrm>
        <a:off x="9693517" y="1961566"/>
        <a:ext cx="2123342" cy="45331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9F425-0723-CC4E-B757-29C67984B8CC}">
      <dsp:nvSpPr>
        <dsp:cNvPr id="0" name=""/>
        <dsp:cNvSpPr/>
      </dsp:nvSpPr>
      <dsp:spPr>
        <a:xfrm>
          <a:off x="0" y="430801"/>
          <a:ext cx="11329987" cy="1689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9333" tIns="604012" rIns="879333" bIns="206248" numCol="1" spcCol="1270" anchor="t" anchorCtr="0">
          <a:noAutofit/>
        </a:bodyPr>
        <a:lstStyle/>
        <a:p>
          <a:pPr marL="285750" lvl="1" indent="-285750" algn="l" defTabSz="1289050">
            <a:lnSpc>
              <a:spcPct val="90000"/>
            </a:lnSpc>
            <a:spcBef>
              <a:spcPct val="0"/>
            </a:spcBef>
            <a:spcAft>
              <a:spcPct val="15000"/>
            </a:spcAft>
            <a:buChar char="•"/>
          </a:pPr>
          <a:r>
            <a:rPr lang="en-US" sz="2900" kern="1200"/>
            <a:t>Determination: Genitalia, Chromosomes</a:t>
          </a:r>
        </a:p>
        <a:p>
          <a:pPr marL="285750" lvl="1" indent="-285750" algn="l" defTabSz="1289050">
            <a:lnSpc>
              <a:spcPct val="90000"/>
            </a:lnSpc>
            <a:spcBef>
              <a:spcPct val="0"/>
            </a:spcBef>
            <a:spcAft>
              <a:spcPct val="15000"/>
            </a:spcAft>
            <a:buChar char="•"/>
          </a:pPr>
          <a:r>
            <a:rPr lang="en-US" sz="2900" kern="1200"/>
            <a:t>Designations: Male, Female, Intersex: ~1% Births </a:t>
          </a:r>
        </a:p>
      </dsp:txBody>
      <dsp:txXfrm>
        <a:off x="0" y="430801"/>
        <a:ext cx="11329987" cy="1689975"/>
      </dsp:txXfrm>
    </dsp:sp>
    <dsp:sp modelId="{3C2ACF3A-1CFD-FA48-AD00-EF077C1C816C}">
      <dsp:nvSpPr>
        <dsp:cNvPr id="0" name=""/>
        <dsp:cNvSpPr/>
      </dsp:nvSpPr>
      <dsp:spPr>
        <a:xfrm>
          <a:off x="566499" y="21233"/>
          <a:ext cx="7930990" cy="8560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773" tIns="0" rIns="299773" bIns="0" numCol="1" spcCol="1270" anchor="ctr" anchorCtr="0">
          <a:noAutofit/>
        </a:bodyPr>
        <a:lstStyle/>
        <a:p>
          <a:pPr marL="0" lvl="0" indent="0" algn="l" defTabSz="1333500">
            <a:lnSpc>
              <a:spcPct val="90000"/>
            </a:lnSpc>
            <a:spcBef>
              <a:spcPct val="0"/>
            </a:spcBef>
            <a:spcAft>
              <a:spcPct val="35000"/>
            </a:spcAft>
            <a:buNone/>
          </a:pPr>
          <a:r>
            <a:rPr lang="en-US" sz="3000" kern="1200"/>
            <a:t>Assigned Sex</a:t>
          </a:r>
        </a:p>
      </dsp:txBody>
      <dsp:txXfrm>
        <a:off x="608289" y="63023"/>
        <a:ext cx="7847410" cy="772500"/>
      </dsp:txXfrm>
    </dsp:sp>
    <dsp:sp modelId="{59E4880C-17C5-E646-A66D-BBE39D24241D}">
      <dsp:nvSpPr>
        <dsp:cNvPr id="0" name=""/>
        <dsp:cNvSpPr/>
      </dsp:nvSpPr>
      <dsp:spPr>
        <a:xfrm>
          <a:off x="0" y="2723888"/>
          <a:ext cx="11329987" cy="34713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9333" tIns="604012" rIns="879333" bIns="206248" numCol="1" spcCol="1270" anchor="t" anchorCtr="0">
          <a:noAutofit/>
        </a:bodyPr>
        <a:lstStyle/>
        <a:p>
          <a:pPr marL="285750" lvl="1" indent="-285750" algn="l" defTabSz="1289050">
            <a:lnSpc>
              <a:spcPct val="90000"/>
            </a:lnSpc>
            <a:spcBef>
              <a:spcPct val="0"/>
            </a:spcBef>
            <a:spcAft>
              <a:spcPct val="15000"/>
            </a:spcAft>
            <a:buChar char="•"/>
          </a:pPr>
          <a:r>
            <a:rPr lang="en-US" sz="2900" kern="1200"/>
            <a:t>Gender Identity</a:t>
          </a:r>
        </a:p>
        <a:p>
          <a:pPr marL="571500" lvl="2" indent="-285750" algn="l" defTabSz="1289050">
            <a:lnSpc>
              <a:spcPct val="90000"/>
            </a:lnSpc>
            <a:spcBef>
              <a:spcPct val="0"/>
            </a:spcBef>
            <a:spcAft>
              <a:spcPct val="15000"/>
            </a:spcAft>
            <a:buChar char="•"/>
          </a:pPr>
          <a:r>
            <a:rPr lang="en-US" sz="2900" kern="1200" dirty="0"/>
            <a:t>Internal sense of being male, female, neither, both, or another gender</a:t>
          </a:r>
        </a:p>
        <a:p>
          <a:pPr marL="285750" lvl="1" indent="-285750" algn="l" defTabSz="1289050">
            <a:lnSpc>
              <a:spcPct val="90000"/>
            </a:lnSpc>
            <a:spcBef>
              <a:spcPct val="0"/>
            </a:spcBef>
            <a:spcAft>
              <a:spcPct val="15000"/>
            </a:spcAft>
            <a:buChar char="•"/>
          </a:pPr>
          <a:r>
            <a:rPr lang="en-US" sz="2900" kern="1200"/>
            <a:t>Gender Expression</a:t>
          </a:r>
        </a:p>
        <a:p>
          <a:pPr marL="571500" lvl="2" indent="-285750" algn="l" defTabSz="1289050">
            <a:lnSpc>
              <a:spcPct val="90000"/>
            </a:lnSpc>
            <a:spcBef>
              <a:spcPct val="0"/>
            </a:spcBef>
            <a:spcAft>
              <a:spcPct val="15000"/>
            </a:spcAft>
            <a:buChar char="•"/>
          </a:pPr>
          <a:r>
            <a:rPr lang="en-US" sz="2900" kern="1200"/>
            <a:t>Physical manifestation of one’s identity; Masculinity, femininity, other</a:t>
          </a:r>
        </a:p>
      </dsp:txBody>
      <dsp:txXfrm>
        <a:off x="0" y="2723888"/>
        <a:ext cx="11329987" cy="3471300"/>
      </dsp:txXfrm>
    </dsp:sp>
    <dsp:sp modelId="{5A3CC81E-7635-234C-8AB9-BBC6CEDC0FEC}">
      <dsp:nvSpPr>
        <dsp:cNvPr id="0" name=""/>
        <dsp:cNvSpPr/>
      </dsp:nvSpPr>
      <dsp:spPr>
        <a:xfrm>
          <a:off x="566499" y="2295849"/>
          <a:ext cx="7930990" cy="8560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773" tIns="0" rIns="299773" bIns="0" numCol="1" spcCol="1270" anchor="ctr" anchorCtr="0">
          <a:noAutofit/>
        </a:bodyPr>
        <a:lstStyle/>
        <a:p>
          <a:pPr marL="0" lvl="0" indent="0" algn="l" defTabSz="1333500">
            <a:lnSpc>
              <a:spcPct val="90000"/>
            </a:lnSpc>
            <a:spcBef>
              <a:spcPct val="0"/>
            </a:spcBef>
            <a:spcAft>
              <a:spcPct val="35000"/>
            </a:spcAft>
            <a:buNone/>
          </a:pPr>
          <a:r>
            <a:rPr lang="en-US" sz="3000" kern="1200"/>
            <a:t>Gender</a:t>
          </a:r>
        </a:p>
      </dsp:txBody>
      <dsp:txXfrm>
        <a:off x="608289" y="2337639"/>
        <a:ext cx="7847410" cy="77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5C95B8-BF5B-6845-A26C-0022D0164239}">
      <dsp:nvSpPr>
        <dsp:cNvPr id="0" name=""/>
        <dsp:cNvSpPr/>
      </dsp:nvSpPr>
      <dsp:spPr>
        <a:xfrm>
          <a:off x="0" y="576619"/>
          <a:ext cx="11358562" cy="20979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1551" tIns="770636" rIns="881551" bIns="263144" numCol="1" spcCol="1270" anchor="t" anchorCtr="0">
          <a:noAutofit/>
        </a:bodyPr>
        <a:lstStyle/>
        <a:p>
          <a:pPr marL="285750" lvl="1" indent="-285750" algn="l" defTabSz="1644650">
            <a:lnSpc>
              <a:spcPct val="90000"/>
            </a:lnSpc>
            <a:spcBef>
              <a:spcPct val="0"/>
            </a:spcBef>
            <a:spcAft>
              <a:spcPct val="15000"/>
            </a:spcAft>
            <a:buChar char="•"/>
          </a:pPr>
          <a:r>
            <a:rPr lang="en-US" sz="3700" kern="1200"/>
            <a:t>When assigned sex is the same as gender identity</a:t>
          </a:r>
        </a:p>
      </dsp:txBody>
      <dsp:txXfrm>
        <a:off x="0" y="576619"/>
        <a:ext cx="11358562" cy="2097900"/>
      </dsp:txXfrm>
    </dsp:sp>
    <dsp:sp modelId="{95C02746-7321-7A4E-8592-6D828D564038}">
      <dsp:nvSpPr>
        <dsp:cNvPr id="0" name=""/>
        <dsp:cNvSpPr/>
      </dsp:nvSpPr>
      <dsp:spPr>
        <a:xfrm>
          <a:off x="567928" y="30499"/>
          <a:ext cx="7950993" cy="10922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529" tIns="0" rIns="300529" bIns="0" numCol="1" spcCol="1270" anchor="ctr" anchorCtr="0">
          <a:noAutofit/>
        </a:bodyPr>
        <a:lstStyle/>
        <a:p>
          <a:pPr marL="0" lvl="0" indent="0" algn="l" defTabSz="1644650">
            <a:lnSpc>
              <a:spcPct val="90000"/>
            </a:lnSpc>
            <a:spcBef>
              <a:spcPct val="0"/>
            </a:spcBef>
            <a:spcAft>
              <a:spcPct val="35000"/>
            </a:spcAft>
            <a:buNone/>
          </a:pPr>
          <a:r>
            <a:rPr lang="en-US" sz="3700" b="1" kern="1200"/>
            <a:t>Cisgender</a:t>
          </a:r>
          <a:endParaRPr lang="en-US" sz="3700" kern="1200"/>
        </a:p>
      </dsp:txBody>
      <dsp:txXfrm>
        <a:off x="621247" y="83818"/>
        <a:ext cx="7844355" cy="985602"/>
      </dsp:txXfrm>
    </dsp:sp>
    <dsp:sp modelId="{034049FE-E1DD-964F-B363-8EC72EAB6354}">
      <dsp:nvSpPr>
        <dsp:cNvPr id="0" name=""/>
        <dsp:cNvSpPr/>
      </dsp:nvSpPr>
      <dsp:spPr>
        <a:xfrm>
          <a:off x="0" y="3420439"/>
          <a:ext cx="11358562" cy="2564099"/>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1551" tIns="770636" rIns="881551" bIns="234696" numCol="1" spcCol="1270" anchor="t" anchorCtr="0">
          <a:noAutofit/>
        </a:bodyPr>
        <a:lstStyle/>
        <a:p>
          <a:pPr marL="285750" lvl="1" indent="-285750" algn="l" defTabSz="1466850">
            <a:lnSpc>
              <a:spcPct val="90000"/>
            </a:lnSpc>
            <a:spcBef>
              <a:spcPct val="0"/>
            </a:spcBef>
            <a:spcAft>
              <a:spcPct val="15000"/>
            </a:spcAft>
            <a:buChar char="•"/>
          </a:pPr>
          <a:r>
            <a:rPr lang="en-US" sz="3300" kern="1200"/>
            <a:t>When assigned sex is not the same as gender identity</a:t>
          </a:r>
        </a:p>
        <a:p>
          <a:pPr marL="285750" lvl="1" indent="-285750" algn="l" defTabSz="1466850">
            <a:lnSpc>
              <a:spcPct val="90000"/>
            </a:lnSpc>
            <a:spcBef>
              <a:spcPct val="0"/>
            </a:spcBef>
            <a:spcAft>
              <a:spcPct val="15000"/>
            </a:spcAft>
            <a:buChar char="•"/>
          </a:pPr>
          <a:r>
            <a:rPr lang="en-US" sz="3300" b="1" kern="1200" dirty="0"/>
            <a:t>0.5% </a:t>
          </a:r>
          <a:r>
            <a:rPr lang="en-US" sz="3300" kern="1200" dirty="0"/>
            <a:t>Gen. pop </a:t>
          </a:r>
          <a:r>
            <a:rPr lang="en-US" sz="1500" kern="1200" dirty="0"/>
            <a:t>(Flores, Herman, Gates, &amp; Brown, 2016)</a:t>
          </a:r>
        </a:p>
        <a:p>
          <a:pPr marL="285750" lvl="1" indent="-285750" algn="l" defTabSz="1466850">
            <a:lnSpc>
              <a:spcPct val="90000"/>
            </a:lnSpc>
            <a:spcBef>
              <a:spcPct val="0"/>
            </a:spcBef>
            <a:spcAft>
              <a:spcPct val="15000"/>
            </a:spcAft>
            <a:buChar char="•"/>
          </a:pPr>
          <a:r>
            <a:rPr lang="en-US" sz="3300" b="1" kern="1200"/>
            <a:t>3.2% </a:t>
          </a:r>
          <a:r>
            <a:rPr lang="en-US" sz="3300" kern="1200"/>
            <a:t>College students </a:t>
          </a:r>
          <a:r>
            <a:rPr lang="en-US" sz="1500" kern="1200"/>
            <a:t>(American College Health Association, 2019)</a:t>
          </a:r>
        </a:p>
      </dsp:txBody>
      <dsp:txXfrm>
        <a:off x="0" y="3420439"/>
        <a:ext cx="11358562" cy="2564099"/>
      </dsp:txXfrm>
    </dsp:sp>
    <dsp:sp modelId="{424AD117-1295-E842-AE92-1349A7380FE4}">
      <dsp:nvSpPr>
        <dsp:cNvPr id="0" name=""/>
        <dsp:cNvSpPr/>
      </dsp:nvSpPr>
      <dsp:spPr>
        <a:xfrm>
          <a:off x="567928" y="2874319"/>
          <a:ext cx="7950993" cy="1092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529" tIns="0" rIns="300529" bIns="0" numCol="1" spcCol="1270" anchor="ctr" anchorCtr="0">
          <a:noAutofit/>
        </a:bodyPr>
        <a:lstStyle/>
        <a:p>
          <a:pPr marL="0" lvl="0" indent="0" algn="l" defTabSz="1644650">
            <a:lnSpc>
              <a:spcPct val="90000"/>
            </a:lnSpc>
            <a:spcBef>
              <a:spcPct val="0"/>
            </a:spcBef>
            <a:spcAft>
              <a:spcPct val="35000"/>
            </a:spcAft>
            <a:buNone/>
          </a:pPr>
          <a:r>
            <a:rPr lang="en-US" sz="3700" b="1" kern="1200"/>
            <a:t>Transgender</a:t>
          </a:r>
          <a:endParaRPr lang="en-US" sz="3700" kern="1200"/>
        </a:p>
      </dsp:txBody>
      <dsp:txXfrm>
        <a:off x="621247" y="2927638"/>
        <a:ext cx="7844355" cy="9856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B80EE-B0D4-48D9-AEB5-3A84AB0742CC}">
      <dsp:nvSpPr>
        <dsp:cNvPr id="0" name=""/>
        <dsp:cNvSpPr/>
      </dsp:nvSpPr>
      <dsp:spPr>
        <a:xfrm>
          <a:off x="0" y="5915605"/>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FDEA24-0762-451C-A66F-1C70EFAC879B}">
      <dsp:nvSpPr>
        <dsp:cNvPr id="0" name=""/>
        <dsp:cNvSpPr/>
      </dsp:nvSpPr>
      <dsp:spPr>
        <a:xfrm>
          <a:off x="0" y="5255165"/>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C6F2FF-2784-4FE8-9ABD-07E1963E1FD5}">
      <dsp:nvSpPr>
        <dsp:cNvPr id="0" name=""/>
        <dsp:cNvSpPr/>
      </dsp:nvSpPr>
      <dsp:spPr>
        <a:xfrm>
          <a:off x="0" y="4594724"/>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04DA22-7342-4D7A-9AFF-4E75C21A1C4E}">
      <dsp:nvSpPr>
        <dsp:cNvPr id="0" name=""/>
        <dsp:cNvSpPr/>
      </dsp:nvSpPr>
      <dsp:spPr>
        <a:xfrm>
          <a:off x="0" y="3934283"/>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AFC03C-48F1-4334-904E-90FD9EB0B0EC}">
      <dsp:nvSpPr>
        <dsp:cNvPr id="0" name=""/>
        <dsp:cNvSpPr/>
      </dsp:nvSpPr>
      <dsp:spPr>
        <a:xfrm>
          <a:off x="0" y="3273843"/>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2FDA4A-7544-4C1F-96BF-35AD8C411F57}">
      <dsp:nvSpPr>
        <dsp:cNvPr id="0" name=""/>
        <dsp:cNvSpPr/>
      </dsp:nvSpPr>
      <dsp:spPr>
        <a:xfrm>
          <a:off x="0" y="2613402"/>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1AB3C0-DE83-41BF-9377-10E7A0D91489}">
      <dsp:nvSpPr>
        <dsp:cNvPr id="0" name=""/>
        <dsp:cNvSpPr/>
      </dsp:nvSpPr>
      <dsp:spPr>
        <a:xfrm>
          <a:off x="0" y="1952961"/>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E9F1D3-083E-496F-9269-8EEF6E722647}">
      <dsp:nvSpPr>
        <dsp:cNvPr id="0" name=""/>
        <dsp:cNvSpPr/>
      </dsp:nvSpPr>
      <dsp:spPr>
        <a:xfrm>
          <a:off x="0" y="1292521"/>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8671B7-7A0F-4A01-8FDB-AE9E81F54ADF}">
      <dsp:nvSpPr>
        <dsp:cNvPr id="0" name=""/>
        <dsp:cNvSpPr/>
      </dsp:nvSpPr>
      <dsp:spPr>
        <a:xfrm>
          <a:off x="0" y="632080"/>
          <a:ext cx="7214247"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C735B1-D93C-47A7-9869-39D9C100DA9E}">
      <dsp:nvSpPr>
        <dsp:cNvPr id="0" name=""/>
        <dsp:cNvSpPr/>
      </dsp:nvSpPr>
      <dsp:spPr>
        <a:xfrm>
          <a:off x="1875704" y="3089"/>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Preventive strategies should have scientific or logical rationale.</a:t>
          </a:r>
          <a:endParaRPr lang="en-US" sz="1300" kern="1200"/>
        </a:p>
      </dsp:txBody>
      <dsp:txXfrm>
        <a:off x="1875704" y="3089"/>
        <a:ext cx="5338542" cy="628991"/>
      </dsp:txXfrm>
    </dsp:sp>
    <dsp:sp modelId="{D50424D6-DAD9-49D4-B514-B56FD5574616}">
      <dsp:nvSpPr>
        <dsp:cNvPr id="0" name=""/>
        <dsp:cNvSpPr/>
      </dsp:nvSpPr>
      <dsp:spPr>
        <a:xfrm>
          <a:off x="0" y="0"/>
          <a:ext cx="1875704" cy="628991"/>
        </a:xfrm>
        <a:prstGeom prst="round2SameRect">
          <a:avLst>
            <a:gd name="adj1" fmla="val 16670"/>
            <a:gd name="adj2" fmla="val 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1. Theory Driven</a:t>
          </a:r>
        </a:p>
      </dsp:txBody>
      <dsp:txXfrm>
        <a:off x="30710" y="30710"/>
        <a:ext cx="1814284" cy="598281"/>
      </dsp:txXfrm>
    </dsp:sp>
    <dsp:sp modelId="{921A26CA-6363-45E0-86A2-CE5DD459D845}">
      <dsp:nvSpPr>
        <dsp:cNvPr id="0" name=""/>
        <dsp:cNvSpPr/>
      </dsp:nvSpPr>
      <dsp:spPr>
        <a:xfrm>
          <a:off x="1875704" y="663529"/>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Strategies should include multiple components and affect multiple settings to address a wide range of risk and protective factors of the target problem.</a:t>
          </a:r>
          <a:endParaRPr lang="en-US" sz="1300" kern="1200"/>
        </a:p>
      </dsp:txBody>
      <dsp:txXfrm>
        <a:off x="1875704" y="663529"/>
        <a:ext cx="5338542" cy="628991"/>
      </dsp:txXfrm>
    </dsp:sp>
    <dsp:sp modelId="{8C7A4B5D-64E2-4F03-AE31-3858B535A606}">
      <dsp:nvSpPr>
        <dsp:cNvPr id="0" name=""/>
        <dsp:cNvSpPr/>
      </dsp:nvSpPr>
      <dsp:spPr>
        <a:xfrm>
          <a:off x="0" y="663529"/>
          <a:ext cx="1875704" cy="628991"/>
        </a:xfrm>
        <a:prstGeom prst="round2SameRect">
          <a:avLst>
            <a:gd name="adj1" fmla="val 16670"/>
            <a:gd name="adj2" fmla="val 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2. Comprehensive</a:t>
          </a:r>
        </a:p>
      </dsp:txBody>
      <dsp:txXfrm>
        <a:off x="30710" y="694239"/>
        <a:ext cx="1814284" cy="598281"/>
      </dsp:txXfrm>
    </dsp:sp>
    <dsp:sp modelId="{4E94F308-5185-430D-9857-CAD73442D176}">
      <dsp:nvSpPr>
        <dsp:cNvPr id="0" name=""/>
        <dsp:cNvSpPr/>
      </dsp:nvSpPr>
      <dsp:spPr>
        <a:xfrm>
          <a:off x="1875704" y="1323970"/>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Programs should be tailored to fit within cultural beliefs and practices of specific groups, as well as local community norms.</a:t>
          </a:r>
          <a:endParaRPr lang="en-US" sz="1300" kern="1200"/>
        </a:p>
      </dsp:txBody>
      <dsp:txXfrm>
        <a:off x="1875704" y="1323970"/>
        <a:ext cx="5338542" cy="628991"/>
      </dsp:txXfrm>
    </dsp:sp>
    <dsp:sp modelId="{CD6FB176-1603-4F27-86DD-38B1D1CAF407}">
      <dsp:nvSpPr>
        <dsp:cNvPr id="0" name=""/>
        <dsp:cNvSpPr/>
      </dsp:nvSpPr>
      <dsp:spPr>
        <a:xfrm>
          <a:off x="0" y="1323970"/>
          <a:ext cx="1875704" cy="628991"/>
        </a:xfrm>
        <a:prstGeom prst="round2SameRect">
          <a:avLst>
            <a:gd name="adj1" fmla="val 16670"/>
            <a:gd name="adj2" fmla="val 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dirty="0"/>
            <a:t>3. Socio-Culturally Relevant </a:t>
          </a:r>
        </a:p>
      </dsp:txBody>
      <dsp:txXfrm>
        <a:off x="30710" y="1354680"/>
        <a:ext cx="1814284" cy="598281"/>
      </dsp:txXfrm>
    </dsp:sp>
    <dsp:sp modelId="{16154D0A-DA38-48E1-A424-B5DD0D86EC4E}">
      <dsp:nvSpPr>
        <dsp:cNvPr id="0" name=""/>
        <dsp:cNvSpPr/>
      </dsp:nvSpPr>
      <dsp:spPr>
        <a:xfrm>
          <a:off x="1875704" y="1984411"/>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Participants need to be exposed to enough of the activity for it to have an effect.</a:t>
          </a:r>
          <a:endParaRPr lang="en-US" sz="1300" kern="1200"/>
        </a:p>
      </dsp:txBody>
      <dsp:txXfrm>
        <a:off x="1875704" y="1984411"/>
        <a:ext cx="5338542" cy="628991"/>
      </dsp:txXfrm>
    </dsp:sp>
    <dsp:sp modelId="{5B8B9380-F4BA-4959-B20C-128524B5A648}">
      <dsp:nvSpPr>
        <dsp:cNvPr id="0" name=""/>
        <dsp:cNvSpPr/>
      </dsp:nvSpPr>
      <dsp:spPr>
        <a:xfrm>
          <a:off x="0" y="1984411"/>
          <a:ext cx="1875704" cy="628991"/>
        </a:xfrm>
        <a:prstGeom prst="round2SameRect">
          <a:avLst>
            <a:gd name="adj1" fmla="val 16670"/>
            <a:gd name="adj2" fmla="val 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4. Sufficient Dosage</a:t>
          </a:r>
        </a:p>
      </dsp:txBody>
      <dsp:txXfrm>
        <a:off x="30710" y="2015121"/>
        <a:ext cx="1814284" cy="598281"/>
      </dsp:txXfrm>
    </dsp:sp>
    <dsp:sp modelId="{9FF9C025-7010-47B0-85B0-55E60C6BA59B}">
      <dsp:nvSpPr>
        <dsp:cNvPr id="0" name=""/>
        <dsp:cNvSpPr/>
      </dsp:nvSpPr>
      <dsp:spPr>
        <a:xfrm>
          <a:off x="1875704" y="2644851"/>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Program activities should happen at a time (developmentally) that can have maximum impact in a participant's life.</a:t>
          </a:r>
          <a:endParaRPr lang="en-US" sz="1300" kern="1200"/>
        </a:p>
      </dsp:txBody>
      <dsp:txXfrm>
        <a:off x="1875704" y="2644851"/>
        <a:ext cx="5338542" cy="628991"/>
      </dsp:txXfrm>
    </dsp:sp>
    <dsp:sp modelId="{26B57A70-1322-4705-ACFF-398BEB90D70F}">
      <dsp:nvSpPr>
        <dsp:cNvPr id="0" name=""/>
        <dsp:cNvSpPr/>
      </dsp:nvSpPr>
      <dsp:spPr>
        <a:xfrm>
          <a:off x="0" y="2644851"/>
          <a:ext cx="1875704" cy="628991"/>
        </a:xfrm>
        <a:prstGeom prst="round2SameRect">
          <a:avLst>
            <a:gd name="adj1" fmla="val 16670"/>
            <a:gd name="adj2" fmla="val 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5. Appropriately Timed</a:t>
          </a:r>
        </a:p>
      </dsp:txBody>
      <dsp:txXfrm>
        <a:off x="30710" y="2675561"/>
        <a:ext cx="1814284" cy="598281"/>
      </dsp:txXfrm>
    </dsp:sp>
    <dsp:sp modelId="{4F8549CA-E9CC-4C8E-8F08-EB019348A177}">
      <dsp:nvSpPr>
        <dsp:cNvPr id="0" name=""/>
        <dsp:cNvSpPr/>
      </dsp:nvSpPr>
      <dsp:spPr>
        <a:xfrm>
          <a:off x="1875704" y="3305292"/>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dirty="0"/>
            <a:t>Strategies should include multiple teaching methods, including some type of active, skills-based component.</a:t>
          </a:r>
          <a:endParaRPr lang="en-US" sz="1300" kern="1200" dirty="0"/>
        </a:p>
      </dsp:txBody>
      <dsp:txXfrm>
        <a:off x="1875704" y="3305292"/>
        <a:ext cx="5338542" cy="628991"/>
      </dsp:txXfrm>
    </dsp:sp>
    <dsp:sp modelId="{20E99D0A-B347-431A-B193-2F61A07565C2}">
      <dsp:nvSpPr>
        <dsp:cNvPr id="0" name=""/>
        <dsp:cNvSpPr/>
      </dsp:nvSpPr>
      <dsp:spPr>
        <a:xfrm>
          <a:off x="0" y="3305292"/>
          <a:ext cx="1875704" cy="628991"/>
        </a:xfrm>
        <a:prstGeom prst="round2SameRect">
          <a:avLst>
            <a:gd name="adj1" fmla="val 16670"/>
            <a:gd name="adj2" fmla="val 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6. Varied Methods</a:t>
          </a:r>
        </a:p>
      </dsp:txBody>
      <dsp:txXfrm>
        <a:off x="30710" y="3336002"/>
        <a:ext cx="1814284" cy="598281"/>
      </dsp:txXfrm>
    </dsp:sp>
    <dsp:sp modelId="{8CBC7BEE-478D-42B2-9005-799F529F14A7}">
      <dsp:nvSpPr>
        <dsp:cNvPr id="0" name=""/>
        <dsp:cNvSpPr/>
      </dsp:nvSpPr>
      <dsp:spPr>
        <a:xfrm>
          <a:off x="1875704" y="3965733"/>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Programs need to be implemented by staff members who are sensitive, competent, and have received sufficient training, support, and supervision. Follow up (booster) training and technical assistance to staff are critical.</a:t>
          </a:r>
          <a:endParaRPr lang="en-US" sz="1300" kern="1200"/>
        </a:p>
      </dsp:txBody>
      <dsp:txXfrm>
        <a:off x="1875704" y="3965733"/>
        <a:ext cx="5338542" cy="628991"/>
      </dsp:txXfrm>
    </dsp:sp>
    <dsp:sp modelId="{477B86E5-7605-4F06-AC6E-FE336EFCEAFF}">
      <dsp:nvSpPr>
        <dsp:cNvPr id="0" name=""/>
        <dsp:cNvSpPr/>
      </dsp:nvSpPr>
      <dsp:spPr>
        <a:xfrm>
          <a:off x="0" y="3965733"/>
          <a:ext cx="1875704" cy="628991"/>
        </a:xfrm>
        <a:prstGeom prst="round2SameRect">
          <a:avLst>
            <a:gd name="adj1" fmla="val 16670"/>
            <a:gd name="adj2" fmla="val 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7. Well-Trained Staff</a:t>
          </a:r>
        </a:p>
      </dsp:txBody>
      <dsp:txXfrm>
        <a:off x="30710" y="3996443"/>
        <a:ext cx="1814284" cy="598281"/>
      </dsp:txXfrm>
    </dsp:sp>
    <dsp:sp modelId="{C777C352-7669-4E80-B95A-EA82B8CABC63}">
      <dsp:nvSpPr>
        <dsp:cNvPr id="0" name=""/>
        <dsp:cNvSpPr/>
      </dsp:nvSpPr>
      <dsp:spPr>
        <a:xfrm>
          <a:off x="1875704" y="4626173"/>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Programs should foster strong, stable, positive relationships.</a:t>
          </a:r>
          <a:endParaRPr lang="en-US" sz="1300" kern="1200"/>
        </a:p>
      </dsp:txBody>
      <dsp:txXfrm>
        <a:off x="1875704" y="4626173"/>
        <a:ext cx="5338542" cy="628991"/>
      </dsp:txXfrm>
    </dsp:sp>
    <dsp:sp modelId="{840DB53A-6BC7-4CC6-A912-E16CF59ADF8F}">
      <dsp:nvSpPr>
        <dsp:cNvPr id="0" name=""/>
        <dsp:cNvSpPr/>
      </dsp:nvSpPr>
      <dsp:spPr>
        <a:xfrm>
          <a:off x="0" y="4626173"/>
          <a:ext cx="1875704" cy="628991"/>
        </a:xfrm>
        <a:prstGeom prst="round2SameRect">
          <a:avLst>
            <a:gd name="adj1" fmla="val 16670"/>
            <a:gd name="adj2" fmla="val 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8. Positive Relationships</a:t>
          </a:r>
        </a:p>
      </dsp:txBody>
      <dsp:txXfrm>
        <a:off x="30710" y="4656883"/>
        <a:ext cx="1814284" cy="598281"/>
      </dsp:txXfrm>
    </dsp:sp>
    <dsp:sp modelId="{3787A3F9-0C6D-49E3-B0C7-C6F3377DD32A}">
      <dsp:nvSpPr>
        <dsp:cNvPr id="0" name=""/>
        <dsp:cNvSpPr/>
      </dsp:nvSpPr>
      <dsp:spPr>
        <a:xfrm>
          <a:off x="1875704" y="5286614"/>
          <a:ext cx="5338542" cy="628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None/>
          </a:pPr>
          <a:r>
            <a:rPr lang="en-US" sz="1300" b="0" i="0" kern="1200"/>
            <a:t>A systematic outcome evaluation is necessary to determine whether a program or strategy worked.</a:t>
          </a:r>
          <a:endParaRPr lang="en-US" sz="1300" kern="1200"/>
        </a:p>
      </dsp:txBody>
      <dsp:txXfrm>
        <a:off x="1875704" y="5286614"/>
        <a:ext cx="5338542" cy="628991"/>
      </dsp:txXfrm>
    </dsp:sp>
    <dsp:sp modelId="{9746CC4B-6289-4C39-B79C-B6187C618EED}">
      <dsp:nvSpPr>
        <dsp:cNvPr id="0" name=""/>
        <dsp:cNvSpPr/>
      </dsp:nvSpPr>
      <dsp:spPr>
        <a:xfrm>
          <a:off x="0" y="5286614"/>
          <a:ext cx="1875704" cy="628991"/>
        </a:xfrm>
        <a:prstGeom prst="round2SameRect">
          <a:avLst>
            <a:gd name="adj1" fmla="val 16670"/>
            <a:gd name="adj2" fmla="val 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en-US" sz="1800" kern="1200"/>
            <a:t>9. Outcome Evaluation</a:t>
          </a:r>
        </a:p>
      </dsp:txBody>
      <dsp:txXfrm>
        <a:off x="30710" y="5317324"/>
        <a:ext cx="1814284" cy="5982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5ECFB-3A55-4C88-AEDC-8984288A8685}">
      <dsp:nvSpPr>
        <dsp:cNvPr id="0" name=""/>
        <dsp:cNvSpPr/>
      </dsp:nvSpPr>
      <dsp:spPr>
        <a:xfrm>
          <a:off x="0" y="0"/>
          <a:ext cx="6911252" cy="1017824"/>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Primordial Prevention: ex. BU Values</a:t>
          </a:r>
        </a:p>
        <a:p>
          <a:pPr marL="228600" lvl="1" indent="-228600" algn="l" defTabSz="1066800">
            <a:lnSpc>
              <a:spcPct val="90000"/>
            </a:lnSpc>
            <a:spcBef>
              <a:spcPct val="0"/>
            </a:spcBef>
            <a:spcAft>
              <a:spcPct val="15000"/>
            </a:spcAft>
            <a:buChar char="•"/>
          </a:pPr>
          <a:r>
            <a:rPr lang="en-US" sz="2400" kern="1200"/>
            <a:t>Addresses underlying risk factors</a:t>
          </a:r>
        </a:p>
      </dsp:txBody>
      <dsp:txXfrm>
        <a:off x="29811" y="29811"/>
        <a:ext cx="5726935" cy="958202"/>
      </dsp:txXfrm>
    </dsp:sp>
    <dsp:sp modelId="{837863CC-49D4-40BF-BBAB-8FFFC383E117}">
      <dsp:nvSpPr>
        <dsp:cNvPr id="0" name=""/>
        <dsp:cNvSpPr/>
      </dsp:nvSpPr>
      <dsp:spPr>
        <a:xfrm>
          <a:off x="578817" y="1202882"/>
          <a:ext cx="6911252" cy="1017824"/>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Primary Prevention: ex. SUSIBU</a:t>
          </a:r>
        </a:p>
        <a:p>
          <a:pPr marL="228600" lvl="1" indent="-228600" algn="l" defTabSz="1066800">
            <a:lnSpc>
              <a:spcPct val="90000"/>
            </a:lnSpc>
            <a:spcBef>
              <a:spcPct val="0"/>
            </a:spcBef>
            <a:spcAft>
              <a:spcPct val="15000"/>
            </a:spcAft>
            <a:buChar char="•"/>
          </a:pPr>
          <a:r>
            <a:rPr lang="en-US" sz="2400" kern="1200"/>
            <a:t>Targeted efforts before violence occurs </a:t>
          </a:r>
        </a:p>
      </dsp:txBody>
      <dsp:txXfrm>
        <a:off x="608628" y="1232693"/>
        <a:ext cx="5611227" cy="958202"/>
      </dsp:txXfrm>
    </dsp:sp>
    <dsp:sp modelId="{C5101E06-543C-4501-A2E7-1A44AAD64A98}">
      <dsp:nvSpPr>
        <dsp:cNvPr id="0" name=""/>
        <dsp:cNvSpPr/>
      </dsp:nvSpPr>
      <dsp:spPr>
        <a:xfrm>
          <a:off x="976560" y="2405765"/>
          <a:ext cx="7256124" cy="1017824"/>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Secondary Prevention: ex. Criminal Complaint</a:t>
          </a:r>
        </a:p>
        <a:p>
          <a:pPr marL="228600" lvl="1" indent="-228600" algn="l" defTabSz="1066800">
            <a:lnSpc>
              <a:spcPct val="90000"/>
            </a:lnSpc>
            <a:spcBef>
              <a:spcPct val="0"/>
            </a:spcBef>
            <a:spcAft>
              <a:spcPct val="15000"/>
            </a:spcAft>
            <a:buChar char="•"/>
          </a:pPr>
          <a:r>
            <a:rPr lang="en-US" sz="2400" kern="1200"/>
            <a:t>Address immediate impact of violence</a:t>
          </a:r>
        </a:p>
      </dsp:txBody>
      <dsp:txXfrm>
        <a:off x="1006371" y="2435576"/>
        <a:ext cx="5903273" cy="958202"/>
      </dsp:txXfrm>
    </dsp:sp>
    <dsp:sp modelId="{0361C1F8-234D-4071-BD3D-CB766FE25950}">
      <dsp:nvSpPr>
        <dsp:cNvPr id="0" name=""/>
        <dsp:cNvSpPr/>
      </dsp:nvSpPr>
      <dsp:spPr>
        <a:xfrm>
          <a:off x="1727813" y="3608648"/>
          <a:ext cx="6911252" cy="1017824"/>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Tertiary Prevention: ex. SARP Counseling</a:t>
          </a:r>
        </a:p>
        <a:p>
          <a:pPr marL="228600" lvl="1" indent="-228600" algn="l" defTabSz="1066800">
            <a:lnSpc>
              <a:spcPct val="90000"/>
            </a:lnSpc>
            <a:spcBef>
              <a:spcPct val="0"/>
            </a:spcBef>
            <a:spcAft>
              <a:spcPct val="15000"/>
            </a:spcAft>
            <a:buChar char="•"/>
          </a:pPr>
          <a:r>
            <a:rPr lang="en-US" sz="2400" kern="1200"/>
            <a:t>Address long-term impact of violence</a:t>
          </a:r>
        </a:p>
      </dsp:txBody>
      <dsp:txXfrm>
        <a:off x="1757624" y="3638459"/>
        <a:ext cx="5611227" cy="958202"/>
      </dsp:txXfrm>
    </dsp:sp>
    <dsp:sp modelId="{4A59CBEC-2822-4C2F-97B1-D2B0B0BD2DAB}">
      <dsp:nvSpPr>
        <dsp:cNvPr id="0" name=""/>
        <dsp:cNvSpPr/>
      </dsp:nvSpPr>
      <dsp:spPr>
        <a:xfrm>
          <a:off x="6249667" y="779560"/>
          <a:ext cx="661585" cy="661585"/>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398524" y="779560"/>
        <a:ext cx="363871" cy="497843"/>
      </dsp:txXfrm>
    </dsp:sp>
    <dsp:sp modelId="{628B1DC9-3B46-4FC5-B2CD-A8D52702F180}">
      <dsp:nvSpPr>
        <dsp:cNvPr id="0" name=""/>
        <dsp:cNvSpPr/>
      </dsp:nvSpPr>
      <dsp:spPr>
        <a:xfrm>
          <a:off x="6828484" y="1982443"/>
          <a:ext cx="661585" cy="661585"/>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77341" y="1982443"/>
        <a:ext cx="363871" cy="497843"/>
      </dsp:txXfrm>
    </dsp:sp>
    <dsp:sp modelId="{7A49A384-E51F-4507-976E-845100227587}">
      <dsp:nvSpPr>
        <dsp:cNvPr id="0" name=""/>
        <dsp:cNvSpPr/>
      </dsp:nvSpPr>
      <dsp:spPr>
        <a:xfrm>
          <a:off x="7398662" y="3185326"/>
          <a:ext cx="661585" cy="661585"/>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547519" y="3185326"/>
        <a:ext cx="363871" cy="4978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5BCE6-6CB0-4D9A-983C-E7072AEE4290}">
      <dsp:nvSpPr>
        <dsp:cNvPr id="0" name=""/>
        <dsp:cNvSpPr/>
      </dsp:nvSpPr>
      <dsp:spPr>
        <a:xfrm>
          <a:off x="485187" y="0"/>
          <a:ext cx="2674750" cy="1604850"/>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Awareness</a:t>
          </a:r>
        </a:p>
      </dsp:txBody>
      <dsp:txXfrm>
        <a:off x="485187" y="0"/>
        <a:ext cx="2674750" cy="1604850"/>
      </dsp:txXfrm>
    </dsp:sp>
    <dsp:sp modelId="{F835DFB4-C8B5-4928-B164-03A379964BD0}">
      <dsp:nvSpPr>
        <dsp:cNvPr id="0" name=""/>
        <dsp:cNvSpPr/>
      </dsp:nvSpPr>
      <dsp:spPr>
        <a:xfrm>
          <a:off x="457476" y="1873120"/>
          <a:ext cx="2674750" cy="1604850"/>
        </a:xfrm>
        <a:prstGeom prst="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Risk Reduction</a:t>
          </a:r>
        </a:p>
      </dsp:txBody>
      <dsp:txXfrm>
        <a:off x="457476" y="1873120"/>
        <a:ext cx="2674750" cy="16048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2E6F2-9BDB-4F13-A9A1-105013CCD0D4}">
      <dsp:nvSpPr>
        <dsp:cNvPr id="0" name=""/>
        <dsp:cNvSpPr/>
      </dsp:nvSpPr>
      <dsp:spPr>
        <a:xfrm>
          <a:off x="0" y="263675"/>
          <a:ext cx="6542520" cy="1890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7772" tIns="312420" rIns="507772" bIns="213360" numCol="1" spcCol="1270" anchor="t" anchorCtr="0">
          <a:noAutofit/>
        </a:bodyPr>
        <a:lstStyle/>
        <a:p>
          <a:pPr marL="285750" lvl="1" indent="-285750" algn="l" defTabSz="1333500">
            <a:lnSpc>
              <a:spcPct val="90000"/>
            </a:lnSpc>
            <a:spcBef>
              <a:spcPct val="0"/>
            </a:spcBef>
            <a:spcAft>
              <a:spcPct val="15000"/>
            </a:spcAft>
            <a:buChar char="•"/>
          </a:pPr>
          <a:r>
            <a:rPr lang="en-US" sz="3000" kern="1200"/>
            <a:t>BU Student</a:t>
          </a:r>
        </a:p>
        <a:p>
          <a:pPr marL="285750" lvl="1" indent="-285750" algn="l" defTabSz="1333500">
            <a:lnSpc>
              <a:spcPct val="90000"/>
            </a:lnSpc>
            <a:spcBef>
              <a:spcPct val="0"/>
            </a:spcBef>
            <a:spcAft>
              <a:spcPct val="15000"/>
            </a:spcAft>
            <a:buChar char="•"/>
          </a:pPr>
          <a:r>
            <a:rPr lang="en-US" sz="3000" kern="1200"/>
            <a:t>Experienced trauma at BU (or one year before)</a:t>
          </a:r>
        </a:p>
      </dsp:txBody>
      <dsp:txXfrm>
        <a:off x="0" y="263675"/>
        <a:ext cx="6542520" cy="1890000"/>
      </dsp:txXfrm>
    </dsp:sp>
    <dsp:sp modelId="{4E755FD2-B07A-46C8-B2FF-5536D079BCB2}">
      <dsp:nvSpPr>
        <dsp:cNvPr id="0" name=""/>
        <dsp:cNvSpPr/>
      </dsp:nvSpPr>
      <dsp:spPr>
        <a:xfrm>
          <a:off x="327126" y="42275"/>
          <a:ext cx="4579764" cy="44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04" tIns="0" rIns="173104" bIns="0" numCol="1" spcCol="1270" anchor="ctr" anchorCtr="0">
          <a:noAutofit/>
        </a:bodyPr>
        <a:lstStyle/>
        <a:p>
          <a:pPr marL="0" lvl="0" indent="0" algn="l" defTabSz="1333500">
            <a:lnSpc>
              <a:spcPct val="90000"/>
            </a:lnSpc>
            <a:spcBef>
              <a:spcPct val="0"/>
            </a:spcBef>
            <a:spcAft>
              <a:spcPct val="35000"/>
            </a:spcAft>
            <a:buNone/>
          </a:pPr>
          <a:r>
            <a:rPr lang="en-US" sz="3000" kern="1200"/>
            <a:t>Eligibility</a:t>
          </a:r>
        </a:p>
      </dsp:txBody>
      <dsp:txXfrm>
        <a:off x="348742" y="63891"/>
        <a:ext cx="4536532" cy="399568"/>
      </dsp:txXfrm>
    </dsp:sp>
    <dsp:sp modelId="{E659C3FA-8683-4A7F-A9AE-A3A5A88E208F}">
      <dsp:nvSpPr>
        <dsp:cNvPr id="0" name=""/>
        <dsp:cNvSpPr/>
      </dsp:nvSpPr>
      <dsp:spPr>
        <a:xfrm>
          <a:off x="0" y="2456076"/>
          <a:ext cx="6542520" cy="1937250"/>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7772" tIns="312420" rIns="507772" bIns="213360" numCol="1" spcCol="1270" anchor="t" anchorCtr="0">
          <a:noAutofit/>
        </a:bodyPr>
        <a:lstStyle/>
        <a:p>
          <a:pPr marL="285750" lvl="1" indent="-285750" algn="l" defTabSz="1333500">
            <a:lnSpc>
              <a:spcPct val="90000"/>
            </a:lnSpc>
            <a:spcBef>
              <a:spcPct val="0"/>
            </a:spcBef>
            <a:spcAft>
              <a:spcPct val="15000"/>
            </a:spcAft>
            <a:buChar char="•"/>
          </a:pPr>
          <a:r>
            <a:rPr lang="en-US" sz="3000" kern="1200"/>
            <a:t>24/7 Crisis Line</a:t>
          </a:r>
        </a:p>
        <a:p>
          <a:pPr marL="285750" lvl="1" indent="-285750" algn="l" defTabSz="1333500">
            <a:lnSpc>
              <a:spcPct val="90000"/>
            </a:lnSpc>
            <a:spcBef>
              <a:spcPct val="0"/>
            </a:spcBef>
            <a:spcAft>
              <a:spcPct val="15000"/>
            </a:spcAft>
            <a:buChar char="•"/>
          </a:pPr>
          <a:r>
            <a:rPr lang="en-US" sz="3000" kern="1200"/>
            <a:t>Advocacy and Accompaniment</a:t>
          </a:r>
        </a:p>
        <a:p>
          <a:pPr marL="285750" lvl="1" indent="-285750" algn="l" defTabSz="1333500">
            <a:lnSpc>
              <a:spcPct val="90000"/>
            </a:lnSpc>
            <a:spcBef>
              <a:spcPct val="0"/>
            </a:spcBef>
            <a:spcAft>
              <a:spcPct val="15000"/>
            </a:spcAft>
            <a:buChar char="•"/>
          </a:pPr>
          <a:r>
            <a:rPr lang="en-US" sz="3000" kern="1200"/>
            <a:t>Individual and Group Counseling</a:t>
          </a:r>
        </a:p>
      </dsp:txBody>
      <dsp:txXfrm>
        <a:off x="0" y="2456076"/>
        <a:ext cx="6542520" cy="1937250"/>
      </dsp:txXfrm>
    </dsp:sp>
    <dsp:sp modelId="{BF1234D4-27E3-49B0-A112-C9ED56999DC6}">
      <dsp:nvSpPr>
        <dsp:cNvPr id="0" name=""/>
        <dsp:cNvSpPr/>
      </dsp:nvSpPr>
      <dsp:spPr>
        <a:xfrm>
          <a:off x="327126" y="2234676"/>
          <a:ext cx="4579764" cy="4428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04" tIns="0" rIns="173104" bIns="0" numCol="1" spcCol="1270" anchor="ctr" anchorCtr="0">
          <a:noAutofit/>
        </a:bodyPr>
        <a:lstStyle/>
        <a:p>
          <a:pPr marL="0" lvl="0" indent="0" algn="l" defTabSz="1333500">
            <a:lnSpc>
              <a:spcPct val="90000"/>
            </a:lnSpc>
            <a:spcBef>
              <a:spcPct val="0"/>
            </a:spcBef>
            <a:spcAft>
              <a:spcPct val="35000"/>
            </a:spcAft>
            <a:buNone/>
          </a:pPr>
          <a:r>
            <a:rPr lang="en-US" sz="3000" kern="1200"/>
            <a:t>Response </a:t>
          </a:r>
        </a:p>
      </dsp:txBody>
      <dsp:txXfrm>
        <a:off x="348742" y="2256292"/>
        <a:ext cx="4536532" cy="399568"/>
      </dsp:txXfrm>
    </dsp:sp>
    <dsp:sp modelId="{031EFC36-6015-4836-B5E9-E69B6D280934}">
      <dsp:nvSpPr>
        <dsp:cNvPr id="0" name=""/>
        <dsp:cNvSpPr/>
      </dsp:nvSpPr>
      <dsp:spPr>
        <a:xfrm>
          <a:off x="0" y="4738002"/>
          <a:ext cx="6542520" cy="1441125"/>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7772" tIns="312420" rIns="507772" bIns="213360" numCol="1" spcCol="1270" anchor="t" anchorCtr="0">
          <a:noAutofit/>
        </a:bodyPr>
        <a:lstStyle/>
        <a:p>
          <a:pPr marL="285750" lvl="1" indent="-285750" algn="l" defTabSz="1333500">
            <a:lnSpc>
              <a:spcPct val="90000"/>
            </a:lnSpc>
            <a:spcBef>
              <a:spcPct val="0"/>
            </a:spcBef>
            <a:spcAft>
              <a:spcPct val="15000"/>
            </a:spcAft>
            <a:buChar char="•"/>
          </a:pPr>
          <a:r>
            <a:rPr lang="en-US" sz="3000" kern="1200"/>
            <a:t>SARP Ambassadors</a:t>
          </a:r>
        </a:p>
        <a:p>
          <a:pPr marL="285750" lvl="1" indent="-285750" algn="l" defTabSz="1333500">
            <a:lnSpc>
              <a:spcPct val="90000"/>
            </a:lnSpc>
            <a:spcBef>
              <a:spcPct val="0"/>
            </a:spcBef>
            <a:spcAft>
              <a:spcPct val="15000"/>
            </a:spcAft>
            <a:buChar char="•"/>
          </a:pPr>
          <a:r>
            <a:rPr lang="en-US" sz="3000" kern="1200"/>
            <a:t>Awareness Events and Trainings</a:t>
          </a:r>
        </a:p>
      </dsp:txBody>
      <dsp:txXfrm>
        <a:off x="0" y="4738002"/>
        <a:ext cx="6542520" cy="1441125"/>
      </dsp:txXfrm>
    </dsp:sp>
    <dsp:sp modelId="{13C0481F-9EA2-4E42-B48F-E24A76898F57}">
      <dsp:nvSpPr>
        <dsp:cNvPr id="0" name=""/>
        <dsp:cNvSpPr/>
      </dsp:nvSpPr>
      <dsp:spPr>
        <a:xfrm>
          <a:off x="327126" y="4474326"/>
          <a:ext cx="4579764" cy="4428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04" tIns="0" rIns="173104" bIns="0" numCol="1" spcCol="1270" anchor="ctr" anchorCtr="0">
          <a:noAutofit/>
        </a:bodyPr>
        <a:lstStyle/>
        <a:p>
          <a:pPr marL="0" lvl="0" indent="0" algn="l" defTabSz="1333500">
            <a:lnSpc>
              <a:spcPct val="90000"/>
            </a:lnSpc>
            <a:spcBef>
              <a:spcPct val="0"/>
            </a:spcBef>
            <a:spcAft>
              <a:spcPct val="35000"/>
            </a:spcAft>
            <a:buNone/>
          </a:pPr>
          <a:r>
            <a:rPr lang="en-US" sz="3000" kern="1200"/>
            <a:t>Prevention</a:t>
          </a:r>
        </a:p>
      </dsp:txBody>
      <dsp:txXfrm>
        <a:off x="348742" y="4495942"/>
        <a:ext cx="4536532" cy="3995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A9EF9-2A9D-445A-BDC9-2F7110FE1818}">
      <dsp:nvSpPr>
        <dsp:cNvPr id="0" name=""/>
        <dsp:cNvSpPr/>
      </dsp:nvSpPr>
      <dsp:spPr>
        <a:xfrm>
          <a:off x="2134222" y="680"/>
          <a:ext cx="4133646" cy="884248"/>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204" tIns="224599" rIns="80204" bIns="224599" numCol="1" spcCol="1270" anchor="ctr" anchorCtr="0">
          <a:noAutofit/>
        </a:bodyPr>
        <a:lstStyle/>
        <a:p>
          <a:pPr marL="0" lvl="0" indent="0" algn="l" defTabSz="1333500">
            <a:lnSpc>
              <a:spcPct val="90000"/>
            </a:lnSpc>
            <a:spcBef>
              <a:spcPct val="0"/>
            </a:spcBef>
            <a:spcAft>
              <a:spcPct val="35000"/>
            </a:spcAft>
            <a:buNone/>
          </a:pPr>
          <a:r>
            <a:rPr lang="en-US" sz="3000" kern="1200">
              <a:latin typeface="+mn-lt"/>
            </a:rPr>
            <a:t>SARP</a:t>
          </a:r>
        </a:p>
      </dsp:txBody>
      <dsp:txXfrm>
        <a:off x="2134222" y="680"/>
        <a:ext cx="4133646" cy="884248"/>
      </dsp:txXfrm>
    </dsp:sp>
    <dsp:sp modelId="{E653A3BA-275C-49CD-829E-208FF9DDD4E9}">
      <dsp:nvSpPr>
        <dsp:cNvPr id="0" name=""/>
        <dsp:cNvSpPr/>
      </dsp:nvSpPr>
      <dsp:spPr>
        <a:xfrm>
          <a:off x="1168" y="680"/>
          <a:ext cx="2133054" cy="884248"/>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54685" tIns="87344" rIns="54685" bIns="87344" numCol="1" spcCol="1270" anchor="ctr" anchorCtr="0">
          <a:noAutofit/>
        </a:bodyPr>
        <a:lstStyle/>
        <a:p>
          <a:pPr marL="0" lvl="0" indent="0" algn="ctr" defTabSz="1111250">
            <a:lnSpc>
              <a:spcPct val="90000"/>
            </a:lnSpc>
            <a:spcBef>
              <a:spcPct val="0"/>
            </a:spcBef>
            <a:spcAft>
              <a:spcPct val="35000"/>
            </a:spcAft>
            <a:buNone/>
          </a:pPr>
          <a:r>
            <a:rPr lang="en-US" sz="2500" kern="1200">
              <a:latin typeface="+mn-lt"/>
            </a:rPr>
            <a:t>Advocacy, Counseling</a:t>
          </a:r>
        </a:p>
      </dsp:txBody>
      <dsp:txXfrm>
        <a:off x="1168" y="680"/>
        <a:ext cx="2133054" cy="884248"/>
      </dsp:txXfrm>
    </dsp:sp>
    <dsp:sp modelId="{29D01048-2194-4CA2-A271-976959A061FA}">
      <dsp:nvSpPr>
        <dsp:cNvPr id="0" name=""/>
        <dsp:cNvSpPr/>
      </dsp:nvSpPr>
      <dsp:spPr>
        <a:xfrm>
          <a:off x="2134222" y="937983"/>
          <a:ext cx="4133646" cy="884248"/>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204" tIns="224599" rIns="80204" bIns="224599" numCol="1" spcCol="1270" anchor="ctr" anchorCtr="0">
          <a:noAutofit/>
        </a:bodyPr>
        <a:lstStyle/>
        <a:p>
          <a:pPr marL="0" lvl="0" indent="0" algn="l" defTabSz="1333500">
            <a:lnSpc>
              <a:spcPct val="90000"/>
            </a:lnSpc>
            <a:spcBef>
              <a:spcPct val="0"/>
            </a:spcBef>
            <a:spcAft>
              <a:spcPct val="35000"/>
            </a:spcAft>
            <a:buNone/>
          </a:pPr>
          <a:r>
            <a:rPr lang="en-US" sz="3000" kern="1200">
              <a:latin typeface="+mn-lt"/>
            </a:rPr>
            <a:t>BM, CPR, Danielson Institute, CARD.</a:t>
          </a:r>
        </a:p>
      </dsp:txBody>
      <dsp:txXfrm>
        <a:off x="2134222" y="937983"/>
        <a:ext cx="4133646" cy="884248"/>
      </dsp:txXfrm>
    </dsp:sp>
    <dsp:sp modelId="{24F8AA48-F21F-43F2-9591-667A020F046C}">
      <dsp:nvSpPr>
        <dsp:cNvPr id="0" name=""/>
        <dsp:cNvSpPr/>
      </dsp:nvSpPr>
      <dsp:spPr>
        <a:xfrm>
          <a:off x="1168" y="937983"/>
          <a:ext cx="2133054" cy="884248"/>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54685" tIns="87344" rIns="54685" bIns="87344" numCol="1" spcCol="1270" anchor="ctr" anchorCtr="0">
          <a:noAutofit/>
        </a:bodyPr>
        <a:lstStyle/>
        <a:p>
          <a:pPr marL="0" lvl="0" indent="0" algn="ctr" defTabSz="1111250">
            <a:lnSpc>
              <a:spcPct val="90000"/>
            </a:lnSpc>
            <a:spcBef>
              <a:spcPct val="0"/>
            </a:spcBef>
            <a:spcAft>
              <a:spcPct val="35000"/>
            </a:spcAft>
            <a:buNone/>
          </a:pPr>
          <a:r>
            <a:rPr lang="en-US" sz="2500" kern="1200">
              <a:latin typeface="+mn-lt"/>
            </a:rPr>
            <a:t>Counseling</a:t>
          </a:r>
        </a:p>
      </dsp:txBody>
      <dsp:txXfrm>
        <a:off x="1168" y="937983"/>
        <a:ext cx="2133054" cy="884248"/>
      </dsp:txXfrm>
    </dsp:sp>
    <dsp:sp modelId="{7C2756D0-56FB-4E9A-A7D6-4E057065A57C}">
      <dsp:nvSpPr>
        <dsp:cNvPr id="0" name=""/>
        <dsp:cNvSpPr/>
      </dsp:nvSpPr>
      <dsp:spPr>
        <a:xfrm>
          <a:off x="2134222" y="1875286"/>
          <a:ext cx="4133646" cy="884248"/>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204" tIns="224599" rIns="80204" bIns="224599" numCol="1" spcCol="1270" anchor="ctr" anchorCtr="0">
          <a:noAutofit/>
        </a:bodyPr>
        <a:lstStyle/>
        <a:p>
          <a:pPr marL="0" lvl="0" indent="0" algn="l" defTabSz="1333500">
            <a:lnSpc>
              <a:spcPct val="90000"/>
            </a:lnSpc>
            <a:spcBef>
              <a:spcPct val="0"/>
            </a:spcBef>
            <a:spcAft>
              <a:spcPct val="35000"/>
            </a:spcAft>
            <a:buNone/>
          </a:pPr>
          <a:r>
            <a:rPr lang="en-US" sz="3000" kern="1200">
              <a:latin typeface="+mn-lt"/>
            </a:rPr>
            <a:t>SHS</a:t>
          </a:r>
        </a:p>
      </dsp:txBody>
      <dsp:txXfrm>
        <a:off x="2134222" y="1875286"/>
        <a:ext cx="4133646" cy="884248"/>
      </dsp:txXfrm>
    </dsp:sp>
    <dsp:sp modelId="{96602519-03A0-4438-9758-ADA35CEE8958}">
      <dsp:nvSpPr>
        <dsp:cNvPr id="0" name=""/>
        <dsp:cNvSpPr/>
      </dsp:nvSpPr>
      <dsp:spPr>
        <a:xfrm>
          <a:off x="1168" y="1875286"/>
          <a:ext cx="2133054" cy="884248"/>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54685" tIns="87344" rIns="54685" bIns="87344" numCol="1" spcCol="1270" anchor="ctr" anchorCtr="0">
          <a:noAutofit/>
        </a:bodyPr>
        <a:lstStyle/>
        <a:p>
          <a:pPr marL="0" lvl="0" indent="0" algn="ctr" defTabSz="1111250">
            <a:lnSpc>
              <a:spcPct val="90000"/>
            </a:lnSpc>
            <a:spcBef>
              <a:spcPct val="0"/>
            </a:spcBef>
            <a:spcAft>
              <a:spcPct val="35000"/>
            </a:spcAft>
            <a:buNone/>
          </a:pPr>
          <a:r>
            <a:rPr lang="en-US" sz="2500" kern="1200">
              <a:latin typeface="+mn-lt"/>
            </a:rPr>
            <a:t>Medical</a:t>
          </a:r>
        </a:p>
      </dsp:txBody>
      <dsp:txXfrm>
        <a:off x="1168" y="1875286"/>
        <a:ext cx="2133054" cy="884248"/>
      </dsp:txXfrm>
    </dsp:sp>
    <dsp:sp modelId="{64751B2C-18E7-4555-925D-E0DC214014DA}">
      <dsp:nvSpPr>
        <dsp:cNvPr id="0" name=""/>
        <dsp:cNvSpPr/>
      </dsp:nvSpPr>
      <dsp:spPr>
        <a:xfrm>
          <a:off x="2134222" y="2812589"/>
          <a:ext cx="4133646" cy="884248"/>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204" tIns="224599" rIns="80204" bIns="224599" numCol="1" spcCol="1270" anchor="ctr" anchorCtr="0">
          <a:noAutofit/>
        </a:bodyPr>
        <a:lstStyle/>
        <a:p>
          <a:pPr marL="0" lvl="0" indent="0" algn="l" defTabSz="1333500" rtl="0">
            <a:lnSpc>
              <a:spcPct val="90000"/>
            </a:lnSpc>
            <a:spcBef>
              <a:spcPct val="0"/>
            </a:spcBef>
            <a:spcAft>
              <a:spcPct val="35000"/>
            </a:spcAft>
            <a:buNone/>
          </a:pPr>
          <a:r>
            <a:rPr lang="en-US" sz="3000" kern="1200">
              <a:latin typeface="+mn-lt"/>
            </a:rPr>
            <a:t>EOO/TIX, OJA, BUPD</a:t>
          </a:r>
        </a:p>
      </dsp:txBody>
      <dsp:txXfrm>
        <a:off x="2134222" y="2812589"/>
        <a:ext cx="4133646" cy="884248"/>
      </dsp:txXfrm>
    </dsp:sp>
    <dsp:sp modelId="{5FD477CD-C2EE-4E44-84B6-B10D42B28111}">
      <dsp:nvSpPr>
        <dsp:cNvPr id="0" name=""/>
        <dsp:cNvSpPr/>
      </dsp:nvSpPr>
      <dsp:spPr>
        <a:xfrm>
          <a:off x="1168" y="2812589"/>
          <a:ext cx="2133054" cy="884248"/>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54685" tIns="87344" rIns="54685" bIns="87344" numCol="1" spcCol="1270" anchor="ctr" anchorCtr="0">
          <a:noAutofit/>
        </a:bodyPr>
        <a:lstStyle/>
        <a:p>
          <a:pPr marL="0" lvl="0" indent="0" algn="ctr" defTabSz="1111250">
            <a:lnSpc>
              <a:spcPct val="90000"/>
            </a:lnSpc>
            <a:spcBef>
              <a:spcPct val="0"/>
            </a:spcBef>
            <a:spcAft>
              <a:spcPct val="35000"/>
            </a:spcAft>
            <a:buNone/>
          </a:pPr>
          <a:r>
            <a:rPr lang="en-US" sz="2500" kern="1200">
              <a:latin typeface="+mn-lt"/>
            </a:rPr>
            <a:t>Reporting</a:t>
          </a:r>
        </a:p>
      </dsp:txBody>
      <dsp:txXfrm>
        <a:off x="1168" y="2812589"/>
        <a:ext cx="2133054" cy="884248"/>
      </dsp:txXfrm>
    </dsp:sp>
    <dsp:sp modelId="{E9B4A6FE-E820-48A7-B787-FEE7BD1DDFE5}">
      <dsp:nvSpPr>
        <dsp:cNvPr id="0" name=""/>
        <dsp:cNvSpPr/>
      </dsp:nvSpPr>
      <dsp:spPr>
        <a:xfrm>
          <a:off x="2134222" y="3749893"/>
          <a:ext cx="4133646" cy="884248"/>
        </a:xfrm>
        <a:prstGeom prst="rect">
          <a:avLst/>
        </a:prstGeom>
        <a:solidFill>
          <a:schemeClr val="accent6">
            <a:tint val="40000"/>
            <a:alpha val="90000"/>
            <a:hueOff val="0"/>
            <a:satOff val="0"/>
            <a:lumOff val="0"/>
            <a:alphaOff val="0"/>
          </a:schemeClr>
        </a:solidFill>
        <a:ln w="6350" cap="flat" cmpd="sng" algn="ctr">
          <a:solidFill>
            <a:schemeClr val="accent6">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204" tIns="224599" rIns="80204" bIns="224599" numCol="1" spcCol="1270" anchor="ctr" anchorCtr="0">
          <a:noAutofit/>
        </a:bodyPr>
        <a:lstStyle/>
        <a:p>
          <a:pPr marL="0" lvl="0" indent="0" algn="l" defTabSz="1333500" rtl="0">
            <a:lnSpc>
              <a:spcPct val="90000"/>
            </a:lnSpc>
            <a:spcBef>
              <a:spcPct val="0"/>
            </a:spcBef>
            <a:spcAft>
              <a:spcPct val="35000"/>
            </a:spcAft>
            <a:buNone/>
          </a:pPr>
          <a:r>
            <a:rPr lang="en-US" sz="3000" kern="1200">
              <a:latin typeface="+mn-lt"/>
            </a:rPr>
            <a:t>USC, Financial Aid</a:t>
          </a:r>
        </a:p>
      </dsp:txBody>
      <dsp:txXfrm>
        <a:off x="2134222" y="3749893"/>
        <a:ext cx="4133646" cy="884248"/>
      </dsp:txXfrm>
    </dsp:sp>
    <dsp:sp modelId="{A4892045-A4FE-4D84-B399-485B86793943}">
      <dsp:nvSpPr>
        <dsp:cNvPr id="0" name=""/>
        <dsp:cNvSpPr/>
      </dsp:nvSpPr>
      <dsp:spPr>
        <a:xfrm>
          <a:off x="1168" y="3749893"/>
          <a:ext cx="2133054" cy="884248"/>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54685" tIns="87344" rIns="54685" bIns="87344" numCol="1" spcCol="1270" anchor="ctr" anchorCtr="0">
          <a:noAutofit/>
        </a:bodyPr>
        <a:lstStyle/>
        <a:p>
          <a:pPr marL="0" lvl="0" indent="0" algn="ctr" defTabSz="1111250">
            <a:lnSpc>
              <a:spcPct val="90000"/>
            </a:lnSpc>
            <a:spcBef>
              <a:spcPct val="0"/>
            </a:spcBef>
            <a:spcAft>
              <a:spcPct val="35000"/>
            </a:spcAft>
            <a:buNone/>
          </a:pPr>
          <a:r>
            <a:rPr lang="en-US" sz="2500" kern="1200">
              <a:latin typeface="+mn-lt"/>
            </a:rPr>
            <a:t>Academic, Financial</a:t>
          </a:r>
        </a:p>
      </dsp:txBody>
      <dsp:txXfrm>
        <a:off x="1168" y="3749893"/>
        <a:ext cx="2133054" cy="884248"/>
      </dsp:txXfrm>
    </dsp:sp>
    <dsp:sp modelId="{0E9BE24E-BA6D-4022-BA05-A69B616F83B1}">
      <dsp:nvSpPr>
        <dsp:cNvPr id="0" name=""/>
        <dsp:cNvSpPr/>
      </dsp:nvSpPr>
      <dsp:spPr>
        <a:xfrm>
          <a:off x="2134222" y="4687196"/>
          <a:ext cx="4133646" cy="884248"/>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204" tIns="224599" rIns="80204" bIns="224599" numCol="1" spcCol="1270" anchor="ctr" anchorCtr="0">
          <a:noAutofit/>
        </a:bodyPr>
        <a:lstStyle/>
        <a:p>
          <a:pPr marL="0" lvl="0" indent="0" algn="l" defTabSz="1333500">
            <a:lnSpc>
              <a:spcPct val="90000"/>
            </a:lnSpc>
            <a:spcBef>
              <a:spcPct val="0"/>
            </a:spcBef>
            <a:spcAft>
              <a:spcPct val="35000"/>
            </a:spcAft>
            <a:buNone/>
          </a:pPr>
          <a:r>
            <a:rPr lang="en-US" sz="3000" kern="1200">
              <a:latin typeface="+mn-lt"/>
            </a:rPr>
            <a:t>ORL</a:t>
          </a:r>
        </a:p>
      </dsp:txBody>
      <dsp:txXfrm>
        <a:off x="2134222" y="4687196"/>
        <a:ext cx="4133646" cy="884248"/>
      </dsp:txXfrm>
    </dsp:sp>
    <dsp:sp modelId="{21B24CC9-460C-4B96-A247-BD100307A127}">
      <dsp:nvSpPr>
        <dsp:cNvPr id="0" name=""/>
        <dsp:cNvSpPr/>
      </dsp:nvSpPr>
      <dsp:spPr>
        <a:xfrm>
          <a:off x="1168" y="4687196"/>
          <a:ext cx="2133054" cy="884248"/>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54685" tIns="87344" rIns="54685" bIns="87344" numCol="1" spcCol="1270" anchor="ctr" anchorCtr="0">
          <a:noAutofit/>
        </a:bodyPr>
        <a:lstStyle/>
        <a:p>
          <a:pPr marL="0" lvl="0" indent="0" algn="ctr" defTabSz="1111250">
            <a:lnSpc>
              <a:spcPct val="90000"/>
            </a:lnSpc>
            <a:spcBef>
              <a:spcPct val="0"/>
            </a:spcBef>
            <a:spcAft>
              <a:spcPct val="35000"/>
            </a:spcAft>
            <a:buNone/>
          </a:pPr>
          <a:r>
            <a:rPr lang="en-US" sz="2500" kern="1200">
              <a:latin typeface="+mn-lt"/>
            </a:rPr>
            <a:t>Housing</a:t>
          </a:r>
        </a:p>
      </dsp:txBody>
      <dsp:txXfrm>
        <a:off x="1168" y="4687196"/>
        <a:ext cx="2133054" cy="8842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8D284-7EE4-453E-B5F5-0928B680DA89}">
      <dsp:nvSpPr>
        <dsp:cNvPr id="0" name=""/>
        <dsp:cNvSpPr/>
      </dsp:nvSpPr>
      <dsp:spPr>
        <a:xfrm>
          <a:off x="33" y="115099"/>
          <a:ext cx="3201029" cy="9504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a:t>Primary</a:t>
          </a:r>
        </a:p>
      </dsp:txBody>
      <dsp:txXfrm>
        <a:off x="33" y="115099"/>
        <a:ext cx="3201029" cy="950400"/>
      </dsp:txXfrm>
    </dsp:sp>
    <dsp:sp modelId="{94DB1F1E-06CE-49A7-95E6-507D8ECA7F92}">
      <dsp:nvSpPr>
        <dsp:cNvPr id="0" name=""/>
        <dsp:cNvSpPr/>
      </dsp:nvSpPr>
      <dsp:spPr>
        <a:xfrm>
          <a:off x="33" y="1065499"/>
          <a:ext cx="3201029" cy="489159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a:t>SARP Ambassadors</a:t>
          </a:r>
        </a:p>
        <a:p>
          <a:pPr marL="285750" lvl="1" indent="-285750" algn="l" defTabSz="1466850">
            <a:lnSpc>
              <a:spcPct val="90000"/>
            </a:lnSpc>
            <a:spcBef>
              <a:spcPct val="0"/>
            </a:spcBef>
            <a:spcAft>
              <a:spcPct val="15000"/>
            </a:spcAft>
            <a:buChar char="•"/>
          </a:pPr>
          <a:r>
            <a:rPr lang="en-US" sz="3300" kern="1200"/>
            <a:t>It’s on Us</a:t>
          </a:r>
        </a:p>
        <a:p>
          <a:pPr marL="285750" lvl="1" indent="-285750" algn="l" defTabSz="1466850">
            <a:lnSpc>
              <a:spcPct val="90000"/>
            </a:lnSpc>
            <a:spcBef>
              <a:spcPct val="0"/>
            </a:spcBef>
            <a:spcAft>
              <a:spcPct val="15000"/>
            </a:spcAft>
            <a:buChar char="•"/>
          </a:pPr>
          <a:r>
            <a:rPr lang="en-US" sz="3300" kern="1200"/>
            <a:t>16,000 Strong</a:t>
          </a:r>
        </a:p>
        <a:p>
          <a:pPr marL="285750" lvl="1" indent="-285750" algn="l" defTabSz="1466850">
            <a:lnSpc>
              <a:spcPct val="90000"/>
            </a:lnSpc>
            <a:spcBef>
              <a:spcPct val="0"/>
            </a:spcBef>
            <a:spcAft>
              <a:spcPct val="15000"/>
            </a:spcAft>
            <a:buChar char="•"/>
          </a:pPr>
          <a:r>
            <a:rPr lang="en-US" sz="3300" kern="1200"/>
            <a:t>Panhellenic &amp; Interfraternity Council Sexual Violence Committee</a:t>
          </a:r>
        </a:p>
      </dsp:txBody>
      <dsp:txXfrm>
        <a:off x="33" y="1065499"/>
        <a:ext cx="3201029" cy="4891590"/>
      </dsp:txXfrm>
    </dsp:sp>
    <dsp:sp modelId="{C12C5FF9-224D-4CCC-B198-CA555D17F41D}">
      <dsp:nvSpPr>
        <dsp:cNvPr id="0" name=""/>
        <dsp:cNvSpPr/>
      </dsp:nvSpPr>
      <dsp:spPr>
        <a:xfrm>
          <a:off x="3649206" y="115099"/>
          <a:ext cx="3201029" cy="95040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a:t>Others</a:t>
          </a:r>
        </a:p>
      </dsp:txBody>
      <dsp:txXfrm>
        <a:off x="3649206" y="115099"/>
        <a:ext cx="3201029" cy="950400"/>
      </dsp:txXfrm>
    </dsp:sp>
    <dsp:sp modelId="{91E5F4B3-BAA1-43C8-93A1-8AAA30B153BE}">
      <dsp:nvSpPr>
        <dsp:cNvPr id="0" name=""/>
        <dsp:cNvSpPr/>
      </dsp:nvSpPr>
      <dsp:spPr>
        <a:xfrm>
          <a:off x="3649206" y="1065499"/>
          <a:ext cx="3201029" cy="489159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a:t>CGSA</a:t>
          </a:r>
        </a:p>
        <a:p>
          <a:pPr marL="285750" lvl="1" indent="-285750" algn="l" defTabSz="1466850">
            <a:lnSpc>
              <a:spcPct val="90000"/>
            </a:lnSpc>
            <a:spcBef>
              <a:spcPct val="0"/>
            </a:spcBef>
            <a:spcAft>
              <a:spcPct val="15000"/>
            </a:spcAft>
            <a:buChar char="•"/>
          </a:pPr>
          <a:r>
            <a:rPr lang="en-US" sz="3300" kern="1200"/>
            <a:t>Queer Activist Collective (Q)</a:t>
          </a:r>
        </a:p>
        <a:p>
          <a:pPr marL="285750" lvl="1" indent="-285750" algn="l" defTabSz="1466850">
            <a:lnSpc>
              <a:spcPct val="90000"/>
            </a:lnSpc>
            <a:spcBef>
              <a:spcPct val="0"/>
            </a:spcBef>
            <a:spcAft>
              <a:spcPct val="15000"/>
            </a:spcAft>
            <a:buChar char="•"/>
          </a:pPr>
          <a:r>
            <a:rPr lang="en-US" sz="3300" kern="1200" err="1"/>
            <a:t>FemCo</a:t>
          </a:r>
          <a:endParaRPr lang="en-US" sz="3300" kern="1200"/>
        </a:p>
        <a:p>
          <a:pPr marL="285750" lvl="1" indent="-285750" algn="l" defTabSz="1466850">
            <a:lnSpc>
              <a:spcPct val="90000"/>
            </a:lnSpc>
            <a:spcBef>
              <a:spcPct val="0"/>
            </a:spcBef>
            <a:spcAft>
              <a:spcPct val="15000"/>
            </a:spcAft>
            <a:buChar char="•"/>
          </a:pPr>
          <a:r>
            <a:rPr lang="en-US" sz="3300" kern="1200"/>
            <a:t>HeForShe</a:t>
          </a:r>
        </a:p>
      </dsp:txBody>
      <dsp:txXfrm>
        <a:off x="3649206" y="1065499"/>
        <a:ext cx="3201029" cy="48915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F4525-EB22-4628-A8C2-A807286E640E}">
      <dsp:nvSpPr>
        <dsp:cNvPr id="0" name=""/>
        <dsp:cNvSpPr/>
      </dsp:nvSpPr>
      <dsp:spPr>
        <a:xfrm rot="5400000">
          <a:off x="4006516" y="-1536696"/>
          <a:ext cx="1585912" cy="5061791"/>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b="0" kern="1200">
              <a:latin typeface="+mn-lt"/>
            </a:rPr>
            <a:t>BIDMC: SANE </a:t>
          </a:r>
        </a:p>
        <a:p>
          <a:pPr marL="228600" lvl="1" indent="-228600" algn="l" defTabSz="1066800">
            <a:lnSpc>
              <a:spcPct val="90000"/>
            </a:lnSpc>
            <a:spcBef>
              <a:spcPct val="0"/>
            </a:spcBef>
            <a:spcAft>
              <a:spcPct val="15000"/>
            </a:spcAft>
            <a:buChar char="•"/>
          </a:pPr>
          <a:r>
            <a:rPr lang="en-US" sz="2400" b="0" kern="1200"/>
            <a:t>RAINN (SV Hotline)</a:t>
          </a:r>
        </a:p>
        <a:p>
          <a:pPr marL="228600" lvl="1" indent="-228600" algn="l" defTabSz="1066800">
            <a:lnSpc>
              <a:spcPct val="90000"/>
            </a:lnSpc>
            <a:spcBef>
              <a:spcPct val="0"/>
            </a:spcBef>
            <a:spcAft>
              <a:spcPct val="15000"/>
            </a:spcAft>
            <a:buChar char="•"/>
          </a:pPr>
          <a:r>
            <a:rPr lang="en-US" sz="2400" b="0" kern="1200"/>
            <a:t>Boston Area Rape Crisis Center</a:t>
          </a:r>
        </a:p>
        <a:p>
          <a:pPr marL="228600" lvl="1" indent="-228600" algn="l" defTabSz="1066800">
            <a:lnSpc>
              <a:spcPct val="90000"/>
            </a:lnSpc>
            <a:spcBef>
              <a:spcPct val="0"/>
            </a:spcBef>
            <a:spcAft>
              <a:spcPct val="15000"/>
            </a:spcAft>
            <a:buChar char="•"/>
          </a:pPr>
          <a:r>
            <a:rPr lang="en-US" sz="2400" b="0" kern="1200"/>
            <a:t>Victim Rights Law Center</a:t>
          </a:r>
        </a:p>
      </dsp:txBody>
      <dsp:txXfrm rot="-5400000">
        <a:off x="2268577" y="278661"/>
        <a:ext cx="4984373" cy="1431076"/>
      </dsp:txXfrm>
    </dsp:sp>
    <dsp:sp modelId="{851AE85F-37FB-4352-868A-8014A6CAB5DF}">
      <dsp:nvSpPr>
        <dsp:cNvPr id="0" name=""/>
        <dsp:cNvSpPr/>
      </dsp:nvSpPr>
      <dsp:spPr>
        <a:xfrm>
          <a:off x="568" y="3003"/>
          <a:ext cx="2268008" cy="198239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b="0" kern="1200"/>
            <a:t>Sexual Violence</a:t>
          </a:r>
        </a:p>
      </dsp:txBody>
      <dsp:txXfrm>
        <a:off x="97340" y="99775"/>
        <a:ext cx="2074464" cy="1788846"/>
      </dsp:txXfrm>
    </dsp:sp>
    <dsp:sp modelId="{BA750111-77C2-4479-8050-00AE6AB244D1}">
      <dsp:nvSpPr>
        <dsp:cNvPr id="0" name=""/>
        <dsp:cNvSpPr/>
      </dsp:nvSpPr>
      <dsp:spPr>
        <a:xfrm rot="5400000">
          <a:off x="3804167" y="729808"/>
          <a:ext cx="1585912" cy="4691799"/>
        </a:xfrm>
        <a:prstGeom prst="round2SameRect">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3369881"/>
              <a:satOff val="-11416"/>
              <a:lumOff val="-146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b="0" kern="1200"/>
            <a:t>National DV Hotline</a:t>
          </a:r>
        </a:p>
        <a:p>
          <a:pPr marL="228600" lvl="1" indent="-228600" algn="l" defTabSz="1066800">
            <a:lnSpc>
              <a:spcPct val="90000"/>
            </a:lnSpc>
            <a:spcBef>
              <a:spcPct val="0"/>
            </a:spcBef>
            <a:spcAft>
              <a:spcPct val="15000"/>
            </a:spcAft>
            <a:buChar char="•"/>
          </a:pPr>
          <a:r>
            <a:rPr lang="en-US" sz="2400" b="0" kern="1200"/>
            <a:t>SafeLink (MA Hotline)</a:t>
          </a:r>
        </a:p>
        <a:p>
          <a:pPr marL="228600" lvl="1" indent="-228600" algn="l" defTabSz="1066800">
            <a:lnSpc>
              <a:spcPct val="90000"/>
            </a:lnSpc>
            <a:spcBef>
              <a:spcPct val="0"/>
            </a:spcBef>
            <a:spcAft>
              <a:spcPct val="15000"/>
            </a:spcAft>
            <a:buChar char="•"/>
          </a:pPr>
          <a:r>
            <a:rPr lang="en-US" sz="2400" b="0" kern="1200"/>
            <a:t>Casa Myrna</a:t>
          </a:r>
        </a:p>
      </dsp:txBody>
      <dsp:txXfrm rot="-5400000">
        <a:off x="2251224" y="2360169"/>
        <a:ext cx="4614381" cy="1431076"/>
      </dsp:txXfrm>
    </dsp:sp>
    <dsp:sp modelId="{7F8A1392-075A-40D3-BD4A-ED21FC7436CC}">
      <dsp:nvSpPr>
        <dsp:cNvPr id="0" name=""/>
        <dsp:cNvSpPr/>
      </dsp:nvSpPr>
      <dsp:spPr>
        <a:xfrm>
          <a:off x="568" y="2084513"/>
          <a:ext cx="2250655" cy="1982390"/>
        </a:xfrm>
        <a:prstGeom prst="round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b="0" kern="1200"/>
            <a:t>Domestic Violence</a:t>
          </a:r>
        </a:p>
      </dsp:txBody>
      <dsp:txXfrm>
        <a:off x="97340" y="2181285"/>
        <a:ext cx="2057111" cy="1788846"/>
      </dsp:txXfrm>
    </dsp:sp>
    <dsp:sp modelId="{379083D1-EDC8-4D58-B586-970E2CD267F0}">
      <dsp:nvSpPr>
        <dsp:cNvPr id="0" name=""/>
        <dsp:cNvSpPr/>
      </dsp:nvSpPr>
      <dsp:spPr>
        <a:xfrm rot="5400000">
          <a:off x="3767246" y="2811318"/>
          <a:ext cx="1585912" cy="4691799"/>
        </a:xfrm>
        <a:prstGeom prst="round2Same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111250">
            <a:lnSpc>
              <a:spcPct val="90000"/>
            </a:lnSpc>
            <a:spcBef>
              <a:spcPct val="0"/>
            </a:spcBef>
            <a:spcAft>
              <a:spcPct val="15000"/>
            </a:spcAft>
            <a:buChar char="•"/>
          </a:pPr>
          <a:r>
            <a:rPr lang="en-US" sz="2500" b="0" kern="1200"/>
            <a:t>NoMoreDirectory.org</a:t>
          </a:r>
        </a:p>
        <a:p>
          <a:pPr marL="228600" lvl="1" indent="-228600" algn="l" defTabSz="1111250">
            <a:lnSpc>
              <a:spcPct val="90000"/>
            </a:lnSpc>
            <a:spcBef>
              <a:spcPct val="0"/>
            </a:spcBef>
            <a:spcAft>
              <a:spcPct val="15000"/>
            </a:spcAft>
            <a:buChar char="•"/>
          </a:pPr>
          <a:r>
            <a:rPr lang="en-US" sz="2500" b="0" kern="1200"/>
            <a:t>The Network/La Red</a:t>
          </a:r>
        </a:p>
        <a:p>
          <a:pPr marL="228600" lvl="1" indent="-228600" algn="l" defTabSz="1111250">
            <a:lnSpc>
              <a:spcPct val="90000"/>
            </a:lnSpc>
            <a:spcBef>
              <a:spcPct val="0"/>
            </a:spcBef>
            <a:spcAft>
              <a:spcPct val="15000"/>
            </a:spcAft>
            <a:buChar char="•"/>
          </a:pPr>
          <a:r>
            <a:rPr lang="en-US" sz="2500" b="0" kern="1200"/>
            <a:t>ATASK</a:t>
          </a:r>
        </a:p>
        <a:p>
          <a:pPr marL="228600" lvl="1" indent="-228600" algn="l" defTabSz="1111250">
            <a:lnSpc>
              <a:spcPct val="90000"/>
            </a:lnSpc>
            <a:spcBef>
              <a:spcPct val="0"/>
            </a:spcBef>
            <a:spcAft>
              <a:spcPct val="15000"/>
            </a:spcAft>
            <a:buChar char="•"/>
          </a:pPr>
          <a:r>
            <a:rPr lang="en-US" sz="2500" b="0" kern="1200"/>
            <a:t>Saheli</a:t>
          </a:r>
        </a:p>
      </dsp:txBody>
      <dsp:txXfrm rot="-5400000">
        <a:off x="2214303" y="4441679"/>
        <a:ext cx="4614381" cy="1431076"/>
      </dsp:txXfrm>
    </dsp:sp>
    <dsp:sp modelId="{DC27AC5F-E2A2-4A9F-998E-5D6A5C4BA455}">
      <dsp:nvSpPr>
        <dsp:cNvPr id="0" name=""/>
        <dsp:cNvSpPr/>
      </dsp:nvSpPr>
      <dsp:spPr>
        <a:xfrm>
          <a:off x="568" y="4166023"/>
          <a:ext cx="2213734" cy="1982390"/>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b="0" kern="1200"/>
            <a:t>Specialized</a:t>
          </a:r>
        </a:p>
      </dsp:txBody>
      <dsp:txXfrm>
        <a:off x="97340" y="4262795"/>
        <a:ext cx="2020190" cy="17888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879B5-DF78-4CBE-B8EE-7CB48B21EAC8}">
      <dsp:nvSpPr>
        <dsp:cNvPr id="0" name=""/>
        <dsp:cNvSpPr/>
      </dsp:nvSpPr>
      <dsp:spPr>
        <a:xfrm>
          <a:off x="33" y="601316"/>
          <a:ext cx="3199478" cy="127979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SARP</a:t>
          </a:r>
        </a:p>
      </dsp:txBody>
      <dsp:txXfrm>
        <a:off x="33" y="601316"/>
        <a:ext cx="3199478" cy="1279791"/>
      </dsp:txXfrm>
    </dsp:sp>
    <dsp:sp modelId="{47E9F642-07FD-4744-A7D1-0D611875473B}">
      <dsp:nvSpPr>
        <dsp:cNvPr id="0" name=""/>
        <dsp:cNvSpPr/>
      </dsp:nvSpPr>
      <dsp:spPr>
        <a:xfrm>
          <a:off x="33" y="1881108"/>
          <a:ext cx="3199478" cy="374692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US" sz="3000" kern="1200"/>
            <a:t>SUSIBU</a:t>
          </a:r>
        </a:p>
        <a:p>
          <a:pPr marL="285750" lvl="1" indent="-285750" algn="l" defTabSz="1333500">
            <a:lnSpc>
              <a:spcPct val="90000"/>
            </a:lnSpc>
            <a:spcBef>
              <a:spcPct val="0"/>
            </a:spcBef>
            <a:spcAft>
              <a:spcPct val="15000"/>
            </a:spcAft>
            <a:buChar char="•"/>
          </a:pPr>
          <a:r>
            <a:rPr lang="en-US" sz="3000" kern="1200"/>
            <a:t>SUSIBU2</a:t>
          </a:r>
        </a:p>
        <a:p>
          <a:pPr marL="285750" lvl="1" indent="-285750" algn="l" defTabSz="1333500">
            <a:lnSpc>
              <a:spcPct val="90000"/>
            </a:lnSpc>
            <a:spcBef>
              <a:spcPct val="0"/>
            </a:spcBef>
            <a:spcAft>
              <a:spcPct val="15000"/>
            </a:spcAft>
            <a:buChar char="•"/>
          </a:pPr>
          <a:r>
            <a:rPr lang="en-US" sz="3000" kern="1200"/>
            <a:t>Yes! Sex Positivity and Consent</a:t>
          </a:r>
        </a:p>
        <a:p>
          <a:pPr marL="285750" lvl="1" indent="-285750" algn="l" defTabSz="1333500">
            <a:lnSpc>
              <a:spcPct val="90000"/>
            </a:lnSpc>
            <a:spcBef>
              <a:spcPct val="0"/>
            </a:spcBef>
            <a:spcAft>
              <a:spcPct val="15000"/>
            </a:spcAft>
            <a:buChar char="•"/>
          </a:pPr>
          <a:r>
            <a:rPr lang="en-US" sz="3000" kern="1200"/>
            <a:t>This Dating Life</a:t>
          </a:r>
        </a:p>
        <a:p>
          <a:pPr marL="285750" lvl="1" indent="-285750" algn="l" defTabSz="1333500">
            <a:lnSpc>
              <a:spcPct val="90000"/>
            </a:lnSpc>
            <a:spcBef>
              <a:spcPct val="0"/>
            </a:spcBef>
            <a:spcAft>
              <a:spcPct val="15000"/>
            </a:spcAft>
            <a:buChar char="•"/>
          </a:pPr>
          <a:r>
            <a:rPr lang="en-US" sz="3000" kern="1200"/>
            <a:t>Interrupt!</a:t>
          </a:r>
          <a:r>
            <a:rPr lang="en-US" sz="3400" kern="1200"/>
            <a:t> </a:t>
          </a:r>
        </a:p>
      </dsp:txBody>
      <dsp:txXfrm>
        <a:off x="33" y="1881108"/>
        <a:ext cx="3199478" cy="3746924"/>
      </dsp:txXfrm>
    </dsp:sp>
    <dsp:sp modelId="{96A11F77-F3DA-4BCB-860F-352990582BDF}">
      <dsp:nvSpPr>
        <dsp:cNvPr id="0" name=""/>
        <dsp:cNvSpPr/>
      </dsp:nvSpPr>
      <dsp:spPr>
        <a:xfrm>
          <a:off x="3647438" y="601316"/>
          <a:ext cx="3199478" cy="1279791"/>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latin typeface="+mn-lt"/>
            </a:rPr>
            <a:t>Others</a:t>
          </a:r>
        </a:p>
      </dsp:txBody>
      <dsp:txXfrm>
        <a:off x="3647438" y="601316"/>
        <a:ext cx="3199478" cy="1279791"/>
      </dsp:txXfrm>
    </dsp:sp>
    <dsp:sp modelId="{CFA0B68B-FA5C-4B4D-A87D-B4DD59BA710A}">
      <dsp:nvSpPr>
        <dsp:cNvPr id="0" name=""/>
        <dsp:cNvSpPr/>
      </dsp:nvSpPr>
      <dsp:spPr>
        <a:xfrm>
          <a:off x="3647438" y="1881108"/>
          <a:ext cx="3199478" cy="3746924"/>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en-US" sz="3000" kern="1200" err="1">
              <a:latin typeface="+mn-lt"/>
            </a:rPr>
            <a:t>WiseGuys</a:t>
          </a:r>
          <a:r>
            <a:rPr lang="en-US" sz="3000" kern="1200">
              <a:latin typeface="+mn-lt"/>
            </a:rPr>
            <a:t> Allies </a:t>
          </a:r>
        </a:p>
        <a:p>
          <a:pPr marL="285750" lvl="1" indent="-285750" algn="l" defTabSz="1333500">
            <a:lnSpc>
              <a:spcPct val="90000"/>
            </a:lnSpc>
            <a:spcBef>
              <a:spcPct val="0"/>
            </a:spcBef>
            <a:spcAft>
              <a:spcPct val="15000"/>
            </a:spcAft>
            <a:buChar char="•"/>
          </a:pPr>
          <a:r>
            <a:rPr lang="en-US" sz="3000" kern="1200">
              <a:latin typeface="+mn-lt"/>
            </a:rPr>
            <a:t>Healthy Relationships (CPR)</a:t>
          </a:r>
        </a:p>
        <a:p>
          <a:pPr marL="285750" lvl="1" indent="-285750" algn="l" defTabSz="1333500" rtl="0">
            <a:lnSpc>
              <a:spcPct val="90000"/>
            </a:lnSpc>
            <a:spcBef>
              <a:spcPct val="0"/>
            </a:spcBef>
            <a:spcAft>
              <a:spcPct val="15000"/>
            </a:spcAft>
            <a:buChar char="•"/>
          </a:pPr>
          <a:r>
            <a:rPr lang="en-US" sz="3000" kern="1200">
              <a:latin typeface="+mn-lt"/>
            </a:rPr>
            <a:t>Professional Boundaries (EOO)</a:t>
          </a:r>
        </a:p>
      </dsp:txBody>
      <dsp:txXfrm>
        <a:off x="3647438" y="1881108"/>
        <a:ext cx="3199478" cy="37469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6AD5A-9A14-0D4D-A6C5-126150868037}">
      <dsp:nvSpPr>
        <dsp:cNvPr id="0" name=""/>
        <dsp:cNvSpPr/>
      </dsp:nvSpPr>
      <dsp:spPr>
        <a:xfrm>
          <a:off x="4091" y="714828"/>
          <a:ext cx="2459994" cy="728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kern="1200" dirty="0"/>
            <a:t>Type</a:t>
          </a:r>
          <a:r>
            <a:rPr lang="en-US" sz="2000" kern="1200" dirty="0">
              <a:latin typeface="Calibri Light" panose="020F0302020204030204"/>
            </a:rPr>
            <a:t> I</a:t>
          </a:r>
          <a:r>
            <a:rPr lang="en-US" sz="2000" kern="1200" dirty="0"/>
            <a:t> Trauma: “Simple” Trauma</a:t>
          </a:r>
        </a:p>
      </dsp:txBody>
      <dsp:txXfrm>
        <a:off x="4091" y="714828"/>
        <a:ext cx="2459994" cy="728999"/>
      </dsp:txXfrm>
    </dsp:sp>
    <dsp:sp modelId="{E3D37FCB-25D4-EF4F-9A74-7AF118698598}">
      <dsp:nvSpPr>
        <dsp:cNvPr id="0" name=""/>
        <dsp:cNvSpPr/>
      </dsp:nvSpPr>
      <dsp:spPr>
        <a:xfrm>
          <a:off x="4091" y="1443828"/>
          <a:ext cx="2459994" cy="2635199"/>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Single, discreet event</a:t>
          </a:r>
          <a:endParaRPr lang="en-US" sz="2000" kern="1200" dirty="0">
            <a:latin typeface="Calibri Light" panose="020F0302020204030204"/>
          </a:endParaRPr>
        </a:p>
      </dsp:txBody>
      <dsp:txXfrm>
        <a:off x="4091" y="1443828"/>
        <a:ext cx="2459994" cy="2635199"/>
      </dsp:txXfrm>
    </dsp:sp>
    <dsp:sp modelId="{D302A189-4631-5540-BC81-841173316EBE}">
      <dsp:nvSpPr>
        <dsp:cNvPr id="0" name=""/>
        <dsp:cNvSpPr/>
      </dsp:nvSpPr>
      <dsp:spPr>
        <a:xfrm>
          <a:off x="2808485" y="714828"/>
          <a:ext cx="2459994" cy="72899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Type </a:t>
          </a:r>
          <a:r>
            <a:rPr lang="en-US" sz="2000" kern="1200" dirty="0">
              <a:latin typeface="Calibri Light" panose="020F0302020204030204"/>
            </a:rPr>
            <a:t>II/III</a:t>
          </a:r>
          <a:r>
            <a:rPr lang="en-US" sz="2000" kern="1200" dirty="0"/>
            <a:t> Trauma: “Complex” Trauma</a:t>
          </a:r>
        </a:p>
      </dsp:txBody>
      <dsp:txXfrm>
        <a:off x="2808485" y="714828"/>
        <a:ext cx="2459994" cy="728999"/>
      </dsp:txXfrm>
    </dsp:sp>
    <dsp:sp modelId="{B5EC1C00-3677-BB4F-8661-0CBDDCE3599B}">
      <dsp:nvSpPr>
        <dsp:cNvPr id="0" name=""/>
        <dsp:cNvSpPr/>
      </dsp:nvSpPr>
      <dsp:spPr>
        <a:xfrm>
          <a:off x="2808485" y="1443828"/>
          <a:ext cx="2459994" cy="2635199"/>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Multiple and/or prolonged events</a:t>
          </a:r>
        </a:p>
        <a:p>
          <a:pPr marL="228600" lvl="1" indent="-228600" algn="l" defTabSz="889000">
            <a:lnSpc>
              <a:spcPct val="90000"/>
            </a:lnSpc>
            <a:spcBef>
              <a:spcPct val="0"/>
            </a:spcBef>
            <a:spcAft>
              <a:spcPct val="15000"/>
            </a:spcAft>
            <a:buChar char="•"/>
          </a:pPr>
          <a:r>
            <a:rPr lang="en-US" sz="2000" kern="1200" dirty="0"/>
            <a:t>Perpetrator is someone known, trusted, loved</a:t>
          </a:r>
        </a:p>
        <a:p>
          <a:pPr marL="228600" lvl="1" indent="-228600" algn="l" defTabSz="889000">
            <a:lnSpc>
              <a:spcPct val="90000"/>
            </a:lnSpc>
            <a:spcBef>
              <a:spcPct val="0"/>
            </a:spcBef>
            <a:spcAft>
              <a:spcPct val="15000"/>
            </a:spcAft>
            <a:buChar char="•"/>
          </a:pPr>
          <a:r>
            <a:rPr lang="en-US" sz="2000" kern="1200" dirty="0"/>
            <a:t>Happens early in development (i.e., childhood)</a:t>
          </a:r>
        </a:p>
      </dsp:txBody>
      <dsp:txXfrm>
        <a:off x="2808485" y="1443828"/>
        <a:ext cx="2459994" cy="2635199"/>
      </dsp:txXfrm>
    </dsp:sp>
    <dsp:sp modelId="{8270E822-47F8-B84E-98A0-08402E592B67}">
      <dsp:nvSpPr>
        <dsp:cNvPr id="0" name=""/>
        <dsp:cNvSpPr/>
      </dsp:nvSpPr>
      <dsp:spPr>
        <a:xfrm>
          <a:off x="5612879" y="714828"/>
          <a:ext cx="2459994" cy="72899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Insidious Trauma: Oppression</a:t>
          </a:r>
        </a:p>
      </dsp:txBody>
      <dsp:txXfrm>
        <a:off x="5612879" y="714828"/>
        <a:ext cx="2459994" cy="728999"/>
      </dsp:txXfrm>
    </dsp:sp>
    <dsp:sp modelId="{9F1159FC-86A0-3140-88CC-A9A1CDE2EA5D}">
      <dsp:nvSpPr>
        <dsp:cNvPr id="0" name=""/>
        <dsp:cNvSpPr/>
      </dsp:nvSpPr>
      <dsp:spPr>
        <a:xfrm>
          <a:off x="5612879" y="1443828"/>
          <a:ext cx="2459994" cy="2635199"/>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Effects are similar to</a:t>
          </a:r>
          <a:r>
            <a:rPr lang="en-US" sz="2000" kern="1200" dirty="0">
              <a:latin typeface="Calibri Light" panose="020F0302020204030204"/>
            </a:rPr>
            <a:t> </a:t>
          </a:r>
          <a:r>
            <a:rPr lang="en-US" sz="2000" kern="1200" dirty="0"/>
            <a:t>Type I-III Traumas</a:t>
          </a:r>
        </a:p>
      </dsp:txBody>
      <dsp:txXfrm>
        <a:off x="5612879" y="1443828"/>
        <a:ext cx="2459994" cy="2635199"/>
      </dsp:txXfrm>
    </dsp:sp>
    <dsp:sp modelId="{468736AC-10C2-452D-9F6F-6FD5DC10EB30}">
      <dsp:nvSpPr>
        <dsp:cNvPr id="0" name=""/>
        <dsp:cNvSpPr/>
      </dsp:nvSpPr>
      <dsp:spPr>
        <a:xfrm>
          <a:off x="8417273" y="714828"/>
          <a:ext cx="2459994" cy="72899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kern="1200" dirty="0"/>
            <a:t>Collective &amp; Generational Trauma</a:t>
          </a:r>
        </a:p>
      </dsp:txBody>
      <dsp:txXfrm>
        <a:off x="8417273" y="714828"/>
        <a:ext cx="2459994" cy="728999"/>
      </dsp:txXfrm>
    </dsp:sp>
    <dsp:sp modelId="{AD566BB1-2EE7-46A0-92D7-50A1C30FB6C4}">
      <dsp:nvSpPr>
        <dsp:cNvPr id="0" name=""/>
        <dsp:cNvSpPr/>
      </dsp:nvSpPr>
      <dsp:spPr>
        <a:xfrm>
          <a:off x="8417273" y="1443828"/>
          <a:ext cx="2459994" cy="2635199"/>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Related to collective events (e.g., Marathon Bombing)</a:t>
          </a:r>
        </a:p>
        <a:p>
          <a:pPr marL="228600" lvl="1" indent="-228600" algn="l" defTabSz="889000" rtl="0">
            <a:lnSpc>
              <a:spcPct val="90000"/>
            </a:lnSpc>
            <a:spcBef>
              <a:spcPct val="0"/>
            </a:spcBef>
            <a:spcAft>
              <a:spcPct val="15000"/>
            </a:spcAft>
            <a:buChar char="•"/>
          </a:pPr>
          <a:r>
            <a:rPr lang="en-US" sz="2000" kern="1200" dirty="0"/>
            <a:t>Related to group history (e.g., Holocaust)</a:t>
          </a:r>
        </a:p>
      </dsp:txBody>
      <dsp:txXfrm>
        <a:off x="8417273" y="1443828"/>
        <a:ext cx="2459994" cy="26351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CCD44-B837-3140-8C0B-BFE23C3CDAA8}">
      <dsp:nvSpPr>
        <dsp:cNvPr id="0" name=""/>
        <dsp:cNvSpPr/>
      </dsp:nvSpPr>
      <dsp:spPr>
        <a:xfrm>
          <a:off x="0" y="267394"/>
          <a:ext cx="5762625" cy="1096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7244" tIns="249936" rIns="44724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Caused by event, immediate response, long-term response</a:t>
          </a:r>
        </a:p>
      </dsp:txBody>
      <dsp:txXfrm>
        <a:off x="0" y="267394"/>
        <a:ext cx="5762625" cy="1096200"/>
      </dsp:txXfrm>
    </dsp:sp>
    <dsp:sp modelId="{0B17ADC9-A796-854B-B92B-68E6E6B1E8E1}">
      <dsp:nvSpPr>
        <dsp:cNvPr id="0" name=""/>
        <dsp:cNvSpPr/>
      </dsp:nvSpPr>
      <dsp:spPr>
        <a:xfrm>
          <a:off x="288131" y="90274"/>
          <a:ext cx="4033837" cy="3542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69" tIns="0" rIns="152469" bIns="0" numCol="1" spcCol="1270" anchor="ctr" anchorCtr="0">
          <a:noAutofit/>
        </a:bodyPr>
        <a:lstStyle/>
        <a:p>
          <a:pPr marL="0" lvl="0" indent="0" algn="l" defTabSz="1066800">
            <a:lnSpc>
              <a:spcPct val="90000"/>
            </a:lnSpc>
            <a:spcBef>
              <a:spcPct val="0"/>
            </a:spcBef>
            <a:spcAft>
              <a:spcPct val="35000"/>
            </a:spcAft>
            <a:buNone/>
          </a:pPr>
          <a:r>
            <a:rPr lang="en-US" sz="2400" kern="1200"/>
            <a:t>Physical </a:t>
          </a:r>
        </a:p>
      </dsp:txBody>
      <dsp:txXfrm>
        <a:off x="305424" y="107567"/>
        <a:ext cx="3999251" cy="319654"/>
      </dsp:txXfrm>
    </dsp:sp>
    <dsp:sp modelId="{53C79BEE-146A-3C4E-910D-B172211FDF75}">
      <dsp:nvSpPr>
        <dsp:cNvPr id="0" name=""/>
        <dsp:cNvSpPr/>
      </dsp:nvSpPr>
      <dsp:spPr>
        <a:xfrm>
          <a:off x="0" y="1605514"/>
          <a:ext cx="5762625" cy="756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7244" tIns="249936" rIns="44724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ASD, PTSD</a:t>
          </a:r>
        </a:p>
      </dsp:txBody>
      <dsp:txXfrm>
        <a:off x="0" y="1605514"/>
        <a:ext cx="5762625" cy="756000"/>
      </dsp:txXfrm>
    </dsp:sp>
    <dsp:sp modelId="{A1ECF028-515F-884E-AD70-C9E32C7824B7}">
      <dsp:nvSpPr>
        <dsp:cNvPr id="0" name=""/>
        <dsp:cNvSpPr/>
      </dsp:nvSpPr>
      <dsp:spPr>
        <a:xfrm>
          <a:off x="288131" y="1428394"/>
          <a:ext cx="4033837"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69" tIns="0" rIns="152469" bIns="0" numCol="1" spcCol="1270" anchor="ctr" anchorCtr="0">
          <a:noAutofit/>
        </a:bodyPr>
        <a:lstStyle/>
        <a:p>
          <a:pPr marL="0" lvl="0" indent="0" algn="l" defTabSz="1066800">
            <a:lnSpc>
              <a:spcPct val="90000"/>
            </a:lnSpc>
            <a:spcBef>
              <a:spcPct val="0"/>
            </a:spcBef>
            <a:spcAft>
              <a:spcPct val="35000"/>
            </a:spcAft>
            <a:buNone/>
          </a:pPr>
          <a:r>
            <a:rPr lang="en-US" sz="2400" kern="1200" dirty="0"/>
            <a:t>Psychological: Echoes of FFFF</a:t>
          </a:r>
        </a:p>
      </dsp:txBody>
      <dsp:txXfrm>
        <a:off x="305424" y="1445687"/>
        <a:ext cx="3999251" cy="319654"/>
      </dsp:txXfrm>
    </dsp:sp>
    <dsp:sp modelId="{346C031E-486A-E74C-8473-8B1AA6D8C5AE}">
      <dsp:nvSpPr>
        <dsp:cNvPr id="0" name=""/>
        <dsp:cNvSpPr/>
      </dsp:nvSpPr>
      <dsp:spPr>
        <a:xfrm>
          <a:off x="0" y="2603434"/>
          <a:ext cx="5762625" cy="756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7244" tIns="249936" rIns="44724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Depression, Anxiety</a:t>
          </a:r>
        </a:p>
      </dsp:txBody>
      <dsp:txXfrm>
        <a:off x="0" y="2603434"/>
        <a:ext cx="5762625" cy="756000"/>
      </dsp:txXfrm>
    </dsp:sp>
    <dsp:sp modelId="{68626694-A228-6146-8F53-F49709C07045}">
      <dsp:nvSpPr>
        <dsp:cNvPr id="0" name=""/>
        <dsp:cNvSpPr/>
      </dsp:nvSpPr>
      <dsp:spPr>
        <a:xfrm>
          <a:off x="288131" y="2426314"/>
          <a:ext cx="4033837" cy="3542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69" tIns="0" rIns="152469" bIns="0" numCol="1" spcCol="1270" anchor="ctr" anchorCtr="0">
          <a:noAutofit/>
        </a:bodyPr>
        <a:lstStyle/>
        <a:p>
          <a:pPr marL="0" lvl="0" indent="0" algn="l" defTabSz="1066800">
            <a:lnSpc>
              <a:spcPct val="90000"/>
            </a:lnSpc>
            <a:spcBef>
              <a:spcPct val="0"/>
            </a:spcBef>
            <a:spcAft>
              <a:spcPct val="35000"/>
            </a:spcAft>
            <a:buNone/>
          </a:pPr>
          <a:r>
            <a:rPr lang="en-US" sz="2400" kern="1200"/>
            <a:t>Emotional</a:t>
          </a:r>
        </a:p>
      </dsp:txBody>
      <dsp:txXfrm>
        <a:off x="305424" y="2443607"/>
        <a:ext cx="3999251" cy="319654"/>
      </dsp:txXfrm>
    </dsp:sp>
    <dsp:sp modelId="{E27F6D0B-C5F8-914B-915D-AF6474C78ECA}">
      <dsp:nvSpPr>
        <dsp:cNvPr id="0" name=""/>
        <dsp:cNvSpPr/>
      </dsp:nvSpPr>
      <dsp:spPr>
        <a:xfrm>
          <a:off x="0" y="3601354"/>
          <a:ext cx="5762625"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7244" tIns="249936" rIns="44724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Trust, Relationships, Sex</a:t>
          </a:r>
        </a:p>
      </dsp:txBody>
      <dsp:txXfrm>
        <a:off x="0" y="3601354"/>
        <a:ext cx="5762625" cy="756000"/>
      </dsp:txXfrm>
    </dsp:sp>
    <dsp:sp modelId="{B31C7C5B-B275-794F-94E0-52C75E85A845}">
      <dsp:nvSpPr>
        <dsp:cNvPr id="0" name=""/>
        <dsp:cNvSpPr/>
      </dsp:nvSpPr>
      <dsp:spPr>
        <a:xfrm>
          <a:off x="288131" y="3424234"/>
          <a:ext cx="4033837" cy="354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69" tIns="0" rIns="152469" bIns="0" numCol="1" spcCol="1270" anchor="ctr" anchorCtr="0">
          <a:noAutofit/>
        </a:bodyPr>
        <a:lstStyle/>
        <a:p>
          <a:pPr marL="0" lvl="0" indent="0" algn="l" defTabSz="1066800">
            <a:lnSpc>
              <a:spcPct val="90000"/>
            </a:lnSpc>
            <a:spcBef>
              <a:spcPct val="0"/>
            </a:spcBef>
            <a:spcAft>
              <a:spcPct val="35000"/>
            </a:spcAft>
            <a:buNone/>
          </a:pPr>
          <a:r>
            <a:rPr lang="en-US" sz="2400" kern="1200"/>
            <a:t>Interpersonal </a:t>
          </a:r>
        </a:p>
      </dsp:txBody>
      <dsp:txXfrm>
        <a:off x="305424" y="3441527"/>
        <a:ext cx="3999251" cy="319654"/>
      </dsp:txXfrm>
    </dsp:sp>
    <dsp:sp modelId="{1AAF95C4-2D01-014A-8FD8-1D90BCE7C20E}">
      <dsp:nvSpPr>
        <dsp:cNvPr id="0" name=""/>
        <dsp:cNvSpPr/>
      </dsp:nvSpPr>
      <dsp:spPr>
        <a:xfrm>
          <a:off x="0" y="4599274"/>
          <a:ext cx="5762625" cy="1096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7244" tIns="249936" rIns="44724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Loss of meaning, Sense of Self, Direction</a:t>
          </a:r>
        </a:p>
      </dsp:txBody>
      <dsp:txXfrm>
        <a:off x="0" y="4599274"/>
        <a:ext cx="5762625" cy="1096200"/>
      </dsp:txXfrm>
    </dsp:sp>
    <dsp:sp modelId="{DBA2EA23-8E74-104F-8F44-CAFDFFF2871E}">
      <dsp:nvSpPr>
        <dsp:cNvPr id="0" name=""/>
        <dsp:cNvSpPr/>
      </dsp:nvSpPr>
      <dsp:spPr>
        <a:xfrm>
          <a:off x="288131" y="4422154"/>
          <a:ext cx="4033837" cy="3542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69" tIns="0" rIns="152469" bIns="0" numCol="1" spcCol="1270" anchor="ctr" anchorCtr="0">
          <a:noAutofit/>
        </a:bodyPr>
        <a:lstStyle/>
        <a:p>
          <a:pPr marL="0" lvl="0" indent="0" algn="l" defTabSz="1066800">
            <a:lnSpc>
              <a:spcPct val="90000"/>
            </a:lnSpc>
            <a:spcBef>
              <a:spcPct val="0"/>
            </a:spcBef>
            <a:spcAft>
              <a:spcPct val="35000"/>
            </a:spcAft>
            <a:buNone/>
          </a:pPr>
          <a:r>
            <a:rPr lang="en-US" sz="2400" kern="1200"/>
            <a:t>Spiritual / Existential </a:t>
          </a:r>
        </a:p>
      </dsp:txBody>
      <dsp:txXfrm>
        <a:off x="305424" y="4439447"/>
        <a:ext cx="3999251" cy="31965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FE369F-6FC6-0543-A36E-79043AD1B2DC}">
      <dsp:nvSpPr>
        <dsp:cNvPr id="0" name=""/>
        <dsp:cNvSpPr/>
      </dsp:nvSpPr>
      <dsp:spPr>
        <a:xfrm>
          <a:off x="0" y="0"/>
          <a:ext cx="62690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D316C4-3588-9542-91CE-7BD25A90CD42}">
      <dsp:nvSpPr>
        <dsp:cNvPr id="0" name=""/>
        <dsp:cNvSpPr/>
      </dsp:nvSpPr>
      <dsp:spPr>
        <a:xfrm>
          <a:off x="0" y="0"/>
          <a:ext cx="6269038"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Thinking brain (cortex): complex, very slow, conscious</a:t>
          </a:r>
        </a:p>
      </dsp:txBody>
      <dsp:txXfrm>
        <a:off x="0" y="0"/>
        <a:ext cx="6269038" cy="1393031"/>
      </dsp:txXfrm>
    </dsp:sp>
    <dsp:sp modelId="{C99B70D4-3F51-6545-8E51-4CD973651748}">
      <dsp:nvSpPr>
        <dsp:cNvPr id="0" name=""/>
        <dsp:cNvSpPr/>
      </dsp:nvSpPr>
      <dsp:spPr>
        <a:xfrm>
          <a:off x="0" y="1393031"/>
          <a:ext cx="626903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299271-891D-0F4A-8E7F-D1F97024E855}">
      <dsp:nvSpPr>
        <dsp:cNvPr id="0" name=""/>
        <dsp:cNvSpPr/>
      </dsp:nvSpPr>
      <dsp:spPr>
        <a:xfrm>
          <a:off x="0" y="1393031"/>
          <a:ext cx="6269038"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Action brain (amygdala): simple, very quick, unconscious</a:t>
          </a:r>
        </a:p>
      </dsp:txBody>
      <dsp:txXfrm>
        <a:off x="0" y="1393031"/>
        <a:ext cx="6269038" cy="1393031"/>
      </dsp:txXfrm>
    </dsp:sp>
    <dsp:sp modelId="{64A9455A-5835-6245-B092-B653C76FFB48}">
      <dsp:nvSpPr>
        <dsp:cNvPr id="0" name=""/>
        <dsp:cNvSpPr/>
      </dsp:nvSpPr>
      <dsp:spPr>
        <a:xfrm>
          <a:off x="0" y="2786062"/>
          <a:ext cx="626903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80288C-6571-0F4C-918A-8BD0B2F1A491}">
      <dsp:nvSpPr>
        <dsp:cNvPr id="0" name=""/>
        <dsp:cNvSpPr/>
      </dsp:nvSpPr>
      <dsp:spPr>
        <a:xfrm>
          <a:off x="0" y="2786062"/>
          <a:ext cx="6269038"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Fight, Flight, Freeze, Fawn (4 F’s)</a:t>
          </a:r>
        </a:p>
      </dsp:txBody>
      <dsp:txXfrm>
        <a:off x="0" y="2786062"/>
        <a:ext cx="6269038" cy="1393031"/>
      </dsp:txXfrm>
    </dsp:sp>
    <dsp:sp modelId="{C35729CA-AD06-C940-8AB0-3D87022EC6AD}">
      <dsp:nvSpPr>
        <dsp:cNvPr id="0" name=""/>
        <dsp:cNvSpPr/>
      </dsp:nvSpPr>
      <dsp:spPr>
        <a:xfrm>
          <a:off x="0" y="4179093"/>
          <a:ext cx="626903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CD51E-EE30-8043-9ED9-DF1759366AC8}">
      <dsp:nvSpPr>
        <dsp:cNvPr id="0" name=""/>
        <dsp:cNvSpPr/>
      </dsp:nvSpPr>
      <dsp:spPr>
        <a:xfrm>
          <a:off x="0" y="4179093"/>
          <a:ext cx="6269038"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Memory making (hippocampus): disrupted by 4 F’s</a:t>
          </a:r>
        </a:p>
      </dsp:txBody>
      <dsp:txXfrm>
        <a:off x="0" y="4179093"/>
        <a:ext cx="6269038" cy="139303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BA8F13-448B-4EE1-9E31-6AB9FA5CFD80}" type="datetimeFigureOut">
              <a:rPr lang="en-US"/>
              <a:t>3/2/22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20EF8-CEB1-40F1-A4F3-48A9CB28CB25}" type="slidenum">
              <a:rPr lang="en-US"/>
              <a:t>‹#›</a:t>
            </a:fld>
            <a:endParaRPr lang="en-US"/>
          </a:p>
        </p:txBody>
      </p:sp>
    </p:spTree>
    <p:extLst>
      <p:ext uri="{BB962C8B-B14F-4D97-AF65-F5344CB8AC3E}">
        <p14:creationId xmlns:p14="http://schemas.microsoft.com/office/powerpoint/2010/main" val="4254311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1</a:t>
            </a:fld>
            <a:endParaRPr lang="en-US"/>
          </a:p>
        </p:txBody>
      </p:sp>
    </p:spTree>
    <p:extLst>
      <p:ext uri="{BB962C8B-B14F-4D97-AF65-F5344CB8AC3E}">
        <p14:creationId xmlns:p14="http://schemas.microsoft.com/office/powerpoint/2010/main" val="4180900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-Domestic violence: family/parental violence</a:t>
            </a:r>
          </a:p>
          <a:p>
            <a:r>
              <a:rPr lang="en-US" dirty="0">
                <a:cs typeface="Calibri"/>
              </a:rPr>
              <a:t>-ACEs: experiencing or witnessing violence, suicide in family, substance abuse, MH problems, or parental imprisonment</a:t>
            </a:r>
          </a:p>
        </p:txBody>
      </p:sp>
      <p:sp>
        <p:nvSpPr>
          <p:cNvPr id="4" name="Slide Number Placeholder 3"/>
          <p:cNvSpPr>
            <a:spLocks noGrp="1"/>
          </p:cNvSpPr>
          <p:nvPr>
            <p:ph type="sldNum" sz="quarter" idx="5"/>
          </p:nvPr>
        </p:nvSpPr>
        <p:spPr/>
        <p:txBody>
          <a:bodyPr/>
          <a:lstStyle/>
          <a:p>
            <a:fld id="{EF420EF8-CEB1-40F1-A4F3-48A9CB28CB25}" type="slidenum">
              <a:rPr lang="en-US" smtClean="0"/>
              <a:t>2</a:t>
            </a:fld>
            <a:endParaRPr lang="en-US"/>
          </a:p>
        </p:txBody>
      </p:sp>
    </p:spTree>
    <p:extLst>
      <p:ext uri="{BB962C8B-B14F-4D97-AF65-F5344CB8AC3E}">
        <p14:creationId xmlns:p14="http://schemas.microsoft.com/office/powerpoint/2010/main" val="2760284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4</a:t>
            </a:fld>
            <a:endParaRPr lang="en-US"/>
          </a:p>
        </p:txBody>
      </p:sp>
    </p:spTree>
    <p:extLst>
      <p:ext uri="{BB962C8B-B14F-4D97-AF65-F5344CB8AC3E}">
        <p14:creationId xmlns:p14="http://schemas.microsoft.com/office/powerpoint/2010/main" val="352266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5</a:t>
            </a:fld>
            <a:endParaRPr lang="en-US"/>
          </a:p>
        </p:txBody>
      </p:sp>
    </p:spTree>
    <p:extLst>
      <p:ext uri="{BB962C8B-B14F-4D97-AF65-F5344CB8AC3E}">
        <p14:creationId xmlns:p14="http://schemas.microsoft.com/office/powerpoint/2010/main" val="4162567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420EF8-CEB1-40F1-A4F3-48A9CB28CB25}" type="slidenum">
              <a:rPr lang="en-US" smtClean="0"/>
              <a:t>6</a:t>
            </a:fld>
            <a:endParaRPr lang="en-US"/>
          </a:p>
        </p:txBody>
      </p:sp>
    </p:spTree>
    <p:extLst>
      <p:ext uri="{BB962C8B-B14F-4D97-AF65-F5344CB8AC3E}">
        <p14:creationId xmlns:p14="http://schemas.microsoft.com/office/powerpoint/2010/main" val="2765838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8</a:t>
            </a:fld>
            <a:endParaRPr lang="en-US"/>
          </a:p>
        </p:txBody>
      </p:sp>
    </p:spTree>
    <p:extLst>
      <p:ext uri="{BB962C8B-B14F-4D97-AF65-F5344CB8AC3E}">
        <p14:creationId xmlns:p14="http://schemas.microsoft.com/office/powerpoint/2010/main" val="1503470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9</a:t>
            </a:fld>
            <a:endParaRPr lang="en-US"/>
          </a:p>
        </p:txBody>
      </p:sp>
    </p:spTree>
    <p:extLst>
      <p:ext uri="{BB962C8B-B14F-4D97-AF65-F5344CB8AC3E}">
        <p14:creationId xmlns:p14="http://schemas.microsoft.com/office/powerpoint/2010/main" val="1875859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10</a:t>
            </a:fld>
            <a:endParaRPr lang="en-US"/>
          </a:p>
        </p:txBody>
      </p:sp>
    </p:spTree>
    <p:extLst>
      <p:ext uri="{BB962C8B-B14F-4D97-AF65-F5344CB8AC3E}">
        <p14:creationId xmlns:p14="http://schemas.microsoft.com/office/powerpoint/2010/main" val="702809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11</a:t>
            </a:fld>
            <a:endParaRPr lang="en-US"/>
          </a:p>
        </p:txBody>
      </p:sp>
    </p:spTree>
    <p:extLst>
      <p:ext uri="{BB962C8B-B14F-4D97-AF65-F5344CB8AC3E}">
        <p14:creationId xmlns:p14="http://schemas.microsoft.com/office/powerpoint/2010/main" val="2170351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12</a:t>
            </a:fld>
            <a:endParaRPr lang="en-US"/>
          </a:p>
        </p:txBody>
      </p:sp>
    </p:spTree>
    <p:extLst>
      <p:ext uri="{BB962C8B-B14F-4D97-AF65-F5344CB8AC3E}">
        <p14:creationId xmlns:p14="http://schemas.microsoft.com/office/powerpoint/2010/main" val="1290836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20EF8-CEB1-40F1-A4F3-48A9CB28CB25}" type="slidenum">
              <a:rPr lang="en-US" smtClean="0"/>
              <a:t>19</a:t>
            </a:fld>
            <a:endParaRPr lang="en-US"/>
          </a:p>
        </p:txBody>
      </p:sp>
    </p:spTree>
    <p:extLst>
      <p:ext uri="{BB962C8B-B14F-4D97-AF65-F5344CB8AC3E}">
        <p14:creationId xmlns:p14="http://schemas.microsoft.com/office/powerpoint/2010/main" val="3026627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04833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6601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17652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61063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79702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40208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5143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77622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97499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9568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78218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3/2/22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05077336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B9008973-65FB-40C1-893A-A58712593D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E1BF073-2B1D-49C4-8651-69D024B1EE58}"/>
              </a:ext>
            </a:extLst>
          </p:cNvPr>
          <p:cNvSpPr>
            <a:spLocks noGrp="1"/>
          </p:cNvSpPr>
          <p:nvPr>
            <p:ph type="ctrTitle"/>
          </p:nvPr>
        </p:nvSpPr>
        <p:spPr>
          <a:xfrm>
            <a:off x="594360" y="999067"/>
            <a:ext cx="6465757" cy="4856480"/>
          </a:xfrm>
        </p:spPr>
        <p:txBody>
          <a:bodyPr anchor="ctr">
            <a:normAutofit/>
          </a:bodyPr>
          <a:lstStyle/>
          <a:p>
            <a:pPr algn="l"/>
            <a:r>
              <a:rPr lang="en-US" sz="6600"/>
              <a:t>Intro to Sexual Misconduct, Prevention, Resources, and Trauma Response</a:t>
            </a:r>
          </a:p>
        </p:txBody>
      </p:sp>
      <p:sp>
        <p:nvSpPr>
          <p:cNvPr id="70" name="Rectangle 69">
            <a:extLst>
              <a:ext uri="{FF2B5EF4-FFF2-40B4-BE49-F238E27FC236}">
                <a16:creationId xmlns:a16="http://schemas.microsoft.com/office/drawing/2014/main" id="{2558829B-C7EF-4D51-94DF-A8B1A80C2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0605" y="1"/>
            <a:ext cx="268139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090A6D10-3F68-4EAB-9085-93C36B5FC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94507" y="767714"/>
            <a:ext cx="3860055" cy="53225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4">
            <a:extLst>
              <a:ext uri="{FF2B5EF4-FFF2-40B4-BE49-F238E27FC236}">
                <a16:creationId xmlns:a16="http://schemas.microsoft.com/office/drawing/2014/main" id="{23416A68-C1E4-466F-ACF4-F4C8C47728ED}"/>
              </a:ext>
            </a:extLst>
          </p:cNvPr>
          <p:cNvSpPr>
            <a:spLocks noGrp="1"/>
          </p:cNvSpPr>
          <p:nvPr>
            <p:ph type="subTitle" idx="1"/>
          </p:nvPr>
        </p:nvSpPr>
        <p:spPr>
          <a:xfrm>
            <a:off x="7809902" y="1002453"/>
            <a:ext cx="3629623" cy="4856480"/>
          </a:xfrm>
        </p:spPr>
        <p:txBody>
          <a:bodyPr anchor="ctr">
            <a:normAutofit/>
          </a:bodyPr>
          <a:lstStyle/>
          <a:p>
            <a:r>
              <a:rPr lang="en-US" sz="3600">
                <a:solidFill>
                  <a:srgbClr val="FFFFFF"/>
                </a:solidFill>
              </a:rPr>
              <a:t>Nathan Brewer, PhD, LICSW</a:t>
            </a:r>
          </a:p>
          <a:p>
            <a:r>
              <a:rPr lang="en-US" sz="3600">
                <a:solidFill>
                  <a:srgbClr val="FFFFFF"/>
                </a:solidFill>
              </a:rPr>
              <a:t>(he, him, his)</a:t>
            </a:r>
          </a:p>
          <a:p>
            <a:endParaRPr lang="en-US" sz="3600">
              <a:solidFill>
                <a:srgbClr val="FFFFFF"/>
              </a:solidFill>
            </a:endParaRPr>
          </a:p>
          <a:p>
            <a:r>
              <a:rPr lang="en-US" sz="3600">
                <a:solidFill>
                  <a:srgbClr val="FFFFFF"/>
                </a:solidFill>
              </a:rPr>
              <a:t>Director, SARP</a:t>
            </a:r>
          </a:p>
        </p:txBody>
      </p:sp>
      <p:grpSp>
        <p:nvGrpSpPr>
          <p:cNvPr id="74" name="Group 73">
            <a:extLst>
              <a:ext uri="{FF2B5EF4-FFF2-40B4-BE49-F238E27FC236}">
                <a16:creationId xmlns:a16="http://schemas.microsoft.com/office/drawing/2014/main" id="{C38C6B01-5C30-47AE-94D3-B54B34D688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761488"/>
            <a:ext cx="242107" cy="1340860"/>
            <a:chOff x="56167" y="2761488"/>
            <a:chExt cx="242107" cy="1340860"/>
          </a:xfrm>
        </p:grpSpPr>
        <p:sp>
          <p:nvSpPr>
            <p:cNvPr id="75" name="Rectangle 2">
              <a:extLst>
                <a:ext uri="{FF2B5EF4-FFF2-40B4-BE49-F238E27FC236}">
                  <a16:creationId xmlns:a16="http://schemas.microsoft.com/office/drawing/2014/main" id="{8C957847-7C0E-48CD-A0C7-E8F76FCB0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59">
              <a:extLst>
                <a:ext uri="{FF2B5EF4-FFF2-40B4-BE49-F238E27FC236}">
                  <a16:creationId xmlns:a16="http://schemas.microsoft.com/office/drawing/2014/main" id="{750A171B-FE02-4328-8218-84B8A73D2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2">
              <a:extLst>
                <a:ext uri="{FF2B5EF4-FFF2-40B4-BE49-F238E27FC236}">
                  <a16:creationId xmlns:a16="http://schemas.microsoft.com/office/drawing/2014/main" id="{D250ED76-8AAB-4BA3-8FB9-7D9DAD1EF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59">
              <a:extLst>
                <a:ext uri="{FF2B5EF4-FFF2-40B4-BE49-F238E27FC236}">
                  <a16:creationId xmlns:a16="http://schemas.microsoft.com/office/drawing/2014/main" id="{90E9A077-3D43-42CE-A80F-4D77A9640A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2">
              <a:extLst>
                <a:ext uri="{FF2B5EF4-FFF2-40B4-BE49-F238E27FC236}">
                  <a16:creationId xmlns:a16="http://schemas.microsoft.com/office/drawing/2014/main" id="{13B87A5D-9EA1-4543-A4CB-0E744C224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59">
              <a:extLst>
                <a:ext uri="{FF2B5EF4-FFF2-40B4-BE49-F238E27FC236}">
                  <a16:creationId xmlns:a16="http://schemas.microsoft.com/office/drawing/2014/main" id="{95211382-25DA-4D78-8A2A-65BF812E1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2">
              <a:extLst>
                <a:ext uri="{FF2B5EF4-FFF2-40B4-BE49-F238E27FC236}">
                  <a16:creationId xmlns:a16="http://schemas.microsoft.com/office/drawing/2014/main" id="{DB854E96-4BF7-41B7-98ED-218896E4B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59">
              <a:extLst>
                <a:ext uri="{FF2B5EF4-FFF2-40B4-BE49-F238E27FC236}">
                  <a16:creationId xmlns:a16="http://schemas.microsoft.com/office/drawing/2014/main" id="{37D8D120-EF4A-4300-A248-1F0A6EF04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2">
              <a:extLst>
                <a:ext uri="{FF2B5EF4-FFF2-40B4-BE49-F238E27FC236}">
                  <a16:creationId xmlns:a16="http://schemas.microsoft.com/office/drawing/2014/main" id="{AC2782E1-E97A-4860-805A-381C628EF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59">
              <a:extLst>
                <a:ext uri="{FF2B5EF4-FFF2-40B4-BE49-F238E27FC236}">
                  <a16:creationId xmlns:a16="http://schemas.microsoft.com/office/drawing/2014/main" id="{DA923931-3C79-451C-B0DD-D8C5C9B12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a:extLst>
                <a:ext uri="{FF2B5EF4-FFF2-40B4-BE49-F238E27FC236}">
                  <a16:creationId xmlns:a16="http://schemas.microsoft.com/office/drawing/2014/main" id="{96552411-1484-4559-9B19-D82BA727FE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59">
              <a:extLst>
                <a:ext uri="{FF2B5EF4-FFF2-40B4-BE49-F238E27FC236}">
                  <a16:creationId xmlns:a16="http://schemas.microsoft.com/office/drawing/2014/main" id="{96625486-87AB-40D0-B29C-F061F36B0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2">
              <a:extLst>
                <a:ext uri="{FF2B5EF4-FFF2-40B4-BE49-F238E27FC236}">
                  <a16:creationId xmlns:a16="http://schemas.microsoft.com/office/drawing/2014/main" id="{5CF69521-6B14-449B-AFAD-5246F7BBF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59">
              <a:extLst>
                <a:ext uri="{FF2B5EF4-FFF2-40B4-BE49-F238E27FC236}">
                  <a16:creationId xmlns:a16="http://schemas.microsoft.com/office/drawing/2014/main" id="{FCCB1E40-AD9F-4FDE-9794-BA67A8F09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2">
              <a:extLst>
                <a:ext uri="{FF2B5EF4-FFF2-40B4-BE49-F238E27FC236}">
                  <a16:creationId xmlns:a16="http://schemas.microsoft.com/office/drawing/2014/main" id="{072A675B-C9E6-4B87-B488-FB7450C0A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59">
              <a:extLst>
                <a:ext uri="{FF2B5EF4-FFF2-40B4-BE49-F238E27FC236}">
                  <a16:creationId xmlns:a16="http://schemas.microsoft.com/office/drawing/2014/main" id="{07438C80-8A3A-4E13-838D-B676C615B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2">
              <a:extLst>
                <a:ext uri="{FF2B5EF4-FFF2-40B4-BE49-F238E27FC236}">
                  <a16:creationId xmlns:a16="http://schemas.microsoft.com/office/drawing/2014/main" id="{03A1462E-5653-41AA-9086-553DD10C1B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59">
              <a:extLst>
                <a:ext uri="{FF2B5EF4-FFF2-40B4-BE49-F238E27FC236}">
                  <a16:creationId xmlns:a16="http://schemas.microsoft.com/office/drawing/2014/main" id="{C5D0C27E-61AE-48DC-95B4-5FEBCE413A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2">
              <a:extLst>
                <a:ext uri="{FF2B5EF4-FFF2-40B4-BE49-F238E27FC236}">
                  <a16:creationId xmlns:a16="http://schemas.microsoft.com/office/drawing/2014/main" id="{AE1C1E45-C712-4F12-B421-9DBD634FCE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59">
              <a:extLst>
                <a:ext uri="{FF2B5EF4-FFF2-40B4-BE49-F238E27FC236}">
                  <a16:creationId xmlns:a16="http://schemas.microsoft.com/office/drawing/2014/main" id="{6537F337-22CC-46D3-8A70-335E1E44E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55737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2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76" name="Diagram 476">
            <a:extLst>
              <a:ext uri="{FF2B5EF4-FFF2-40B4-BE49-F238E27FC236}">
                <a16:creationId xmlns:a16="http://schemas.microsoft.com/office/drawing/2014/main" id="{00BED9B7-D0FB-468A-B4D9-C37A395F334F}"/>
              </a:ext>
            </a:extLst>
          </p:cNvPr>
          <p:cNvGraphicFramePr/>
          <p:nvPr>
            <p:extLst>
              <p:ext uri="{D42A27DB-BD31-4B8C-83A1-F6EECF244321}">
                <p14:modId xmlns:p14="http://schemas.microsoft.com/office/powerpoint/2010/main" val="2557761865"/>
              </p:ext>
            </p:extLst>
          </p:nvPr>
        </p:nvGraphicFramePr>
        <p:xfrm>
          <a:off x="187570" y="87925"/>
          <a:ext cx="11816860" cy="6963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52" name="TextBox 1651">
            <a:extLst>
              <a:ext uri="{FF2B5EF4-FFF2-40B4-BE49-F238E27FC236}">
                <a16:creationId xmlns:a16="http://schemas.microsoft.com/office/drawing/2014/main" id="{FAEF9BCF-0088-47A2-8DFE-85D196008946}"/>
              </a:ext>
            </a:extLst>
          </p:cNvPr>
          <p:cNvSpPr txBox="1"/>
          <p:nvPr/>
        </p:nvSpPr>
        <p:spPr>
          <a:xfrm>
            <a:off x="3821723" y="175847"/>
            <a:ext cx="446649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a:t>Violence Types</a:t>
            </a:r>
            <a:endParaRPr lang="en-US"/>
          </a:p>
        </p:txBody>
      </p:sp>
    </p:spTree>
    <p:extLst>
      <p:ext uri="{BB962C8B-B14F-4D97-AF65-F5344CB8AC3E}">
        <p14:creationId xmlns:p14="http://schemas.microsoft.com/office/powerpoint/2010/main" val="603198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Chart, bar chart&#10;&#10;Description automatically generated">
            <a:extLst>
              <a:ext uri="{FF2B5EF4-FFF2-40B4-BE49-F238E27FC236}">
                <a16:creationId xmlns:a16="http://schemas.microsoft.com/office/drawing/2014/main" id="{D1B41B24-9463-4D3A-B9BA-7F7D81010B2B}"/>
              </a:ext>
            </a:extLst>
          </p:cNvPr>
          <p:cNvPicPr>
            <a:picLocks noChangeAspect="1"/>
          </p:cNvPicPr>
          <p:nvPr/>
        </p:nvPicPr>
        <p:blipFill>
          <a:blip r:embed="rId2"/>
          <a:stretch>
            <a:fillRect/>
          </a:stretch>
        </p:blipFill>
        <p:spPr>
          <a:xfrm>
            <a:off x="0" y="-147782"/>
            <a:ext cx="12188951" cy="7259782"/>
          </a:xfrm>
          <a:prstGeom prst="rect">
            <a:avLst/>
          </a:prstGeom>
        </p:spPr>
      </p:pic>
      <p:sp>
        <p:nvSpPr>
          <p:cNvPr id="3" name="TextBox 2">
            <a:extLst>
              <a:ext uri="{FF2B5EF4-FFF2-40B4-BE49-F238E27FC236}">
                <a16:creationId xmlns:a16="http://schemas.microsoft.com/office/drawing/2014/main" id="{AD39AD74-024F-4FF6-8BCA-D483B253B468}"/>
              </a:ext>
            </a:extLst>
          </p:cNvPr>
          <p:cNvSpPr txBox="1"/>
          <p:nvPr/>
        </p:nvSpPr>
        <p:spPr>
          <a:xfrm>
            <a:off x="8312727" y="1006763"/>
            <a:ext cx="4756728" cy="369332"/>
          </a:xfrm>
          <a:prstGeom prst="rect">
            <a:avLst/>
          </a:prstGeom>
          <a:noFill/>
        </p:spPr>
        <p:txBody>
          <a:bodyPr wrap="square" rtlCol="0">
            <a:spAutoFit/>
          </a:bodyPr>
          <a:lstStyle/>
          <a:p>
            <a:r>
              <a:rPr lang="en-US" dirty="0"/>
              <a:t>(BU Climate Survey Results, 2020)</a:t>
            </a:r>
          </a:p>
        </p:txBody>
      </p:sp>
    </p:spTree>
    <p:extLst>
      <p:ext uri="{BB962C8B-B14F-4D97-AF65-F5344CB8AC3E}">
        <p14:creationId xmlns:p14="http://schemas.microsoft.com/office/powerpoint/2010/main" val="691271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ontent Placeholder 5">
            <a:extLst>
              <a:ext uri="{FF2B5EF4-FFF2-40B4-BE49-F238E27FC236}">
                <a16:creationId xmlns:a16="http://schemas.microsoft.com/office/drawing/2014/main" id="{2727ABD8-2ADF-4E8C-86F0-BEC701080E62}"/>
              </a:ext>
            </a:extLst>
          </p:cNvPr>
          <p:cNvGraphicFramePr>
            <a:graphicFrameLocks noGrp="1"/>
          </p:cNvGraphicFramePr>
          <p:nvPr>
            <p:ph sz="half" idx="2"/>
            <p:extLst>
              <p:ext uri="{D42A27DB-BD31-4B8C-83A1-F6EECF244321}">
                <p14:modId xmlns:p14="http://schemas.microsoft.com/office/powerpoint/2010/main" val="34074574"/>
              </p:ext>
            </p:extLst>
          </p:nvPr>
        </p:nvGraphicFramePr>
        <p:xfrm>
          <a:off x="428625" y="370114"/>
          <a:ext cx="11329987" cy="6216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D7B88BCF-DB7A-4D1B-93D6-049E751F3E78}"/>
              </a:ext>
            </a:extLst>
          </p:cNvPr>
          <p:cNvSpPr txBox="1"/>
          <p:nvPr/>
        </p:nvSpPr>
        <p:spPr>
          <a:xfrm>
            <a:off x="9097818" y="1893455"/>
            <a:ext cx="2078182" cy="369332"/>
          </a:xfrm>
          <a:prstGeom prst="rect">
            <a:avLst/>
          </a:prstGeom>
          <a:noFill/>
        </p:spPr>
        <p:txBody>
          <a:bodyPr wrap="square" rtlCol="0">
            <a:spAutoFit/>
          </a:bodyPr>
          <a:lstStyle/>
          <a:p>
            <a:r>
              <a:rPr lang="en-US" dirty="0">
                <a:solidFill>
                  <a:srgbClr val="FF0000"/>
                </a:solidFill>
              </a:rPr>
              <a:t>~350 BU Students</a:t>
            </a:r>
          </a:p>
        </p:txBody>
      </p:sp>
    </p:spTree>
    <p:extLst>
      <p:ext uri="{BB962C8B-B14F-4D97-AF65-F5344CB8AC3E}">
        <p14:creationId xmlns:p14="http://schemas.microsoft.com/office/powerpoint/2010/main" val="138551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6">
            <a:extLst>
              <a:ext uri="{FF2B5EF4-FFF2-40B4-BE49-F238E27FC236}">
                <a16:creationId xmlns:a16="http://schemas.microsoft.com/office/drawing/2014/main" id="{3E5E5119-CD8D-482E-8CC0-B8D7410AB18C}"/>
              </a:ext>
            </a:extLst>
          </p:cNvPr>
          <p:cNvGraphicFramePr>
            <a:graphicFrameLocks noGrp="1"/>
          </p:cNvGraphicFramePr>
          <p:nvPr>
            <p:ph idx="1"/>
            <p:extLst>
              <p:ext uri="{D42A27DB-BD31-4B8C-83A1-F6EECF244321}">
                <p14:modId xmlns:p14="http://schemas.microsoft.com/office/powerpoint/2010/main" val="3557571211"/>
              </p:ext>
            </p:extLst>
          </p:nvPr>
        </p:nvGraphicFramePr>
        <p:xfrm>
          <a:off x="442913" y="485775"/>
          <a:ext cx="11358562" cy="601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3D7BE819-E7CC-4260-949C-CFA1DF2E2FC4}"/>
              </a:ext>
            </a:extLst>
          </p:cNvPr>
          <p:cNvSpPr txBox="1"/>
          <p:nvPr/>
        </p:nvSpPr>
        <p:spPr>
          <a:xfrm>
            <a:off x="9088582" y="5846618"/>
            <a:ext cx="1930400" cy="369332"/>
          </a:xfrm>
          <a:prstGeom prst="rect">
            <a:avLst/>
          </a:prstGeom>
          <a:noFill/>
        </p:spPr>
        <p:txBody>
          <a:bodyPr wrap="square" rtlCol="0">
            <a:spAutoFit/>
          </a:bodyPr>
          <a:lstStyle/>
          <a:p>
            <a:r>
              <a:rPr lang="en-US" dirty="0">
                <a:solidFill>
                  <a:srgbClr val="FF0000"/>
                </a:solidFill>
              </a:rPr>
              <a:t>~1,120 BU Student</a:t>
            </a:r>
          </a:p>
        </p:txBody>
      </p:sp>
    </p:spTree>
    <p:extLst>
      <p:ext uri="{BB962C8B-B14F-4D97-AF65-F5344CB8AC3E}">
        <p14:creationId xmlns:p14="http://schemas.microsoft.com/office/powerpoint/2010/main" val="998407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Diagram&#10;&#10;Description automatically generated">
            <a:extLst>
              <a:ext uri="{FF2B5EF4-FFF2-40B4-BE49-F238E27FC236}">
                <a16:creationId xmlns:a16="http://schemas.microsoft.com/office/drawing/2014/main" id="{69A8B9E8-FAB7-4BF1-AA57-C05CF4E6D28F}"/>
              </a:ext>
            </a:extLst>
          </p:cNvPr>
          <p:cNvPicPr>
            <a:picLocks noChangeAspect="1"/>
          </p:cNvPicPr>
          <p:nvPr/>
        </p:nvPicPr>
        <p:blipFill rotWithShape="1">
          <a:blip r:embed="rId3"/>
          <a:srcRect t="2773" r="121" b="2044"/>
          <a:stretch/>
        </p:blipFill>
        <p:spPr>
          <a:xfrm>
            <a:off x="1530539" y="119399"/>
            <a:ext cx="9130921" cy="6619201"/>
          </a:xfrm>
          <a:prstGeom prst="rect">
            <a:avLst/>
          </a:prstGeom>
        </p:spPr>
      </p:pic>
    </p:spTree>
    <p:extLst>
      <p:ext uri="{BB962C8B-B14F-4D97-AF65-F5344CB8AC3E}">
        <p14:creationId xmlns:p14="http://schemas.microsoft.com/office/powerpoint/2010/main" val="2002682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Chart, bar chart&#10;&#10;Description automatically generated">
            <a:extLst>
              <a:ext uri="{FF2B5EF4-FFF2-40B4-BE49-F238E27FC236}">
                <a16:creationId xmlns:a16="http://schemas.microsoft.com/office/drawing/2014/main" id="{D1B41B24-9463-4D3A-B9BA-7F7D81010B2B}"/>
              </a:ext>
            </a:extLst>
          </p:cNvPr>
          <p:cNvPicPr>
            <a:picLocks noChangeAspect="1"/>
          </p:cNvPicPr>
          <p:nvPr/>
        </p:nvPicPr>
        <p:blipFill>
          <a:blip r:embed="rId2"/>
          <a:stretch>
            <a:fillRect/>
          </a:stretch>
        </p:blipFill>
        <p:spPr>
          <a:xfrm>
            <a:off x="0" y="-147782"/>
            <a:ext cx="12188951" cy="7259782"/>
          </a:xfrm>
          <a:prstGeom prst="rect">
            <a:avLst/>
          </a:prstGeom>
        </p:spPr>
      </p:pic>
    </p:spTree>
    <p:extLst>
      <p:ext uri="{BB962C8B-B14F-4D97-AF65-F5344CB8AC3E}">
        <p14:creationId xmlns:p14="http://schemas.microsoft.com/office/powerpoint/2010/main" val="62250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8D064-ED11-42E2-AD06-960924A1D143}"/>
              </a:ext>
            </a:extLst>
          </p:cNvPr>
          <p:cNvSpPr>
            <a:spLocks noGrp="1"/>
          </p:cNvSpPr>
          <p:nvPr>
            <p:ph type="title"/>
          </p:nvPr>
        </p:nvSpPr>
        <p:spPr>
          <a:xfrm>
            <a:off x="742950" y="742951"/>
            <a:ext cx="3476625" cy="4962524"/>
          </a:xfrm>
          <a:prstGeom prst="ellipse">
            <a:avLst/>
          </a:prstGeom>
        </p:spPr>
        <p:txBody>
          <a:bodyPr vert="horz" lIns="91440" tIns="45720" rIns="91440" bIns="45720" rtlCol="0" anchor="ctr">
            <a:normAutofit/>
          </a:bodyPr>
          <a:lstStyle/>
          <a:p>
            <a:pPr algn="ctr"/>
            <a:r>
              <a:rPr lang="en-US" sz="4100" kern="1200">
                <a:solidFill>
                  <a:srgbClr val="FFFFFF"/>
                </a:solidFill>
                <a:latin typeface="+mj-lt"/>
                <a:ea typeface="+mj-ea"/>
                <a:cs typeface="+mj-cs"/>
              </a:rPr>
              <a:t>Prevention</a:t>
            </a:r>
          </a:p>
        </p:txBody>
      </p:sp>
      <p:graphicFrame>
        <p:nvGraphicFramePr>
          <p:cNvPr id="8" name="Diagram 7">
            <a:extLst>
              <a:ext uri="{FF2B5EF4-FFF2-40B4-BE49-F238E27FC236}">
                <a16:creationId xmlns:a16="http://schemas.microsoft.com/office/drawing/2014/main" id="{B5F02636-3AAA-46DB-A764-FCEDD4BD7258}"/>
              </a:ext>
            </a:extLst>
          </p:cNvPr>
          <p:cNvGraphicFramePr/>
          <p:nvPr>
            <p:extLst>
              <p:ext uri="{D42A27DB-BD31-4B8C-83A1-F6EECF244321}">
                <p14:modId xmlns:p14="http://schemas.microsoft.com/office/powerpoint/2010/main" val="3680669725"/>
              </p:ext>
            </p:extLst>
          </p:nvPr>
        </p:nvGraphicFramePr>
        <p:xfrm>
          <a:off x="4848443" y="572306"/>
          <a:ext cx="7214247" cy="59186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E25F2881-B2A7-4C0B-B325-E4428F183328}"/>
              </a:ext>
            </a:extLst>
          </p:cNvPr>
          <p:cNvSpPr txBox="1"/>
          <p:nvPr/>
        </p:nvSpPr>
        <p:spPr>
          <a:xfrm>
            <a:off x="5694203" y="79761"/>
            <a:ext cx="5403273" cy="553998"/>
          </a:xfrm>
          <a:prstGeom prst="rect">
            <a:avLst/>
          </a:prstGeom>
          <a:noFill/>
        </p:spPr>
        <p:txBody>
          <a:bodyPr wrap="square" rtlCol="0">
            <a:spAutoFit/>
          </a:bodyPr>
          <a:lstStyle/>
          <a:p>
            <a:pPr algn="ctr"/>
            <a:r>
              <a:rPr lang="en-US" sz="3000" dirty="0"/>
              <a:t>9 Principles of Prevention</a:t>
            </a:r>
          </a:p>
        </p:txBody>
      </p:sp>
    </p:spTree>
    <p:extLst>
      <p:ext uri="{BB962C8B-B14F-4D97-AF65-F5344CB8AC3E}">
        <p14:creationId xmlns:p14="http://schemas.microsoft.com/office/powerpoint/2010/main" val="3438635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8D064-ED11-42E2-AD06-960924A1D143}"/>
              </a:ext>
            </a:extLst>
          </p:cNvPr>
          <p:cNvSpPr>
            <a:spLocks noGrp="1"/>
          </p:cNvSpPr>
          <p:nvPr>
            <p:ph type="title"/>
          </p:nvPr>
        </p:nvSpPr>
        <p:spPr>
          <a:xfrm>
            <a:off x="556532" y="643467"/>
            <a:ext cx="11210925" cy="744836"/>
          </a:xfrm>
          <a:prstGeom prst="ellipse">
            <a:avLst/>
          </a:prstGeom>
        </p:spPr>
        <p:txBody>
          <a:bodyPr vert="horz" lIns="91440" tIns="45720" rIns="91440" bIns="45720" rtlCol="0" anchor="ctr">
            <a:normAutofit/>
          </a:bodyPr>
          <a:lstStyle/>
          <a:p>
            <a:pPr algn="ctr"/>
            <a:r>
              <a:rPr lang="en-US" sz="3000" kern="1200">
                <a:solidFill>
                  <a:schemeClr val="bg1"/>
                </a:solidFill>
                <a:latin typeface="+mj-lt"/>
                <a:ea typeface="+mj-ea"/>
                <a:cs typeface="+mj-cs"/>
              </a:rPr>
              <a:t>Prevention</a:t>
            </a:r>
          </a:p>
        </p:txBody>
      </p:sp>
      <p:graphicFrame>
        <p:nvGraphicFramePr>
          <p:cNvPr id="22" name="Content Placeholder 2">
            <a:extLst>
              <a:ext uri="{FF2B5EF4-FFF2-40B4-BE49-F238E27FC236}">
                <a16:creationId xmlns:a16="http://schemas.microsoft.com/office/drawing/2014/main" id="{F59B64EF-DBBD-41A3-879E-D70FB55BB948}"/>
              </a:ext>
            </a:extLst>
          </p:cNvPr>
          <p:cNvGraphicFramePr>
            <a:graphicFrameLocks noGrp="1"/>
          </p:cNvGraphicFramePr>
          <p:nvPr>
            <p:ph idx="1"/>
            <p:extLst>
              <p:ext uri="{D42A27DB-BD31-4B8C-83A1-F6EECF244321}">
                <p14:modId xmlns:p14="http://schemas.microsoft.com/office/powerpoint/2010/main" val="4155547252"/>
              </p:ext>
            </p:extLst>
          </p:nvPr>
        </p:nvGraphicFramePr>
        <p:xfrm>
          <a:off x="274025" y="2093933"/>
          <a:ext cx="8639066" cy="4626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79707D6A-4733-4CFA-88C0-54EB8453038F}"/>
              </a:ext>
            </a:extLst>
          </p:cNvPr>
          <p:cNvGraphicFramePr/>
          <p:nvPr>
            <p:extLst>
              <p:ext uri="{D42A27DB-BD31-4B8C-83A1-F6EECF244321}">
                <p14:modId xmlns:p14="http://schemas.microsoft.com/office/powerpoint/2010/main" val="3565024247"/>
              </p:ext>
            </p:extLst>
          </p:nvPr>
        </p:nvGraphicFramePr>
        <p:xfrm>
          <a:off x="8913091" y="2335277"/>
          <a:ext cx="3589704" cy="34787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1B7A6F53-5402-4B7D-B5E8-DBEA4F0C92CB}"/>
              </a:ext>
            </a:extLst>
          </p:cNvPr>
          <p:cNvSpPr txBox="1"/>
          <p:nvPr/>
        </p:nvSpPr>
        <p:spPr>
          <a:xfrm>
            <a:off x="2024180" y="1544520"/>
            <a:ext cx="4495759" cy="553998"/>
          </a:xfrm>
          <a:prstGeom prst="rect">
            <a:avLst/>
          </a:prstGeom>
          <a:noFill/>
        </p:spPr>
        <p:txBody>
          <a:bodyPr wrap="square" rtlCol="0">
            <a:spAutoFit/>
          </a:bodyPr>
          <a:lstStyle/>
          <a:p>
            <a:pPr algn="ctr"/>
            <a:r>
              <a:rPr lang="en-US" sz="3000"/>
              <a:t>Levels of Prevention</a:t>
            </a:r>
          </a:p>
        </p:txBody>
      </p:sp>
      <p:sp>
        <p:nvSpPr>
          <p:cNvPr id="25" name="TextBox 24">
            <a:extLst>
              <a:ext uri="{FF2B5EF4-FFF2-40B4-BE49-F238E27FC236}">
                <a16:creationId xmlns:a16="http://schemas.microsoft.com/office/drawing/2014/main" id="{62605AAE-9D48-4E8C-BB34-CCB01ADE1A90}"/>
              </a:ext>
            </a:extLst>
          </p:cNvPr>
          <p:cNvSpPr txBox="1"/>
          <p:nvPr/>
        </p:nvSpPr>
        <p:spPr>
          <a:xfrm>
            <a:off x="8460064" y="1724895"/>
            <a:ext cx="4495759" cy="553998"/>
          </a:xfrm>
          <a:prstGeom prst="rect">
            <a:avLst/>
          </a:prstGeom>
          <a:noFill/>
        </p:spPr>
        <p:txBody>
          <a:bodyPr wrap="square" rtlCol="0">
            <a:spAutoFit/>
          </a:bodyPr>
          <a:lstStyle/>
          <a:p>
            <a:pPr algn="ctr"/>
            <a:r>
              <a:rPr lang="en-US" sz="3000"/>
              <a:t>Other Concepts</a:t>
            </a:r>
          </a:p>
        </p:txBody>
      </p:sp>
      <p:cxnSp>
        <p:nvCxnSpPr>
          <p:cNvPr id="10" name="Straight Connector 9">
            <a:extLst>
              <a:ext uri="{FF2B5EF4-FFF2-40B4-BE49-F238E27FC236}">
                <a16:creationId xmlns:a16="http://schemas.microsoft.com/office/drawing/2014/main" id="{E84E6E11-A929-4456-AA68-41711F0CFCF5}"/>
              </a:ext>
            </a:extLst>
          </p:cNvPr>
          <p:cNvCxnSpPr>
            <a:cxnSpLocks/>
          </p:cNvCxnSpPr>
          <p:nvPr/>
        </p:nvCxnSpPr>
        <p:spPr>
          <a:xfrm>
            <a:off x="274025" y="4411252"/>
            <a:ext cx="842191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xplosion: 8 Points 2">
            <a:extLst>
              <a:ext uri="{FF2B5EF4-FFF2-40B4-BE49-F238E27FC236}">
                <a16:creationId xmlns:a16="http://schemas.microsoft.com/office/drawing/2014/main" id="{32FC32AA-95B9-49A4-BD00-99FED87B4D61}"/>
              </a:ext>
            </a:extLst>
          </p:cNvPr>
          <p:cNvSpPr/>
          <p:nvPr/>
        </p:nvSpPr>
        <p:spPr>
          <a:xfrm>
            <a:off x="147781" y="4074660"/>
            <a:ext cx="600363" cy="665018"/>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Curved Left 5">
            <a:extLst>
              <a:ext uri="{FF2B5EF4-FFF2-40B4-BE49-F238E27FC236}">
                <a16:creationId xmlns:a16="http://schemas.microsoft.com/office/drawing/2014/main" id="{18D63F37-A2C5-48FB-BD1C-E59B8A661D1A}"/>
              </a:ext>
            </a:extLst>
          </p:cNvPr>
          <p:cNvSpPr/>
          <p:nvPr/>
        </p:nvSpPr>
        <p:spPr>
          <a:xfrm rot="10468240" flipH="1">
            <a:off x="7720206" y="2159754"/>
            <a:ext cx="1456934" cy="4460179"/>
          </a:xfrm>
          <a:prstGeom prst="curvedLef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74845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8D064-ED11-42E2-AD06-960924A1D143}"/>
              </a:ext>
            </a:extLst>
          </p:cNvPr>
          <p:cNvSpPr>
            <a:spLocks noGrp="1"/>
          </p:cNvSpPr>
          <p:nvPr>
            <p:ph type="title"/>
          </p:nvPr>
        </p:nvSpPr>
        <p:spPr>
          <a:xfrm>
            <a:off x="556532" y="643467"/>
            <a:ext cx="11210925" cy="744836"/>
          </a:xfrm>
          <a:prstGeom prst="ellipse">
            <a:avLst/>
          </a:prstGeom>
        </p:spPr>
        <p:txBody>
          <a:bodyPr vert="horz" lIns="91440" tIns="45720" rIns="91440" bIns="45720" rtlCol="0" anchor="ctr">
            <a:normAutofit/>
          </a:bodyPr>
          <a:lstStyle/>
          <a:p>
            <a:pPr algn="ctr"/>
            <a:r>
              <a:rPr lang="en-US" sz="3000" kern="1200">
                <a:solidFill>
                  <a:schemeClr val="bg1"/>
                </a:solidFill>
                <a:latin typeface="+mj-lt"/>
                <a:ea typeface="+mj-ea"/>
                <a:cs typeface="+mj-cs"/>
              </a:rPr>
              <a:t>Prevention</a:t>
            </a:r>
          </a:p>
        </p:txBody>
      </p:sp>
      <p:pic>
        <p:nvPicPr>
          <p:cNvPr id="1026" name="Picture 2">
            <a:extLst>
              <a:ext uri="{FF2B5EF4-FFF2-40B4-BE49-F238E27FC236}">
                <a16:creationId xmlns:a16="http://schemas.microsoft.com/office/drawing/2014/main" id="{198A1FA2-2B7E-4B60-B6DC-48ACDEF83D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29" b="1"/>
          <a:stretch/>
        </p:blipFill>
        <p:spPr bwMode="auto">
          <a:xfrm>
            <a:off x="1761247" y="1562100"/>
            <a:ext cx="8669506" cy="5088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31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8D064-ED11-42E2-AD06-960924A1D143}"/>
              </a:ext>
            </a:extLst>
          </p:cNvPr>
          <p:cNvSpPr>
            <a:spLocks noGrp="1"/>
          </p:cNvSpPr>
          <p:nvPr>
            <p:ph type="title"/>
          </p:nvPr>
        </p:nvSpPr>
        <p:spPr>
          <a:xfrm>
            <a:off x="742950" y="742951"/>
            <a:ext cx="3476625" cy="4962524"/>
          </a:xfrm>
          <a:prstGeom prst="ellipse">
            <a:avLst/>
          </a:prstGeom>
        </p:spPr>
        <p:txBody>
          <a:bodyPr vert="horz" lIns="91440" tIns="45720" rIns="91440" bIns="45720" rtlCol="0" anchor="ctr">
            <a:normAutofit/>
          </a:bodyPr>
          <a:lstStyle/>
          <a:p>
            <a:pPr algn="ctr"/>
            <a:r>
              <a:rPr lang="en-US" sz="4100" kern="1200">
                <a:solidFill>
                  <a:srgbClr val="FFFFFF"/>
                </a:solidFill>
                <a:latin typeface="+mj-lt"/>
                <a:ea typeface="+mj-ea"/>
                <a:cs typeface="+mj-cs"/>
              </a:rPr>
              <a:t>Prevention</a:t>
            </a:r>
          </a:p>
        </p:txBody>
      </p:sp>
      <p:pic>
        <p:nvPicPr>
          <p:cNvPr id="2054" name="Picture 6">
            <a:extLst>
              <a:ext uri="{FF2B5EF4-FFF2-40B4-BE49-F238E27FC236}">
                <a16:creationId xmlns:a16="http://schemas.microsoft.com/office/drawing/2014/main" id="{6CEB0F64-D819-4AE3-B843-D8B98157C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5257" y="311449"/>
            <a:ext cx="6935768" cy="6179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384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8D064-ED11-42E2-AD06-960924A1D143}"/>
              </a:ext>
            </a:extLst>
          </p:cNvPr>
          <p:cNvSpPr>
            <a:spLocks noGrp="1"/>
          </p:cNvSpPr>
          <p:nvPr>
            <p:ph type="title"/>
          </p:nvPr>
        </p:nvSpPr>
        <p:spPr>
          <a:xfrm>
            <a:off x="556532" y="643467"/>
            <a:ext cx="11210925" cy="744836"/>
          </a:xfrm>
          <a:prstGeom prst="ellipse">
            <a:avLst/>
          </a:prstGeom>
        </p:spPr>
        <p:txBody>
          <a:bodyPr vert="horz" lIns="91440" tIns="45720" rIns="91440" bIns="45720" rtlCol="0" anchor="ctr">
            <a:normAutofit/>
          </a:bodyPr>
          <a:lstStyle/>
          <a:p>
            <a:pPr algn="ctr"/>
            <a:r>
              <a:rPr lang="en-US" sz="3000" kern="1200">
                <a:solidFill>
                  <a:schemeClr val="bg1"/>
                </a:solidFill>
                <a:latin typeface="+mj-lt"/>
                <a:ea typeface="+mj-ea"/>
                <a:cs typeface="+mj-cs"/>
              </a:rPr>
              <a:t>Prevention</a:t>
            </a:r>
          </a:p>
        </p:txBody>
      </p:sp>
      <p:pic>
        <p:nvPicPr>
          <p:cNvPr id="5" name="Picture 4">
            <a:extLst>
              <a:ext uri="{FF2B5EF4-FFF2-40B4-BE49-F238E27FC236}">
                <a16:creationId xmlns:a16="http://schemas.microsoft.com/office/drawing/2014/main" id="{EE3468D2-DA43-43E2-A138-05217AA059BC}"/>
              </a:ext>
            </a:extLst>
          </p:cNvPr>
          <p:cNvPicPr>
            <a:picLocks noChangeAspect="1"/>
          </p:cNvPicPr>
          <p:nvPr/>
        </p:nvPicPr>
        <p:blipFill rotWithShape="1">
          <a:blip r:embed="rId3"/>
          <a:srcRect l="3052" r="3627"/>
          <a:stretch/>
        </p:blipFill>
        <p:spPr>
          <a:xfrm>
            <a:off x="1447886" y="1396588"/>
            <a:ext cx="9296227" cy="5204913"/>
          </a:xfrm>
          <a:prstGeom prst="rect">
            <a:avLst/>
          </a:prstGeom>
        </p:spPr>
      </p:pic>
      <p:sp>
        <p:nvSpPr>
          <p:cNvPr id="3" name="TextBox 2">
            <a:extLst>
              <a:ext uri="{FF2B5EF4-FFF2-40B4-BE49-F238E27FC236}">
                <a16:creationId xmlns:a16="http://schemas.microsoft.com/office/drawing/2014/main" id="{8F16501D-AEEF-46AB-96A3-C52C6995762E}"/>
              </a:ext>
            </a:extLst>
          </p:cNvPr>
          <p:cNvSpPr txBox="1"/>
          <p:nvPr/>
        </p:nvSpPr>
        <p:spPr>
          <a:xfrm>
            <a:off x="1634836" y="272934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rgbClr val="000000"/>
                </a:solidFill>
              </a:rPr>
              <a:t>Precontemplation</a:t>
            </a:r>
          </a:p>
        </p:txBody>
      </p:sp>
      <p:sp>
        <p:nvSpPr>
          <p:cNvPr id="6" name="TextBox 5">
            <a:extLst>
              <a:ext uri="{FF2B5EF4-FFF2-40B4-BE49-F238E27FC236}">
                <a16:creationId xmlns:a16="http://schemas.microsoft.com/office/drawing/2014/main" id="{5C8D4D73-3C1F-424B-A9A1-4AFCEC982535}"/>
              </a:ext>
            </a:extLst>
          </p:cNvPr>
          <p:cNvSpPr txBox="1"/>
          <p:nvPr/>
        </p:nvSpPr>
        <p:spPr>
          <a:xfrm>
            <a:off x="3706090" y="272934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rgbClr val="000000"/>
                </a:solidFill>
              </a:rPr>
              <a:t>Contemplation</a:t>
            </a:r>
          </a:p>
        </p:txBody>
      </p:sp>
      <p:sp>
        <p:nvSpPr>
          <p:cNvPr id="7" name="TextBox 6">
            <a:extLst>
              <a:ext uri="{FF2B5EF4-FFF2-40B4-BE49-F238E27FC236}">
                <a16:creationId xmlns:a16="http://schemas.microsoft.com/office/drawing/2014/main" id="{1D0FED64-A92A-45AB-96DF-7053CD8D3DA2}"/>
              </a:ext>
            </a:extLst>
          </p:cNvPr>
          <p:cNvSpPr txBox="1"/>
          <p:nvPr/>
        </p:nvSpPr>
        <p:spPr>
          <a:xfrm>
            <a:off x="5541817" y="2078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rgbClr val="000000"/>
                </a:solidFill>
              </a:rPr>
              <a:t>Preparation</a:t>
            </a:r>
          </a:p>
        </p:txBody>
      </p:sp>
      <p:sp>
        <p:nvSpPr>
          <p:cNvPr id="8" name="TextBox 7">
            <a:extLst>
              <a:ext uri="{FF2B5EF4-FFF2-40B4-BE49-F238E27FC236}">
                <a16:creationId xmlns:a16="http://schemas.microsoft.com/office/drawing/2014/main" id="{B52FEAAF-E546-4BB0-9A59-3CE1D4CE0A42}"/>
              </a:ext>
            </a:extLst>
          </p:cNvPr>
          <p:cNvSpPr txBox="1"/>
          <p:nvPr/>
        </p:nvSpPr>
        <p:spPr>
          <a:xfrm>
            <a:off x="7571508" y="385849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rgbClr val="000000"/>
                </a:solidFill>
              </a:rPr>
              <a:t>Action</a:t>
            </a:r>
          </a:p>
        </p:txBody>
      </p:sp>
      <p:sp>
        <p:nvSpPr>
          <p:cNvPr id="9" name="TextBox 8">
            <a:extLst>
              <a:ext uri="{FF2B5EF4-FFF2-40B4-BE49-F238E27FC236}">
                <a16:creationId xmlns:a16="http://schemas.microsoft.com/office/drawing/2014/main" id="{AE48D2C0-9964-415A-BEB1-F109F660F04B}"/>
              </a:ext>
            </a:extLst>
          </p:cNvPr>
          <p:cNvSpPr txBox="1"/>
          <p:nvPr/>
        </p:nvSpPr>
        <p:spPr>
          <a:xfrm>
            <a:off x="9026235" y="385849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Maintenance </a:t>
            </a:r>
          </a:p>
        </p:txBody>
      </p:sp>
    </p:spTree>
    <p:extLst>
      <p:ext uri="{BB962C8B-B14F-4D97-AF65-F5344CB8AC3E}">
        <p14:creationId xmlns:p14="http://schemas.microsoft.com/office/powerpoint/2010/main" val="3021711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1">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DC4E76-D9E6-460E-AFAF-10174E607536}"/>
              </a:ext>
            </a:extLst>
          </p:cNvPr>
          <p:cNvSpPr>
            <a:spLocks noGrp="1"/>
          </p:cNvSpPr>
          <p:nvPr>
            <p:ph type="title"/>
          </p:nvPr>
        </p:nvSpPr>
        <p:spPr>
          <a:xfrm>
            <a:off x="943277" y="712269"/>
            <a:ext cx="3370998" cy="5502264"/>
          </a:xfrm>
        </p:spPr>
        <p:txBody>
          <a:bodyPr>
            <a:normAutofit/>
          </a:bodyPr>
          <a:lstStyle/>
          <a:p>
            <a:r>
              <a:rPr lang="en-US">
                <a:solidFill>
                  <a:srgbClr val="FFFFFF"/>
                </a:solidFill>
              </a:rPr>
              <a:t>SARP </a:t>
            </a:r>
          </a:p>
        </p:txBody>
      </p:sp>
      <p:cxnSp>
        <p:nvCxnSpPr>
          <p:cNvPr id="19" name="Straight Connector 13">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062B2333-A996-43B2-A0EB-F174B3307B54}"/>
              </a:ext>
            </a:extLst>
          </p:cNvPr>
          <p:cNvGraphicFramePr>
            <a:graphicFrameLocks noGrp="1"/>
          </p:cNvGraphicFramePr>
          <p:nvPr>
            <p:ph idx="1"/>
            <p:extLst>
              <p:ext uri="{D42A27DB-BD31-4B8C-83A1-F6EECF244321}">
                <p14:modId xmlns:p14="http://schemas.microsoft.com/office/powerpoint/2010/main" val="3136539824"/>
              </p:ext>
            </p:extLst>
          </p:nvPr>
        </p:nvGraphicFramePr>
        <p:xfrm>
          <a:off x="5280025" y="350982"/>
          <a:ext cx="6542520" cy="6179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087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22">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B89347-04DC-4FFD-B25B-6739B5FB0E3D}"/>
              </a:ext>
            </a:extLst>
          </p:cNvPr>
          <p:cNvSpPr>
            <a:spLocks noGrp="1"/>
          </p:cNvSpPr>
          <p:nvPr>
            <p:ph type="title"/>
          </p:nvPr>
        </p:nvSpPr>
        <p:spPr>
          <a:xfrm>
            <a:off x="943277" y="712269"/>
            <a:ext cx="3370998" cy="5502264"/>
          </a:xfrm>
        </p:spPr>
        <p:txBody>
          <a:bodyPr>
            <a:normAutofit/>
          </a:bodyPr>
          <a:lstStyle/>
          <a:p>
            <a:r>
              <a:rPr lang="en-US">
                <a:solidFill>
                  <a:srgbClr val="FFFFFF"/>
                </a:solidFill>
                <a:cs typeface="Calibri Light"/>
              </a:rPr>
              <a:t>Resources: On-Campus</a:t>
            </a:r>
            <a:endParaRPr lang="en-US">
              <a:solidFill>
                <a:srgbClr val="FFFFFF"/>
              </a:solidFill>
            </a:endParaRPr>
          </a:p>
        </p:txBody>
      </p:sp>
      <p:cxnSp>
        <p:nvCxnSpPr>
          <p:cNvPr id="21" name="Straight Connector 24">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4747E260-831E-4C2F-B07F-CA35DE1F095A}"/>
              </a:ext>
            </a:extLst>
          </p:cNvPr>
          <p:cNvGraphicFramePr>
            <a:graphicFrameLocks noGrp="1"/>
          </p:cNvGraphicFramePr>
          <p:nvPr>
            <p:ph idx="1"/>
            <p:extLst>
              <p:ext uri="{D42A27DB-BD31-4B8C-83A1-F6EECF244321}">
                <p14:modId xmlns:p14="http://schemas.microsoft.com/office/powerpoint/2010/main" val="1202910432"/>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800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193942-F33B-47B5-8959-2FA8EE211069}"/>
              </a:ext>
            </a:extLst>
          </p:cNvPr>
          <p:cNvSpPr>
            <a:spLocks noGrp="1"/>
          </p:cNvSpPr>
          <p:nvPr>
            <p:ph type="title"/>
          </p:nvPr>
        </p:nvSpPr>
        <p:spPr>
          <a:xfrm>
            <a:off x="943277" y="712269"/>
            <a:ext cx="3370998" cy="5502264"/>
          </a:xfrm>
        </p:spPr>
        <p:txBody>
          <a:bodyPr>
            <a:normAutofit/>
          </a:bodyPr>
          <a:lstStyle/>
          <a:p>
            <a:r>
              <a:rPr lang="en-US">
                <a:solidFill>
                  <a:srgbClr val="FFFFFF"/>
                </a:solidFill>
              </a:rPr>
              <a:t>Resources: Student Groups </a:t>
            </a:r>
          </a:p>
        </p:txBody>
      </p:sp>
      <p:cxnSp>
        <p:nvCxnSpPr>
          <p:cNvPr id="16" name="Straight Connector 15">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7B6049F-6C05-4ADA-A6C5-72A1410B7C60}"/>
              </a:ext>
            </a:extLst>
          </p:cNvPr>
          <p:cNvGraphicFramePr>
            <a:graphicFrameLocks noGrp="1"/>
          </p:cNvGraphicFramePr>
          <p:nvPr>
            <p:ph idx="1"/>
            <p:extLst>
              <p:ext uri="{D42A27DB-BD31-4B8C-83A1-F6EECF244321}">
                <p14:modId xmlns:p14="http://schemas.microsoft.com/office/powerpoint/2010/main" val="3882628026"/>
              </p:ext>
            </p:extLst>
          </p:nvPr>
        </p:nvGraphicFramePr>
        <p:xfrm>
          <a:off x="4994068" y="400050"/>
          <a:ext cx="6850269" cy="6072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7586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F87F1D-CBB9-4B3E-A910-2DAD8EF30BD5}"/>
              </a:ext>
            </a:extLst>
          </p:cNvPr>
          <p:cNvSpPr>
            <a:spLocks noGrp="1"/>
          </p:cNvSpPr>
          <p:nvPr>
            <p:ph type="title"/>
          </p:nvPr>
        </p:nvSpPr>
        <p:spPr>
          <a:xfrm>
            <a:off x="943277" y="712269"/>
            <a:ext cx="3370998" cy="5502264"/>
          </a:xfrm>
        </p:spPr>
        <p:txBody>
          <a:bodyPr>
            <a:normAutofit/>
          </a:bodyPr>
          <a:lstStyle/>
          <a:p>
            <a:r>
              <a:rPr lang="en-US">
                <a:solidFill>
                  <a:srgbClr val="FFFFFF"/>
                </a:solidFill>
                <a:cs typeface="Calibri Light"/>
              </a:rPr>
              <a:t>Resources: Off-Campus</a:t>
            </a:r>
            <a:endParaRPr lang="en-US">
              <a:solidFill>
                <a:srgbClr val="FFFFFF"/>
              </a:solidFill>
            </a:endParaRPr>
          </a:p>
        </p:txBody>
      </p:sp>
      <p:cxnSp>
        <p:nvCxnSpPr>
          <p:cNvPr id="11" name="Straight Connector 10">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198181A-6E80-46C1-8C86-D1BEEF98DB61}"/>
              </a:ext>
            </a:extLst>
          </p:cNvPr>
          <p:cNvGraphicFramePr>
            <a:graphicFrameLocks noGrp="1"/>
          </p:cNvGraphicFramePr>
          <p:nvPr>
            <p:ph idx="1"/>
            <p:extLst>
              <p:ext uri="{D42A27DB-BD31-4B8C-83A1-F6EECF244321}">
                <p14:modId xmlns:p14="http://schemas.microsoft.com/office/powerpoint/2010/main" val="1647193305"/>
              </p:ext>
            </p:extLst>
          </p:nvPr>
        </p:nvGraphicFramePr>
        <p:xfrm>
          <a:off x="4861064" y="353291"/>
          <a:ext cx="7330936" cy="6151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3677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5FDA28-D57B-42E1-9E98-8F3698BAFA30}"/>
              </a:ext>
            </a:extLst>
          </p:cNvPr>
          <p:cNvSpPr>
            <a:spLocks noGrp="1"/>
          </p:cNvSpPr>
          <p:nvPr>
            <p:ph type="title"/>
          </p:nvPr>
        </p:nvSpPr>
        <p:spPr>
          <a:xfrm>
            <a:off x="943277" y="712269"/>
            <a:ext cx="3370998" cy="5502264"/>
          </a:xfrm>
        </p:spPr>
        <p:txBody>
          <a:bodyPr>
            <a:normAutofit/>
          </a:bodyPr>
          <a:lstStyle/>
          <a:p>
            <a:r>
              <a:rPr lang="en-US">
                <a:solidFill>
                  <a:srgbClr val="FFFFFF"/>
                </a:solidFill>
                <a:cs typeface="Calibri Light"/>
              </a:rPr>
              <a:t>Trainings: On-Campus </a:t>
            </a:r>
            <a:endParaRPr lang="en-US">
              <a:solidFill>
                <a:srgbClr val="FFFFFF"/>
              </a:solidFill>
            </a:endParaRPr>
          </a:p>
        </p:txBody>
      </p:sp>
      <p:cxnSp>
        <p:nvCxnSpPr>
          <p:cNvPr id="16" name="Straight Connector 15">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692D683-7A5A-4D82-8E26-B3B969343A38}"/>
              </a:ext>
            </a:extLst>
          </p:cNvPr>
          <p:cNvGraphicFramePr>
            <a:graphicFrameLocks noGrp="1"/>
          </p:cNvGraphicFramePr>
          <p:nvPr>
            <p:ph idx="1"/>
            <p:extLst>
              <p:ext uri="{D42A27DB-BD31-4B8C-83A1-F6EECF244321}">
                <p14:modId xmlns:p14="http://schemas.microsoft.com/office/powerpoint/2010/main" val="2597302313"/>
              </p:ext>
            </p:extLst>
          </p:nvPr>
        </p:nvGraphicFramePr>
        <p:xfrm>
          <a:off x="4994068" y="457200"/>
          <a:ext cx="6846950" cy="622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944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3276" y="712268"/>
            <a:ext cx="10410524" cy="1193533"/>
          </a:xfrm>
        </p:spPr>
        <p:txBody>
          <a:bodyPr>
            <a:normAutofit/>
          </a:bodyPr>
          <a:lstStyle/>
          <a:p>
            <a:r>
              <a:rPr lang="en-US">
                <a:solidFill>
                  <a:srgbClr val="FFFFFF"/>
                </a:solidFill>
              </a:rPr>
              <a:t>What is trauma?</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943276" y="2050181"/>
            <a:ext cx="10410524" cy="4126782"/>
          </a:xfrm>
        </p:spPr>
        <p:txBody>
          <a:bodyPr vert="horz" lIns="91440" tIns="45720" rIns="91440" bIns="45720" rtlCol="0" anchor="t">
            <a:normAutofit/>
          </a:bodyPr>
          <a:lstStyle/>
          <a:p>
            <a:r>
              <a:rPr lang="en-US" sz="3700" dirty="0">
                <a:solidFill>
                  <a:srgbClr val="FFFFFF"/>
                </a:solidFill>
              </a:rPr>
              <a:t>A reaction to at least one difficult event that overwhelms an individual’s ability to cope </a:t>
            </a:r>
            <a:r>
              <a:rPr lang="en-US" sz="2000" dirty="0">
                <a:solidFill>
                  <a:srgbClr val="FFFFFF"/>
                </a:solidFill>
              </a:rPr>
              <a:t>(SAMHSA, 2014)</a:t>
            </a:r>
          </a:p>
          <a:p>
            <a:endParaRPr lang="en-US" sz="3700">
              <a:solidFill>
                <a:srgbClr val="FFFFFF"/>
              </a:solidFill>
            </a:endParaRPr>
          </a:p>
          <a:p>
            <a:r>
              <a:rPr lang="en-US" sz="3700" dirty="0">
                <a:solidFill>
                  <a:srgbClr val="FFFFFF"/>
                </a:solidFill>
              </a:rPr>
              <a:t>Interaction of: </a:t>
            </a:r>
            <a:endParaRPr lang="en-US" sz="3700" dirty="0">
              <a:solidFill>
                <a:srgbClr val="FFFFFF"/>
              </a:solidFill>
              <a:cs typeface="Calibri"/>
            </a:endParaRPr>
          </a:p>
          <a:p>
            <a:pPr lvl="1"/>
            <a:r>
              <a:rPr lang="en-US" sz="3700" dirty="0">
                <a:solidFill>
                  <a:srgbClr val="FFFFFF"/>
                </a:solidFill>
              </a:rPr>
              <a:t>Nature of the event(s)</a:t>
            </a:r>
            <a:endParaRPr lang="en-US" sz="3700" dirty="0">
              <a:solidFill>
                <a:srgbClr val="FFFFFF"/>
              </a:solidFill>
              <a:cs typeface="Calibri"/>
            </a:endParaRPr>
          </a:p>
          <a:p>
            <a:pPr lvl="1"/>
            <a:r>
              <a:rPr lang="en-US" sz="3700" dirty="0">
                <a:solidFill>
                  <a:srgbClr val="FFFFFF"/>
                </a:solidFill>
              </a:rPr>
              <a:t>Individual’s response to those event(s)</a:t>
            </a:r>
            <a:endParaRPr lang="en-US" sz="3700" dirty="0">
              <a:solidFill>
                <a:srgbClr val="FFFFFF"/>
              </a:solidFill>
              <a:cs typeface="Calibri"/>
            </a:endParaRPr>
          </a:p>
          <a:p>
            <a:pPr lvl="1"/>
            <a:endParaRPr lang="en-US" sz="3200">
              <a:solidFill>
                <a:srgbClr val="FFFFFF"/>
              </a:solidFill>
            </a:endParaRPr>
          </a:p>
          <a:p>
            <a:pPr marL="457200" lvl="1" indent="0">
              <a:buNone/>
            </a:pPr>
            <a:endParaRPr lang="en-US" sz="3200">
              <a:solidFill>
                <a:srgbClr val="FFFFFF"/>
              </a:solidFill>
            </a:endParaRPr>
          </a:p>
        </p:txBody>
      </p:sp>
    </p:spTree>
    <p:extLst>
      <p:ext uri="{BB962C8B-B14F-4D97-AF65-F5344CB8AC3E}">
        <p14:creationId xmlns:p14="http://schemas.microsoft.com/office/powerpoint/2010/main" val="320976907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DB94758D-A176-4A4A-B21D-FC594ACF440C}"/>
              </a:ext>
            </a:extLst>
          </p:cNvPr>
          <p:cNvSpPr>
            <a:spLocks noGrp="1"/>
          </p:cNvSpPr>
          <p:nvPr>
            <p:ph type="title"/>
          </p:nvPr>
        </p:nvSpPr>
        <p:spPr>
          <a:xfrm>
            <a:off x="841248" y="475488"/>
            <a:ext cx="10515600" cy="1197864"/>
          </a:xfrm>
        </p:spPr>
        <p:txBody>
          <a:bodyPr>
            <a:normAutofit/>
          </a:bodyPr>
          <a:lstStyle/>
          <a:p>
            <a:r>
              <a:rPr lang="en-US"/>
              <a:t>What is trauma?</a:t>
            </a:r>
          </a:p>
        </p:txBody>
      </p:sp>
      <p:cxnSp>
        <p:nvCxnSpPr>
          <p:cNvPr id="68" name="Straight Connector 67">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5488" y="585216"/>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4" name="Content Placeholder 2">
            <a:extLst>
              <a:ext uri="{FF2B5EF4-FFF2-40B4-BE49-F238E27FC236}">
                <a16:creationId xmlns:a16="http://schemas.microsoft.com/office/drawing/2014/main" id="{67F48E2C-0C0B-461F-99FB-4F2F447CB6C0}"/>
              </a:ext>
            </a:extLst>
          </p:cNvPr>
          <p:cNvGraphicFramePr>
            <a:graphicFrameLocks noGrp="1"/>
          </p:cNvGraphicFramePr>
          <p:nvPr>
            <p:ph idx="1"/>
            <p:extLst>
              <p:ext uri="{D42A27DB-BD31-4B8C-83A1-F6EECF244321}">
                <p14:modId xmlns:p14="http://schemas.microsoft.com/office/powerpoint/2010/main" val="875336691"/>
              </p:ext>
            </p:extLst>
          </p:nvPr>
        </p:nvGraphicFramePr>
        <p:xfrm>
          <a:off x="475488" y="1588655"/>
          <a:ext cx="10881360" cy="4793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EC191D82-81AE-4D8F-A04D-E5DA83466D6B}"/>
              </a:ext>
            </a:extLst>
          </p:cNvPr>
          <p:cNvSpPr txBox="1"/>
          <p:nvPr/>
        </p:nvSpPr>
        <p:spPr>
          <a:xfrm>
            <a:off x="3432878" y="6197846"/>
            <a:ext cx="8645237" cy="369332"/>
          </a:xfrm>
          <a:prstGeom prst="rect">
            <a:avLst/>
          </a:prstGeom>
          <a:noFill/>
        </p:spPr>
        <p:txBody>
          <a:bodyPr wrap="square" rtlCol="0">
            <a:spAutoFit/>
          </a:bodyPr>
          <a:lstStyle/>
          <a:p>
            <a:pPr algn="r"/>
            <a:r>
              <a:rPr lang="en-US" dirty="0"/>
              <a:t>(Herman 1997; Solomon &amp; Heide 1999, Terr, 1991; Van der Kolk 2005, 2014)</a:t>
            </a:r>
          </a:p>
        </p:txBody>
      </p:sp>
    </p:spTree>
    <p:extLst>
      <p:ext uri="{BB962C8B-B14F-4D97-AF65-F5344CB8AC3E}">
        <p14:creationId xmlns:p14="http://schemas.microsoft.com/office/powerpoint/2010/main" val="4237478105"/>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098" y="1396289"/>
            <a:ext cx="3583615" cy="4482819"/>
          </a:xfrm>
        </p:spPr>
        <p:txBody>
          <a:bodyPr>
            <a:normAutofit/>
          </a:bodyPr>
          <a:lstStyle/>
          <a:p>
            <a:r>
              <a:rPr lang="en-US"/>
              <a:t>How does trauma affect us?</a:t>
            </a:r>
          </a:p>
        </p:txBody>
      </p:sp>
      <p:sp>
        <p:nvSpPr>
          <p:cNvPr id="17" name="Freeform: Shape 16">
            <a:extLst>
              <a:ext uri="{FF2B5EF4-FFF2-40B4-BE49-F238E27FC236}">
                <a16:creationId xmlns:a16="http://schemas.microsoft.com/office/drawing/2014/main" id="{69AAB938-4404-42AF-B159-EFB4EFB1E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4117" y="-1"/>
            <a:ext cx="7627884" cy="6858001"/>
          </a:xfrm>
          <a:custGeom>
            <a:avLst/>
            <a:gdLst>
              <a:gd name="connsiteX0" fmla="*/ 85359 w 7627884"/>
              <a:gd name="connsiteY0" fmla="*/ 0 h 6858001"/>
              <a:gd name="connsiteX1" fmla="*/ 7627884 w 7627884"/>
              <a:gd name="connsiteY1" fmla="*/ 0 h 6858001"/>
              <a:gd name="connsiteX2" fmla="*/ 7627884 w 7627884"/>
              <a:gd name="connsiteY2" fmla="*/ 6858001 h 6858001"/>
              <a:gd name="connsiteX3" fmla="*/ 2199224 w 7627884"/>
              <a:gd name="connsiteY3" fmla="*/ 6858001 h 6858001"/>
              <a:gd name="connsiteX4" fmla="*/ 2165320 w 7627884"/>
              <a:gd name="connsiteY4" fmla="*/ 6822453 h 6858001"/>
              <a:gd name="connsiteX5" fmla="*/ 0 w 7627884"/>
              <a:gd name="connsiteY5" fmla="*/ 1189815 h 6858001"/>
              <a:gd name="connsiteX6" fmla="*/ 43414 w 7627884"/>
              <a:gd name="connsiteY6" fmla="*/ 33009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7884" h="6858001">
                <a:moveTo>
                  <a:pt x="85359" y="0"/>
                </a:moveTo>
                <a:lnTo>
                  <a:pt x="7627884" y="0"/>
                </a:lnTo>
                <a:lnTo>
                  <a:pt x="7627884" y="6858001"/>
                </a:lnTo>
                <a:lnTo>
                  <a:pt x="2199224" y="6858001"/>
                </a:lnTo>
                <a:lnTo>
                  <a:pt x="2165320" y="6822453"/>
                </a:lnTo>
                <a:cubicBezTo>
                  <a:pt x="819447" y="5331646"/>
                  <a:pt x="0" y="3356427"/>
                  <a:pt x="0" y="1189815"/>
                </a:cubicBezTo>
                <a:cubicBezTo>
                  <a:pt x="0" y="899574"/>
                  <a:pt x="14708" y="612766"/>
                  <a:pt x="43414" y="33009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2A46B1C-E9BA-4577-BED6-B96DDC9AC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47781" y="-1"/>
            <a:ext cx="7444220" cy="6858001"/>
          </a:xfrm>
          <a:custGeom>
            <a:avLst/>
            <a:gdLst>
              <a:gd name="connsiteX0" fmla="*/ 7357257 w 7444220"/>
              <a:gd name="connsiteY0" fmla="*/ 0 h 6858001"/>
              <a:gd name="connsiteX1" fmla="*/ 0 w 7444220"/>
              <a:gd name="connsiteY1" fmla="*/ 0 h 6858001"/>
              <a:gd name="connsiteX2" fmla="*/ 0 w 7444220"/>
              <a:gd name="connsiteY2" fmla="*/ 6858001 h 6858001"/>
              <a:gd name="connsiteX3" fmla="*/ 5169521 w 7444220"/>
              <a:gd name="connsiteY3" fmla="*/ 6858001 h 6858001"/>
              <a:gd name="connsiteX4" fmla="*/ 5459879 w 7444220"/>
              <a:gd name="connsiteY4" fmla="*/ 6539727 h 6858001"/>
              <a:gd name="connsiteX5" fmla="*/ 7444220 w 7444220"/>
              <a:gd name="connsiteY5" fmla="*/ 1189814 h 6858001"/>
              <a:gd name="connsiteX6" fmla="*/ 7401867 w 7444220"/>
              <a:gd name="connsiteY6" fmla="*/ 35106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4220" h="6858001">
                <a:moveTo>
                  <a:pt x="7357257" y="0"/>
                </a:moveTo>
                <a:lnTo>
                  <a:pt x="0" y="0"/>
                </a:lnTo>
                <a:lnTo>
                  <a:pt x="0" y="6858001"/>
                </a:lnTo>
                <a:lnTo>
                  <a:pt x="5169521" y="6858001"/>
                </a:lnTo>
                <a:lnTo>
                  <a:pt x="5459879" y="6539727"/>
                </a:lnTo>
                <a:cubicBezTo>
                  <a:pt x="6696598" y="5103389"/>
                  <a:pt x="7444220" y="3233911"/>
                  <a:pt x="7444220" y="1189814"/>
                </a:cubicBezTo>
                <a:cubicBezTo>
                  <a:pt x="7444220" y="906649"/>
                  <a:pt x="7429873" y="626836"/>
                  <a:pt x="7401867" y="35106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2" name="Content Placeholder 2">
            <a:extLst>
              <a:ext uri="{FF2B5EF4-FFF2-40B4-BE49-F238E27FC236}">
                <a16:creationId xmlns:a16="http://schemas.microsoft.com/office/drawing/2014/main" id="{811C747F-D7A1-49E0-8C57-5ACC12C2C091}"/>
              </a:ext>
            </a:extLst>
          </p:cNvPr>
          <p:cNvGraphicFramePr>
            <a:graphicFrameLocks noGrp="1"/>
          </p:cNvGraphicFramePr>
          <p:nvPr>
            <p:ph idx="1"/>
            <p:extLst>
              <p:ext uri="{D42A27DB-BD31-4B8C-83A1-F6EECF244321}">
                <p14:modId xmlns:p14="http://schemas.microsoft.com/office/powerpoint/2010/main" val="3434292779"/>
              </p:ext>
            </p:extLst>
          </p:nvPr>
        </p:nvGraphicFramePr>
        <p:xfrm>
          <a:off x="6096000" y="328613"/>
          <a:ext cx="5762625" cy="5785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46601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45" name="Rectangle 47">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94758D-A176-4A4A-B21D-FC594ACF440C}"/>
              </a:ext>
            </a:extLst>
          </p:cNvPr>
          <p:cNvSpPr>
            <a:spLocks noGrp="1"/>
          </p:cNvSpPr>
          <p:nvPr>
            <p:ph type="title"/>
          </p:nvPr>
        </p:nvSpPr>
        <p:spPr>
          <a:xfrm>
            <a:off x="943277" y="712269"/>
            <a:ext cx="3370998" cy="5502264"/>
          </a:xfrm>
        </p:spPr>
        <p:txBody>
          <a:bodyPr>
            <a:normAutofit/>
          </a:bodyPr>
          <a:lstStyle/>
          <a:p>
            <a:r>
              <a:rPr lang="en-US"/>
              <a:t>How does trauma affect us?</a:t>
            </a:r>
          </a:p>
        </p:txBody>
      </p:sp>
      <p:cxnSp>
        <p:nvCxnSpPr>
          <p:cNvPr id="46" name="Straight Connector 49">
            <a:extLst>
              <a:ext uri="{FF2B5EF4-FFF2-40B4-BE49-F238E27FC236}">
                <a16:creationId xmlns:a16="http://schemas.microsoft.com/office/drawing/2014/main" id="{EC15C128-8E68-44BD-BF94-FBA9CA4B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304" y="2395983"/>
            <a:ext cx="0" cy="2228850"/>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7" name="Content Placeholder 2">
            <a:extLst>
              <a:ext uri="{FF2B5EF4-FFF2-40B4-BE49-F238E27FC236}">
                <a16:creationId xmlns:a16="http://schemas.microsoft.com/office/drawing/2014/main" id="{2D1096A8-0A77-419F-936E-41E3AEF5CAC3}"/>
              </a:ext>
            </a:extLst>
          </p:cNvPr>
          <p:cNvGraphicFramePr>
            <a:graphicFrameLocks noGrp="1"/>
          </p:cNvGraphicFramePr>
          <p:nvPr>
            <p:ph idx="1"/>
            <p:extLst>
              <p:ext uri="{D42A27DB-BD31-4B8C-83A1-F6EECF244321}">
                <p14:modId xmlns:p14="http://schemas.microsoft.com/office/powerpoint/2010/main" val="649090298"/>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787128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025E2AA9-10C9-4A14-BEA3-064CD0131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076F371-EE61-49EA-AA2A-3582C3AC9B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863721" cy="4984915"/>
          </a:xfrm>
          <a:custGeom>
            <a:avLst/>
            <a:gdLst>
              <a:gd name="connsiteX0" fmla="*/ 0 w 5863721"/>
              <a:gd name="connsiteY0" fmla="*/ 0 h 4984915"/>
              <a:gd name="connsiteX1" fmla="*/ 5863721 w 5863721"/>
              <a:gd name="connsiteY1" fmla="*/ 0 h 4984915"/>
              <a:gd name="connsiteX2" fmla="*/ 5844576 w 5863721"/>
              <a:gd name="connsiteY2" fmla="*/ 326138 h 4984915"/>
              <a:gd name="connsiteX3" fmla="*/ 5796589 w 5863721"/>
              <a:gd name="connsiteY3" fmla="*/ 693884 h 4984915"/>
              <a:gd name="connsiteX4" fmla="*/ 148386 w 5863721"/>
              <a:gd name="connsiteY4" fmla="*/ 4951022 h 4984915"/>
              <a:gd name="connsiteX5" fmla="*/ 0 w 5863721"/>
              <a:gd name="connsiteY5" fmla="*/ 4930112 h 498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9C2AAC2D-23DC-2A4E-AC6C-D2418F02D0CD}"/>
              </a:ext>
            </a:extLst>
          </p:cNvPr>
          <p:cNvPicPr>
            <a:picLocks noChangeAspect="1"/>
          </p:cNvPicPr>
          <p:nvPr/>
        </p:nvPicPr>
        <p:blipFill rotWithShape="1">
          <a:blip r:embed="rId2">
            <a:extLst>
              <a:ext uri="{28A0092B-C50C-407E-A947-70E740481C1C}">
                <a14:useLocalDpi xmlns:a14="http://schemas.microsoft.com/office/drawing/2010/main"/>
              </a:ext>
            </a:extLst>
          </a:blip>
          <a:srcRect t="11305" b="8413"/>
          <a:stretch/>
        </p:blipFill>
        <p:spPr>
          <a:xfrm>
            <a:off x="0" y="0"/>
            <a:ext cx="10722429" cy="6882333"/>
          </a:xfrm>
          <a:prstGeom prst="rect">
            <a:avLst/>
          </a:prstGeom>
        </p:spPr>
      </p:pic>
      <p:sp>
        <p:nvSpPr>
          <p:cNvPr id="9" name="TextBox 8">
            <a:extLst>
              <a:ext uri="{FF2B5EF4-FFF2-40B4-BE49-F238E27FC236}">
                <a16:creationId xmlns:a16="http://schemas.microsoft.com/office/drawing/2014/main" id="{93A01EFF-A641-E641-B76F-600803E3FF4A}"/>
              </a:ext>
            </a:extLst>
          </p:cNvPr>
          <p:cNvSpPr txBox="1"/>
          <p:nvPr/>
        </p:nvSpPr>
        <p:spPr>
          <a:xfrm>
            <a:off x="10722429" y="3164167"/>
            <a:ext cx="1719942" cy="1015663"/>
          </a:xfrm>
          <a:prstGeom prst="rect">
            <a:avLst/>
          </a:prstGeom>
          <a:noFill/>
        </p:spPr>
        <p:txBody>
          <a:bodyPr wrap="square" lIns="91440" tIns="45720" rIns="91440" bIns="45720" rtlCol="0" anchor="t">
            <a:spAutoFit/>
          </a:bodyPr>
          <a:lstStyle/>
          <a:p>
            <a:r>
              <a:rPr lang="en-US" sz="3000"/>
              <a:t>NICABM</a:t>
            </a:r>
          </a:p>
          <a:p>
            <a:r>
              <a:rPr lang="en-US" sz="3000"/>
              <a:t>(</a:t>
            </a:r>
            <a:r>
              <a:rPr lang="en-US" sz="2800"/>
              <a:t>2017</a:t>
            </a:r>
            <a:r>
              <a:rPr lang="en-US" sz="3000"/>
              <a:t>)</a:t>
            </a:r>
            <a:endParaRPr lang="en-US" sz="3000">
              <a:cs typeface="Calibri"/>
            </a:endParaRPr>
          </a:p>
        </p:txBody>
      </p:sp>
    </p:spTree>
    <p:extLst>
      <p:ext uri="{BB962C8B-B14F-4D97-AF65-F5344CB8AC3E}">
        <p14:creationId xmlns:p14="http://schemas.microsoft.com/office/powerpoint/2010/main" val="4215088698"/>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3276" y="712268"/>
            <a:ext cx="10410524" cy="1193533"/>
          </a:xfrm>
        </p:spPr>
        <p:txBody>
          <a:bodyPr>
            <a:normAutofit/>
          </a:bodyPr>
          <a:lstStyle/>
          <a:p>
            <a:r>
              <a:rPr lang="en-US" dirty="0">
                <a:solidFill>
                  <a:srgbClr val="FFFFFF"/>
                </a:solidFill>
              </a:rPr>
              <a:t>How will trauma present to you?</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943276" y="2050181"/>
            <a:ext cx="10410524" cy="4126782"/>
          </a:xfrm>
        </p:spPr>
        <p:txBody>
          <a:bodyPr vert="horz" lIns="91440" tIns="45720" rIns="91440" bIns="45720" rtlCol="0" anchor="t">
            <a:normAutofit lnSpcReduction="10000"/>
          </a:bodyPr>
          <a:lstStyle/>
          <a:p>
            <a:pPr lvl="1"/>
            <a:endParaRPr lang="en-US" sz="3200" dirty="0">
              <a:solidFill>
                <a:srgbClr val="FFFFFF"/>
              </a:solidFill>
            </a:endParaRPr>
          </a:p>
          <a:p>
            <a:pPr lvl="1"/>
            <a:r>
              <a:rPr lang="en-US" sz="3200" dirty="0">
                <a:solidFill>
                  <a:srgbClr val="FFFFFF"/>
                </a:solidFill>
              </a:rPr>
              <a:t>No “right” way to present</a:t>
            </a:r>
          </a:p>
          <a:p>
            <a:pPr lvl="1"/>
            <a:endParaRPr lang="en-US" sz="3200" dirty="0">
              <a:solidFill>
                <a:srgbClr val="FFFFFF"/>
              </a:solidFill>
            </a:endParaRPr>
          </a:p>
          <a:p>
            <a:pPr lvl="1"/>
            <a:r>
              <a:rPr lang="en-US" sz="3200" dirty="0">
                <a:solidFill>
                  <a:srgbClr val="FFFFFF"/>
                </a:solidFill>
              </a:rPr>
              <a:t>Timing</a:t>
            </a:r>
          </a:p>
          <a:p>
            <a:pPr lvl="2"/>
            <a:r>
              <a:rPr lang="en-US" sz="2800" dirty="0">
                <a:solidFill>
                  <a:srgbClr val="FFFFFF"/>
                </a:solidFill>
              </a:rPr>
              <a:t>Immediately</a:t>
            </a:r>
          </a:p>
          <a:p>
            <a:pPr lvl="2"/>
            <a:r>
              <a:rPr lang="en-US" sz="2800" dirty="0">
                <a:solidFill>
                  <a:srgbClr val="FFFFFF"/>
                </a:solidFill>
              </a:rPr>
              <a:t>Increase in symptoms</a:t>
            </a:r>
          </a:p>
          <a:p>
            <a:pPr lvl="2"/>
            <a:r>
              <a:rPr lang="en-US" sz="2800" dirty="0">
                <a:solidFill>
                  <a:srgbClr val="FFFFFF"/>
                </a:solidFill>
              </a:rPr>
              <a:t>Decrease in functioning</a:t>
            </a:r>
          </a:p>
          <a:p>
            <a:pPr lvl="2"/>
            <a:r>
              <a:rPr lang="en-US" sz="2800" dirty="0">
                <a:solidFill>
                  <a:srgbClr val="FFFFFF"/>
                </a:solidFill>
              </a:rPr>
              <a:t>At a time they can cope with the trauma of disclosing/reporting</a:t>
            </a:r>
          </a:p>
          <a:p>
            <a:pPr lvl="1"/>
            <a:endParaRPr lang="en-US" sz="3200" dirty="0">
              <a:solidFill>
                <a:srgbClr val="FFFFFF"/>
              </a:solidFill>
            </a:endParaRPr>
          </a:p>
          <a:p>
            <a:pPr lvl="1"/>
            <a:endParaRPr lang="en-US" sz="3200" dirty="0">
              <a:solidFill>
                <a:srgbClr val="FFFFFF"/>
              </a:solidFill>
            </a:endParaRPr>
          </a:p>
        </p:txBody>
      </p:sp>
    </p:spTree>
    <p:extLst>
      <p:ext uri="{BB962C8B-B14F-4D97-AF65-F5344CB8AC3E}">
        <p14:creationId xmlns:p14="http://schemas.microsoft.com/office/powerpoint/2010/main" val="194200838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3276" y="712268"/>
            <a:ext cx="10410524" cy="1193533"/>
          </a:xfrm>
        </p:spPr>
        <p:txBody>
          <a:bodyPr>
            <a:normAutofit/>
          </a:bodyPr>
          <a:lstStyle/>
          <a:p>
            <a:r>
              <a:rPr lang="en-US" dirty="0">
                <a:solidFill>
                  <a:srgbClr val="FFFFFF"/>
                </a:solidFill>
              </a:rPr>
              <a:t>How will trauma present to you?</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943276" y="2050181"/>
            <a:ext cx="10410524" cy="4126782"/>
          </a:xfrm>
        </p:spPr>
        <p:txBody>
          <a:bodyPr vert="horz" lIns="91440" tIns="45720" rIns="91440" bIns="45720" rtlCol="0" anchor="t">
            <a:normAutofit/>
          </a:bodyPr>
          <a:lstStyle/>
          <a:p>
            <a:pPr lvl="1"/>
            <a:endParaRPr lang="en-US" sz="3200" dirty="0">
              <a:solidFill>
                <a:srgbClr val="FFFFFF"/>
              </a:solidFill>
            </a:endParaRPr>
          </a:p>
          <a:p>
            <a:pPr lvl="1"/>
            <a:r>
              <a:rPr lang="en-US" sz="3200" dirty="0">
                <a:solidFill>
                  <a:srgbClr val="FFFFFF"/>
                </a:solidFill>
              </a:rPr>
              <a:t>Memory</a:t>
            </a:r>
          </a:p>
          <a:p>
            <a:pPr lvl="2"/>
            <a:r>
              <a:rPr lang="en-US" sz="2800" dirty="0">
                <a:solidFill>
                  <a:srgbClr val="FFFFFF"/>
                </a:solidFill>
              </a:rPr>
              <a:t>Semantic and episodic memory might be disrupted</a:t>
            </a:r>
          </a:p>
          <a:p>
            <a:pPr lvl="1"/>
            <a:r>
              <a:rPr lang="en-US" sz="3200" dirty="0">
                <a:solidFill>
                  <a:srgbClr val="FFFFFF"/>
                </a:solidFill>
              </a:rPr>
              <a:t>Emotions</a:t>
            </a:r>
          </a:p>
          <a:p>
            <a:pPr lvl="2"/>
            <a:r>
              <a:rPr lang="en-US" sz="2800" dirty="0">
                <a:solidFill>
                  <a:srgbClr val="FFFFFF"/>
                </a:solidFill>
              </a:rPr>
              <a:t>Tearful, numb or blank, anxious or fidgety, laughing or smiling</a:t>
            </a:r>
          </a:p>
          <a:p>
            <a:pPr lvl="1"/>
            <a:r>
              <a:rPr lang="en-US" sz="3200" dirty="0">
                <a:solidFill>
                  <a:srgbClr val="FFFFFF"/>
                </a:solidFill>
              </a:rPr>
              <a:t>Behaviors</a:t>
            </a:r>
          </a:p>
          <a:p>
            <a:pPr lvl="2"/>
            <a:r>
              <a:rPr lang="en-US" sz="2800" dirty="0">
                <a:solidFill>
                  <a:srgbClr val="FFFFFF"/>
                </a:solidFill>
              </a:rPr>
              <a:t>Turn to substances, risky behaviors, or completely withdraw</a:t>
            </a:r>
          </a:p>
          <a:p>
            <a:pPr lvl="1"/>
            <a:endParaRPr lang="en-US" sz="3200" dirty="0">
              <a:solidFill>
                <a:srgbClr val="FFFFFF"/>
              </a:solidFill>
            </a:endParaRPr>
          </a:p>
        </p:txBody>
      </p:sp>
    </p:spTree>
    <p:extLst>
      <p:ext uri="{BB962C8B-B14F-4D97-AF65-F5344CB8AC3E}">
        <p14:creationId xmlns:p14="http://schemas.microsoft.com/office/powerpoint/2010/main" val="1802331491"/>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3276" y="712268"/>
            <a:ext cx="10410524" cy="1193533"/>
          </a:xfrm>
        </p:spPr>
        <p:txBody>
          <a:bodyPr>
            <a:normAutofit/>
          </a:bodyPr>
          <a:lstStyle/>
          <a:p>
            <a:r>
              <a:rPr lang="en-US" dirty="0">
                <a:solidFill>
                  <a:srgbClr val="FFFFFF"/>
                </a:solidFill>
              </a:rPr>
              <a:t>How to respond?</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943276" y="2050181"/>
            <a:ext cx="10410524" cy="4126782"/>
          </a:xfrm>
        </p:spPr>
        <p:txBody>
          <a:bodyPr vert="horz" lIns="91440" tIns="45720" rIns="91440" bIns="45720" rtlCol="0" anchor="t">
            <a:normAutofit/>
          </a:bodyPr>
          <a:lstStyle/>
          <a:p>
            <a:pPr lvl="1"/>
            <a:endParaRPr lang="en-US" sz="3200" dirty="0">
              <a:solidFill>
                <a:srgbClr val="FFFFFF"/>
              </a:solidFill>
            </a:endParaRPr>
          </a:p>
          <a:p>
            <a:pPr lvl="1"/>
            <a:r>
              <a:rPr lang="en-US" sz="3200" dirty="0">
                <a:solidFill>
                  <a:srgbClr val="FFFFFF"/>
                </a:solidFill>
              </a:rPr>
              <a:t>Survivor need: </a:t>
            </a:r>
          </a:p>
          <a:p>
            <a:pPr lvl="2"/>
            <a:r>
              <a:rPr lang="en-US" sz="2800" dirty="0">
                <a:solidFill>
                  <a:srgbClr val="FFFFFF"/>
                </a:solidFill>
              </a:rPr>
              <a:t>To be heard, respected, and believed</a:t>
            </a:r>
          </a:p>
          <a:p>
            <a:pPr lvl="2"/>
            <a:r>
              <a:rPr lang="en-US" sz="2800" dirty="0">
                <a:solidFill>
                  <a:srgbClr val="FFFFFF"/>
                </a:solidFill>
              </a:rPr>
              <a:t>A chance to re-establish a sense of personal control and safety</a:t>
            </a:r>
          </a:p>
          <a:p>
            <a:pPr lvl="2"/>
            <a:r>
              <a:rPr lang="en-US" sz="2800" dirty="0">
                <a:solidFill>
                  <a:srgbClr val="FFFFFF"/>
                </a:solidFill>
              </a:rPr>
              <a:t>Information to make timely and informed decisions</a:t>
            </a:r>
          </a:p>
        </p:txBody>
      </p:sp>
    </p:spTree>
    <p:extLst>
      <p:ext uri="{BB962C8B-B14F-4D97-AF65-F5344CB8AC3E}">
        <p14:creationId xmlns:p14="http://schemas.microsoft.com/office/powerpoint/2010/main" val="374630729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FF"/>
                </a:solidFill>
              </a:rPr>
              <a:t>How to respond?</a:t>
            </a:r>
          </a:p>
        </p:txBody>
      </p:sp>
      <p:sp>
        <p:nvSpPr>
          <p:cNvPr id="6" name="Text Placeholder 5">
            <a:extLst>
              <a:ext uri="{FF2B5EF4-FFF2-40B4-BE49-F238E27FC236}">
                <a16:creationId xmlns:a16="http://schemas.microsoft.com/office/drawing/2014/main" id="{DD0E8393-EEF8-47D5-BC7D-292FE35A5F67}"/>
              </a:ext>
            </a:extLst>
          </p:cNvPr>
          <p:cNvSpPr>
            <a:spLocks noGrp="1"/>
          </p:cNvSpPr>
          <p:nvPr>
            <p:ph type="body" idx="1"/>
          </p:nvPr>
        </p:nvSpPr>
        <p:spPr/>
        <p:txBody>
          <a:bodyPr>
            <a:normAutofit/>
          </a:bodyPr>
          <a:lstStyle/>
          <a:p>
            <a:r>
              <a:rPr lang="en-US" sz="3700" u="sng" dirty="0"/>
              <a:t>DO</a:t>
            </a:r>
          </a:p>
        </p:txBody>
      </p:sp>
      <p:sp>
        <p:nvSpPr>
          <p:cNvPr id="4" name="Content Placeholder 3">
            <a:extLst>
              <a:ext uri="{FF2B5EF4-FFF2-40B4-BE49-F238E27FC236}">
                <a16:creationId xmlns:a16="http://schemas.microsoft.com/office/drawing/2014/main" id="{B29B8834-E001-4CE0-BE71-8A308EC44F84}"/>
              </a:ext>
            </a:extLst>
          </p:cNvPr>
          <p:cNvSpPr>
            <a:spLocks noGrp="1"/>
          </p:cNvSpPr>
          <p:nvPr>
            <p:ph sz="half" idx="2"/>
          </p:nvPr>
        </p:nvSpPr>
        <p:spPr/>
        <p:txBody>
          <a:bodyPr>
            <a:normAutofit fontScale="92500" lnSpcReduction="10000"/>
          </a:bodyPr>
          <a:lstStyle/>
          <a:p>
            <a:r>
              <a:rPr lang="en-US" dirty="0"/>
              <a:t>Stay calm</a:t>
            </a:r>
          </a:p>
          <a:p>
            <a:r>
              <a:rPr lang="en-US" dirty="0"/>
              <a:t>Talk in a soft, respectful voice</a:t>
            </a:r>
          </a:p>
          <a:p>
            <a:r>
              <a:rPr lang="en-US" dirty="0"/>
              <a:t>Explain your role, confidentiality</a:t>
            </a:r>
          </a:p>
          <a:p>
            <a:r>
              <a:rPr lang="en-US" dirty="0"/>
              <a:t>Listen without judgement</a:t>
            </a:r>
          </a:p>
          <a:p>
            <a:r>
              <a:rPr lang="en-US" dirty="0"/>
              <a:t>Remind them they aren’t alone</a:t>
            </a:r>
          </a:p>
          <a:p>
            <a:r>
              <a:rPr lang="en-US" dirty="0"/>
              <a:t>Encourage them to talk with someone they trust</a:t>
            </a:r>
          </a:p>
          <a:p>
            <a:r>
              <a:rPr lang="en-US" dirty="0"/>
              <a:t>Take care of yourself!</a:t>
            </a:r>
          </a:p>
        </p:txBody>
      </p:sp>
      <p:sp>
        <p:nvSpPr>
          <p:cNvPr id="7" name="Text Placeholder 6">
            <a:extLst>
              <a:ext uri="{FF2B5EF4-FFF2-40B4-BE49-F238E27FC236}">
                <a16:creationId xmlns:a16="http://schemas.microsoft.com/office/drawing/2014/main" id="{FA124CB8-BC1B-470F-9944-0C8BFF9575AC}"/>
              </a:ext>
            </a:extLst>
          </p:cNvPr>
          <p:cNvSpPr>
            <a:spLocks noGrp="1"/>
          </p:cNvSpPr>
          <p:nvPr>
            <p:ph type="body" sz="quarter" idx="3"/>
          </p:nvPr>
        </p:nvSpPr>
        <p:spPr/>
        <p:txBody>
          <a:bodyPr>
            <a:normAutofit/>
          </a:bodyPr>
          <a:lstStyle/>
          <a:p>
            <a:r>
              <a:rPr lang="en-US" sz="3700" u="sng" dirty="0"/>
              <a:t>DON’T</a:t>
            </a:r>
          </a:p>
        </p:txBody>
      </p:sp>
      <p:sp>
        <p:nvSpPr>
          <p:cNvPr id="9" name="Content Placeholder 8">
            <a:extLst>
              <a:ext uri="{FF2B5EF4-FFF2-40B4-BE49-F238E27FC236}">
                <a16:creationId xmlns:a16="http://schemas.microsoft.com/office/drawing/2014/main" id="{2977CFDB-9CC4-412F-81DE-5D30A66100FB}"/>
              </a:ext>
            </a:extLst>
          </p:cNvPr>
          <p:cNvSpPr>
            <a:spLocks noGrp="1"/>
          </p:cNvSpPr>
          <p:nvPr>
            <p:ph sz="quarter" idx="4"/>
          </p:nvPr>
        </p:nvSpPr>
        <p:spPr/>
        <p:txBody>
          <a:bodyPr>
            <a:normAutofit fontScale="92500" lnSpcReduction="10000"/>
          </a:bodyPr>
          <a:lstStyle/>
          <a:p>
            <a:r>
              <a:rPr lang="en-US" dirty="0"/>
              <a:t>Touch the survivor</a:t>
            </a:r>
          </a:p>
          <a:p>
            <a:r>
              <a:rPr lang="en-US" dirty="0"/>
              <a:t>Ask too many invasive questions</a:t>
            </a:r>
          </a:p>
          <a:p>
            <a:r>
              <a:rPr lang="en-US" dirty="0"/>
              <a:t>Tell the survivor what they “MUST” do</a:t>
            </a:r>
          </a:p>
          <a:p>
            <a:r>
              <a:rPr lang="en-US" dirty="0"/>
              <a:t>Reveal case information outside the scope of your position</a:t>
            </a:r>
          </a:p>
          <a:p>
            <a:r>
              <a:rPr lang="en-US" dirty="0"/>
              <a:t>Allow disclosure without discussing limits of confidentiality</a:t>
            </a:r>
          </a:p>
          <a:p>
            <a:r>
              <a:rPr lang="en-US" dirty="0"/>
              <a:t>Do the work alone or in isolation</a:t>
            </a:r>
          </a:p>
          <a:p>
            <a:endParaRPr lang="en-US" dirty="0"/>
          </a:p>
        </p:txBody>
      </p:sp>
    </p:spTree>
    <p:extLst>
      <p:ext uri="{BB962C8B-B14F-4D97-AF65-F5344CB8AC3E}">
        <p14:creationId xmlns:p14="http://schemas.microsoft.com/office/powerpoint/2010/main" val="3650126024"/>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1BF63FE-3367-4FCE-9E2D-6C5F4A05737E}"/>
              </a:ext>
            </a:extLst>
          </p:cNvPr>
          <p:cNvSpPr>
            <a:spLocks noGrp="1"/>
          </p:cNvSpPr>
          <p:nvPr>
            <p:ph idx="1"/>
          </p:nvPr>
        </p:nvSpPr>
        <p:spPr>
          <a:xfrm>
            <a:off x="544944" y="618836"/>
            <a:ext cx="11157529" cy="5772728"/>
          </a:xfrm>
        </p:spPr>
        <p:txBody>
          <a:bodyPr>
            <a:normAutofit/>
          </a:bodyPr>
          <a:lstStyle/>
          <a:p>
            <a:pPr marL="0" indent="0" algn="ctr">
              <a:buNone/>
            </a:pPr>
            <a:endParaRPr lang="en-US" sz="5400">
              <a:cs typeface="Calibri Light"/>
            </a:endParaRPr>
          </a:p>
          <a:p>
            <a:pPr marL="0" indent="0" algn="ctr">
              <a:buNone/>
            </a:pPr>
            <a:r>
              <a:rPr lang="en-US" sz="5400">
                <a:cs typeface="Calibri Light"/>
              </a:rPr>
              <a:t>Thank you!</a:t>
            </a:r>
            <a:br>
              <a:rPr lang="en-US" sz="5400">
                <a:cs typeface="Calibri Light"/>
              </a:rPr>
            </a:br>
            <a:br>
              <a:rPr lang="en-US" sz="5400">
                <a:cs typeface="Calibri Light"/>
              </a:rPr>
            </a:br>
            <a:r>
              <a:rPr lang="en-US" sz="5400">
                <a:cs typeface="Calibri Light"/>
              </a:rPr>
              <a:t>Questions? </a:t>
            </a:r>
          </a:p>
          <a:p>
            <a:pPr marL="0" indent="0" algn="ctr">
              <a:buNone/>
            </a:pPr>
            <a:r>
              <a:rPr lang="en-US" sz="5400">
                <a:solidFill>
                  <a:schemeClr val="accent1"/>
                </a:solidFill>
                <a:cs typeface="Calibri Light"/>
              </a:rPr>
              <a:t>nbrewer@bu.edu</a:t>
            </a:r>
            <a:endParaRPr lang="en-US" sz="5400">
              <a:solidFill>
                <a:schemeClr val="accent1"/>
              </a:solidFill>
            </a:endParaRPr>
          </a:p>
        </p:txBody>
      </p:sp>
    </p:spTree>
    <p:extLst>
      <p:ext uri="{BB962C8B-B14F-4D97-AF65-F5344CB8AC3E}">
        <p14:creationId xmlns:p14="http://schemas.microsoft.com/office/powerpoint/2010/main" val="33172876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0E828DFDFC464A88758851E7D8577B" ma:contentTypeVersion="6" ma:contentTypeDescription="Create a new document." ma:contentTypeScope="" ma:versionID="332b6c2cd9a0335c6a06c1fc5b0b0178">
  <xsd:schema xmlns:xsd="http://www.w3.org/2001/XMLSchema" xmlns:xs="http://www.w3.org/2001/XMLSchema" xmlns:p="http://schemas.microsoft.com/office/2006/metadata/properties" xmlns:ns2="ab8d5bae-2111-47a9-977f-7d81c907603e" targetNamespace="http://schemas.microsoft.com/office/2006/metadata/properties" ma:root="true" ma:fieldsID="98363744d2ff1709130bef31c29013da" ns2:_="">
    <xsd:import namespace="ab8d5bae-2111-47a9-977f-7d81c90760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8d5bae-2111-47a9-977f-7d81c90760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F3B8EF-9C29-4F7B-A9FE-3270793CBB8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97CB6F1-B33C-4F17-A902-9D257994AD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8d5bae-2111-47a9-977f-7d81c90760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19354B-4C2A-4A41-94DB-F6AC770ED6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1166</Words>
  <Application>Microsoft Macintosh PowerPoint</Application>
  <PresentationFormat>Widescreen</PresentationFormat>
  <Paragraphs>235</Paragraphs>
  <Slides>27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Tw Cen MT</vt:lpstr>
      <vt:lpstr>Office Theme</vt:lpstr>
      <vt:lpstr>Intro to Sexual Misconduct, Prevention, Resources, and Trauma Response</vt:lpstr>
      <vt:lpstr>PowerPoint Presentation</vt:lpstr>
      <vt:lpstr>PowerPoint Presentation</vt:lpstr>
      <vt:lpstr>PowerPoint Presentation</vt:lpstr>
      <vt:lpstr>PowerPoint Presentation</vt:lpstr>
      <vt:lpstr>PowerPoint Presentation</vt:lpstr>
      <vt:lpstr>PowerPoint Presentation</vt:lpstr>
      <vt:lpstr>Prevention</vt:lpstr>
      <vt:lpstr>Prevention</vt:lpstr>
      <vt:lpstr>Prevention</vt:lpstr>
      <vt:lpstr>Prevention</vt:lpstr>
      <vt:lpstr>Prevention</vt:lpstr>
      <vt:lpstr>SARP </vt:lpstr>
      <vt:lpstr>Resources: On-Campus</vt:lpstr>
      <vt:lpstr>Resources: Student Groups </vt:lpstr>
      <vt:lpstr>Resources: Off-Campus</vt:lpstr>
      <vt:lpstr>Trainings: On-Campus </vt:lpstr>
      <vt:lpstr>What is trauma?</vt:lpstr>
      <vt:lpstr>What is trauma?</vt:lpstr>
      <vt:lpstr>How does trauma affect us?</vt:lpstr>
      <vt:lpstr>How does trauma affect us?</vt:lpstr>
      <vt:lpstr>PowerPoint Presentation</vt:lpstr>
      <vt:lpstr>How will trauma present to you?</vt:lpstr>
      <vt:lpstr>How will trauma present to you?</vt:lpstr>
      <vt:lpstr>How to respond?</vt:lpstr>
      <vt:lpstr>How to respond?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Nagle, Jessica</cp:lastModifiedBy>
  <cp:revision>28</cp:revision>
  <dcterms:created xsi:type="dcterms:W3CDTF">2021-06-22T19:10:59Z</dcterms:created>
  <dcterms:modified xsi:type="dcterms:W3CDTF">2022-03-02T21:23:40Z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0x010100480E828DFDFC464A88758851E7D8577B</vt:lpwstr>
  </property>
</Properties>
</file>