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71" r:id="rId4"/>
  </p:sldMasterIdLst>
  <p:notesMasterIdLst>
    <p:notesMasterId r:id="rId22"/>
  </p:notesMasterIdLst>
  <p:handoutMasterIdLst>
    <p:handoutMasterId r:id="rId23"/>
  </p:handoutMasterIdLst>
  <p:sldIdLst>
    <p:sldId id="305" r:id="rId5"/>
    <p:sldId id="407" r:id="rId6"/>
    <p:sldId id="310" r:id="rId7"/>
    <p:sldId id="395" r:id="rId8"/>
    <p:sldId id="312" r:id="rId9"/>
    <p:sldId id="408" r:id="rId10"/>
    <p:sldId id="396" r:id="rId11"/>
    <p:sldId id="406" r:id="rId12"/>
    <p:sldId id="313" r:id="rId13"/>
    <p:sldId id="402" r:id="rId14"/>
    <p:sldId id="403" r:id="rId15"/>
    <p:sldId id="401" r:id="rId16"/>
    <p:sldId id="398" r:id="rId17"/>
    <p:sldId id="317" r:id="rId18"/>
    <p:sldId id="392" r:id="rId19"/>
    <p:sldId id="324" r:id="rId20"/>
    <p:sldId id="326" r:id="rId21"/>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100"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100"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100"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100"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100"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100"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100"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100"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100" charset="-128"/>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guide id="3" pos="1656" userDrawn="1">
          <p15:clr>
            <a:srgbClr val="A4A3A4"/>
          </p15:clr>
        </p15:guide>
        <p15:guide id="4" pos="1454" userDrawn="1">
          <p15:clr>
            <a:srgbClr val="A4A3A4"/>
          </p15:clr>
        </p15:guide>
        <p15:guide id="5" pos="153" userDrawn="1">
          <p15:clr>
            <a:srgbClr val="A4A3A4"/>
          </p15:clr>
        </p15:guide>
        <p15:guide id="6" pos="4104" userDrawn="1">
          <p15:clr>
            <a:srgbClr val="A4A3A4"/>
          </p15:clr>
        </p15:guide>
        <p15:guide id="7" pos="4320" userDrawn="1">
          <p15:clr>
            <a:srgbClr val="A4A3A4"/>
          </p15:clr>
        </p15:guide>
        <p15:guide id="8" pos="5616" userDrawn="1">
          <p15:clr>
            <a:srgbClr val="A4A3A4"/>
          </p15:clr>
        </p15:guide>
        <p15:guide id="9" orient="horz" pos="3967" userDrawn="1">
          <p15:clr>
            <a:srgbClr val="A4A3A4"/>
          </p15:clr>
        </p15:guide>
        <p15:guide id="10" orient="horz" pos="3716" userDrawn="1">
          <p15:clr>
            <a:srgbClr val="A4A3A4"/>
          </p15:clr>
        </p15:guide>
        <p15:guide id="11" orient="horz" pos="2160" userDrawn="1">
          <p15:clr>
            <a:srgbClr val="A4A3A4"/>
          </p15:clr>
        </p15:guide>
        <p15:guide id="12" orient="horz" pos="669" userDrawn="1">
          <p15:clr>
            <a:srgbClr val="A4A3A4"/>
          </p15:clr>
        </p15:guide>
        <p15:guide id="13" orient="horz" pos="336" userDrawn="1">
          <p15:clr>
            <a:srgbClr val="A4A3A4"/>
          </p15:clr>
        </p15:guide>
        <p15:guide id="14" orient="horz" pos="23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26" autoAdjust="0"/>
    <p:restoredTop sz="99855" autoAdjust="0"/>
  </p:normalViewPr>
  <p:slideViewPr>
    <p:cSldViewPr snapToObjects="1" showGuides="1">
      <p:cViewPr varScale="1">
        <p:scale>
          <a:sx n="89" d="100"/>
          <a:sy n="89" d="100"/>
        </p:scale>
        <p:origin x="1589" y="77"/>
      </p:cViewPr>
      <p:guideLst>
        <p:guide orient="horz" pos="1584"/>
        <p:guide pos="2880"/>
        <p:guide pos="1656"/>
        <p:guide pos="1454"/>
        <p:guide pos="153"/>
        <p:guide pos="4104"/>
        <p:guide pos="4320"/>
        <p:guide pos="5616"/>
        <p:guide orient="horz" pos="3967"/>
        <p:guide orient="horz" pos="3716"/>
        <p:guide orient="horz" pos="2160"/>
        <p:guide orient="horz" pos="669"/>
        <p:guide orient="horz" pos="336"/>
        <p:guide orient="horz" pos="232"/>
      </p:guideLst>
    </p:cSldViewPr>
  </p:slideViewPr>
  <p:notesTextViewPr>
    <p:cViewPr>
      <p:scale>
        <a:sx n="100" d="100"/>
        <a:sy n="100" d="100"/>
      </p:scale>
      <p:origin x="0" y="0"/>
    </p:cViewPr>
  </p:notesTextViewPr>
  <p:notesViewPr>
    <p:cSldViewPr snapToObjects="1" showGuides="1">
      <p:cViewPr varScale="1">
        <p:scale>
          <a:sx n="110" d="100"/>
          <a:sy n="110" d="100"/>
        </p:scale>
        <p:origin x="-411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 Id="rId4" Type="http://schemas.openxmlformats.org/officeDocument/2006/relationships/image" Target="../media/image30.png"/></Relationships>
</file>

<file path=ppt/diagrams/_rels/data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diagrams/_rels/drawing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 Id="rId4" Type="http://schemas.openxmlformats.org/officeDocument/2006/relationships/image" Target="../media/image30.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35FA13-36E6-4D23-A546-9B9DAAF88CDC}" type="doc">
      <dgm:prSet loTypeId="urn:microsoft.com/office/officeart/2005/8/layout/radial6" loCatId="cycle" qsTypeId="urn:microsoft.com/office/officeart/2005/8/quickstyle/3d1" qsCatId="3D" csTypeId="urn:microsoft.com/office/officeart/2005/8/colors/accent3_2" csCatId="accent3" phldr="1"/>
      <dgm:spPr/>
      <dgm:t>
        <a:bodyPr/>
        <a:lstStyle/>
        <a:p>
          <a:endParaRPr lang="en-US"/>
        </a:p>
      </dgm:t>
    </dgm:pt>
    <dgm:pt modelId="{21EF2B7C-F95F-49DA-8C94-529BF6544B36}">
      <dgm:prSet phldrT="[Text]" custT="1"/>
      <dgm:spPr/>
      <dgm:t>
        <a:bodyPr/>
        <a:lstStyle/>
        <a:p>
          <a:r>
            <a:rPr lang="en-US" sz="1200" b="1" dirty="0" smtClean="0">
              <a:solidFill>
                <a:schemeClr val="accent6"/>
              </a:solidFill>
            </a:rPr>
            <a:t>Wash hands, wear lab coats and gloves</a:t>
          </a:r>
          <a:endParaRPr lang="en-US" sz="1200" b="1" dirty="0">
            <a:solidFill>
              <a:schemeClr val="accent6"/>
            </a:solidFill>
          </a:endParaRPr>
        </a:p>
      </dgm:t>
    </dgm:pt>
    <dgm:pt modelId="{06C2125E-DD24-40A7-B73E-B6C5872FBB12}" type="parTrans" cxnId="{B11E866A-53AF-42A2-BE79-7B6E601E1BB2}">
      <dgm:prSet/>
      <dgm:spPr/>
      <dgm:t>
        <a:bodyPr/>
        <a:lstStyle/>
        <a:p>
          <a:endParaRPr lang="en-US" sz="1200"/>
        </a:p>
      </dgm:t>
    </dgm:pt>
    <dgm:pt modelId="{C9D4FAAC-B2E8-44E7-953E-13D80549B774}" type="sibTrans" cxnId="{B11E866A-53AF-42A2-BE79-7B6E601E1BB2}">
      <dgm:prSet/>
      <dgm:spPr/>
      <dgm:t>
        <a:bodyPr/>
        <a:lstStyle/>
        <a:p>
          <a:endParaRPr lang="en-US" sz="1200"/>
        </a:p>
      </dgm:t>
    </dgm:pt>
    <dgm:pt modelId="{45585596-337A-452E-9F37-5ACA7359C3BF}">
      <dgm:prSet phldrT="[Text]" custT="1"/>
      <dgm:spPr/>
      <dgm:t>
        <a:bodyPr/>
        <a:lstStyle/>
        <a:p>
          <a:r>
            <a:rPr lang="en-US" sz="1200" b="1" dirty="0" smtClean="0">
              <a:solidFill>
                <a:schemeClr val="accent6"/>
              </a:solidFill>
            </a:rPr>
            <a:t>Work with only one cell type at once</a:t>
          </a:r>
          <a:endParaRPr lang="en-US" sz="1200" b="1" dirty="0">
            <a:solidFill>
              <a:schemeClr val="accent6"/>
            </a:solidFill>
          </a:endParaRPr>
        </a:p>
      </dgm:t>
    </dgm:pt>
    <dgm:pt modelId="{12DAA2B6-642E-486D-975A-DD71E5F23C51}" type="parTrans" cxnId="{BC025D42-D6EB-4BBC-B83C-0804366D4065}">
      <dgm:prSet/>
      <dgm:spPr/>
      <dgm:t>
        <a:bodyPr/>
        <a:lstStyle/>
        <a:p>
          <a:endParaRPr lang="en-US" sz="1200"/>
        </a:p>
      </dgm:t>
    </dgm:pt>
    <dgm:pt modelId="{10DDE570-6191-4B51-92DE-43AAA469EDCC}" type="sibTrans" cxnId="{BC025D42-D6EB-4BBC-B83C-0804366D4065}">
      <dgm:prSet/>
      <dgm:spPr/>
      <dgm:t>
        <a:bodyPr/>
        <a:lstStyle/>
        <a:p>
          <a:endParaRPr lang="en-US" sz="1200"/>
        </a:p>
      </dgm:t>
    </dgm:pt>
    <dgm:pt modelId="{8C3F7C11-0C03-4DDD-84C5-BCBCE57BD090}">
      <dgm:prSet phldrT="[Text]" custT="1"/>
      <dgm:spPr/>
      <dgm:t>
        <a:bodyPr/>
        <a:lstStyle/>
        <a:p>
          <a:r>
            <a:rPr lang="en-US" sz="1100" b="1" dirty="0" smtClean="0">
              <a:solidFill>
                <a:schemeClr val="accent6"/>
              </a:solidFill>
            </a:rPr>
            <a:t>Clean </a:t>
          </a:r>
          <a:r>
            <a:rPr lang="en-US" sz="1100" b="1" dirty="0" smtClean="0">
              <a:solidFill>
                <a:schemeClr val="accent6"/>
              </a:solidFill>
            </a:rPr>
            <a:t>spills immediately</a:t>
          </a:r>
          <a:r>
            <a:rPr lang="en-US" sz="1100" b="1" dirty="0" smtClean="0"/>
            <a:t>)</a:t>
          </a:r>
          <a:endParaRPr lang="en-US" sz="1100" b="1" dirty="0"/>
        </a:p>
      </dgm:t>
    </dgm:pt>
    <dgm:pt modelId="{15EC2062-2483-4460-B50A-DAEF36E89DED}" type="parTrans" cxnId="{0FFDB916-7F58-4468-B869-15DC47410F95}">
      <dgm:prSet/>
      <dgm:spPr/>
      <dgm:t>
        <a:bodyPr/>
        <a:lstStyle/>
        <a:p>
          <a:endParaRPr lang="en-US" sz="1200"/>
        </a:p>
      </dgm:t>
    </dgm:pt>
    <dgm:pt modelId="{DB46263F-1302-485B-BFDA-1AD179982B6D}" type="sibTrans" cxnId="{0FFDB916-7F58-4468-B869-15DC47410F95}">
      <dgm:prSet/>
      <dgm:spPr/>
      <dgm:t>
        <a:bodyPr/>
        <a:lstStyle/>
        <a:p>
          <a:endParaRPr lang="en-US" sz="1200"/>
        </a:p>
      </dgm:t>
    </dgm:pt>
    <dgm:pt modelId="{F1C331B5-C762-4263-B688-3CFFD14071E1}">
      <dgm:prSet/>
      <dgm:spPr/>
      <dgm:t>
        <a:bodyPr/>
        <a:lstStyle/>
        <a:p>
          <a:endParaRPr lang="en-US"/>
        </a:p>
      </dgm:t>
    </dgm:pt>
    <dgm:pt modelId="{B9C94EFC-7852-4E30-B8F7-ED913990C13F}" type="parTrans" cxnId="{E7B086FE-19BB-4302-B656-847DF493C9BE}">
      <dgm:prSet/>
      <dgm:spPr/>
      <dgm:t>
        <a:bodyPr/>
        <a:lstStyle/>
        <a:p>
          <a:endParaRPr lang="en-US" sz="1200"/>
        </a:p>
      </dgm:t>
    </dgm:pt>
    <dgm:pt modelId="{19F2B3DD-5512-4460-902A-0A850481457F}" type="sibTrans" cxnId="{E7B086FE-19BB-4302-B656-847DF493C9BE}">
      <dgm:prSet/>
      <dgm:spPr/>
      <dgm:t>
        <a:bodyPr/>
        <a:lstStyle/>
        <a:p>
          <a:endParaRPr lang="en-US" sz="1200"/>
        </a:p>
      </dgm:t>
    </dgm:pt>
    <dgm:pt modelId="{BE42F155-B0A9-4CB2-9922-5E6DABB62E12}">
      <dgm:prSet/>
      <dgm:spPr/>
      <dgm:t>
        <a:bodyPr/>
        <a:lstStyle/>
        <a:p>
          <a:endParaRPr lang="en-US"/>
        </a:p>
      </dgm:t>
    </dgm:pt>
    <dgm:pt modelId="{48C7554B-B183-412E-9F76-04720D52D505}" type="parTrans" cxnId="{AA8E0102-5583-40EE-ACC4-05965CCF2247}">
      <dgm:prSet/>
      <dgm:spPr/>
      <dgm:t>
        <a:bodyPr/>
        <a:lstStyle/>
        <a:p>
          <a:endParaRPr lang="en-US" sz="1200"/>
        </a:p>
      </dgm:t>
    </dgm:pt>
    <dgm:pt modelId="{7E16F65A-9F07-47EA-A8B3-D6DF468491F6}" type="sibTrans" cxnId="{AA8E0102-5583-40EE-ACC4-05965CCF2247}">
      <dgm:prSet/>
      <dgm:spPr/>
      <dgm:t>
        <a:bodyPr/>
        <a:lstStyle/>
        <a:p>
          <a:endParaRPr lang="en-US" sz="1200"/>
        </a:p>
      </dgm:t>
    </dgm:pt>
    <dgm:pt modelId="{F64E63F8-1B01-4305-A814-AC9430A72F9B}">
      <dgm:prSet/>
      <dgm:spPr/>
      <dgm:t>
        <a:bodyPr/>
        <a:lstStyle/>
        <a:p>
          <a:endParaRPr lang="en-US"/>
        </a:p>
      </dgm:t>
    </dgm:pt>
    <dgm:pt modelId="{D465AA91-37BE-4FD0-B88E-948EBE06D5FF}" type="parTrans" cxnId="{42DAC37D-B03F-4FDF-BD1F-43983DA9C21B}">
      <dgm:prSet/>
      <dgm:spPr/>
      <dgm:t>
        <a:bodyPr/>
        <a:lstStyle/>
        <a:p>
          <a:endParaRPr lang="en-US" sz="1200"/>
        </a:p>
      </dgm:t>
    </dgm:pt>
    <dgm:pt modelId="{93DCD560-37A6-41AC-BB27-C88F69685366}" type="sibTrans" cxnId="{42DAC37D-B03F-4FDF-BD1F-43983DA9C21B}">
      <dgm:prSet/>
      <dgm:spPr/>
      <dgm:t>
        <a:bodyPr/>
        <a:lstStyle/>
        <a:p>
          <a:endParaRPr lang="en-US" sz="1200"/>
        </a:p>
      </dgm:t>
    </dgm:pt>
    <dgm:pt modelId="{9F97A6D0-A2CA-4A67-AC5A-61543A91577A}">
      <dgm:prSet custT="1"/>
      <dgm:spPr/>
      <dgm:t>
        <a:bodyPr/>
        <a:lstStyle/>
        <a:p>
          <a:r>
            <a:rPr lang="en-US" sz="1200" b="1" dirty="0" smtClean="0">
              <a:solidFill>
                <a:schemeClr val="accent6"/>
              </a:solidFill>
            </a:rPr>
            <a:t>Remove </a:t>
          </a:r>
          <a:r>
            <a:rPr lang="en-US" sz="1200" b="1" dirty="0" smtClean="0">
              <a:solidFill>
                <a:schemeClr val="accent6"/>
              </a:solidFill>
            </a:rPr>
            <a:t>clutter </a:t>
          </a:r>
          <a:r>
            <a:rPr lang="en-US" sz="1200" b="1" dirty="0" smtClean="0">
              <a:solidFill>
                <a:schemeClr val="accent6"/>
              </a:solidFill>
            </a:rPr>
            <a:t>from the BSC</a:t>
          </a:r>
          <a:endParaRPr lang="en-US" sz="1200" b="1" dirty="0">
            <a:solidFill>
              <a:schemeClr val="accent6"/>
            </a:solidFill>
          </a:endParaRPr>
        </a:p>
      </dgm:t>
    </dgm:pt>
    <dgm:pt modelId="{2BF1A530-6A98-4948-8DD5-C9E51EB441EA}" type="parTrans" cxnId="{C288E063-A6B4-4824-B3AC-3F5DF486E671}">
      <dgm:prSet/>
      <dgm:spPr/>
      <dgm:t>
        <a:bodyPr/>
        <a:lstStyle/>
        <a:p>
          <a:endParaRPr lang="en-US" sz="1200"/>
        </a:p>
      </dgm:t>
    </dgm:pt>
    <dgm:pt modelId="{A0550768-9DA9-458F-A251-EE2EEF7830BB}" type="sibTrans" cxnId="{C288E063-A6B4-4824-B3AC-3F5DF486E671}">
      <dgm:prSet/>
      <dgm:spPr/>
      <dgm:t>
        <a:bodyPr/>
        <a:lstStyle/>
        <a:p>
          <a:endParaRPr lang="en-US" sz="1200"/>
        </a:p>
      </dgm:t>
    </dgm:pt>
    <dgm:pt modelId="{212B1DDF-FB94-4CF5-ABA6-0BA220B7D661}">
      <dgm:prSet custT="1"/>
      <dgm:spPr/>
      <dgm:t>
        <a:bodyPr/>
        <a:lstStyle/>
        <a:p>
          <a:r>
            <a:rPr lang="en-US" sz="1200" b="1" dirty="0" smtClean="0">
              <a:solidFill>
                <a:schemeClr val="accent6"/>
              </a:solidFill>
            </a:rPr>
            <a:t>Avoid touching door handles, phones, calculators, etc.</a:t>
          </a:r>
          <a:endParaRPr lang="en-US" sz="1200" b="1" dirty="0">
            <a:solidFill>
              <a:schemeClr val="accent6"/>
            </a:solidFill>
          </a:endParaRPr>
        </a:p>
      </dgm:t>
    </dgm:pt>
    <dgm:pt modelId="{7027091C-3A47-4648-9E63-496638609725}" type="parTrans" cxnId="{C6F50D39-263F-48E0-873B-FEACDCE72259}">
      <dgm:prSet/>
      <dgm:spPr/>
      <dgm:t>
        <a:bodyPr/>
        <a:lstStyle/>
        <a:p>
          <a:endParaRPr lang="en-US" sz="1200"/>
        </a:p>
      </dgm:t>
    </dgm:pt>
    <dgm:pt modelId="{2F94BCC1-5B86-4777-AEA9-E87AC43F162A}" type="sibTrans" cxnId="{C6F50D39-263F-48E0-873B-FEACDCE72259}">
      <dgm:prSet/>
      <dgm:spPr/>
      <dgm:t>
        <a:bodyPr/>
        <a:lstStyle/>
        <a:p>
          <a:endParaRPr lang="en-US" sz="1200"/>
        </a:p>
      </dgm:t>
    </dgm:pt>
    <dgm:pt modelId="{6BBD0FE7-D27E-4C0A-8776-626545A546C8}">
      <dgm:prSet custT="1"/>
      <dgm:spPr/>
      <dgm:t>
        <a:bodyPr/>
        <a:lstStyle/>
        <a:p>
          <a:r>
            <a:rPr lang="en-US" sz="1200" b="1" dirty="0" smtClean="0">
              <a:solidFill>
                <a:schemeClr val="accent6"/>
              </a:solidFill>
            </a:rPr>
            <a:t>Change your </a:t>
          </a:r>
          <a:r>
            <a:rPr lang="en-US" sz="1200" b="1" dirty="0" smtClean="0">
              <a:solidFill>
                <a:schemeClr val="accent6"/>
              </a:solidFill>
            </a:rPr>
            <a:t>gloves</a:t>
          </a:r>
          <a:endParaRPr lang="en-US" sz="1200" b="1" dirty="0">
            <a:solidFill>
              <a:schemeClr val="accent6"/>
            </a:solidFill>
          </a:endParaRPr>
        </a:p>
      </dgm:t>
    </dgm:pt>
    <dgm:pt modelId="{42826687-1437-4284-80BD-A7307C4F475E}" type="parTrans" cxnId="{5E0AA6BC-F166-401B-8F3E-B348B4D5C294}">
      <dgm:prSet/>
      <dgm:spPr/>
      <dgm:t>
        <a:bodyPr/>
        <a:lstStyle/>
        <a:p>
          <a:endParaRPr lang="en-US" sz="1200"/>
        </a:p>
      </dgm:t>
    </dgm:pt>
    <dgm:pt modelId="{9141C4D6-7FE8-4052-9A53-A802F54801DC}" type="sibTrans" cxnId="{5E0AA6BC-F166-401B-8F3E-B348B4D5C294}">
      <dgm:prSet/>
      <dgm:spPr/>
      <dgm:t>
        <a:bodyPr/>
        <a:lstStyle/>
        <a:p>
          <a:endParaRPr lang="en-US" sz="1200"/>
        </a:p>
      </dgm:t>
    </dgm:pt>
    <dgm:pt modelId="{402D64A4-8882-430A-A1B7-19B21CCCFCF9}">
      <dgm:prSet custT="1"/>
      <dgm:spPr/>
      <dgm:t>
        <a:bodyPr/>
        <a:lstStyle/>
        <a:p>
          <a:r>
            <a:rPr lang="en-US" sz="1200" b="1" dirty="0" smtClean="0">
              <a:solidFill>
                <a:schemeClr val="accent6"/>
              </a:solidFill>
            </a:rPr>
            <a:t>Keep individual records of all your work</a:t>
          </a:r>
          <a:endParaRPr lang="en-US" sz="1200" b="1" dirty="0">
            <a:solidFill>
              <a:schemeClr val="accent6"/>
            </a:solidFill>
          </a:endParaRPr>
        </a:p>
      </dgm:t>
    </dgm:pt>
    <dgm:pt modelId="{A0CA8167-937E-4B2F-9069-CDF57AC3B6D3}" type="parTrans" cxnId="{77CB1921-32E8-4540-ABF2-8B3DD2999452}">
      <dgm:prSet/>
      <dgm:spPr/>
      <dgm:t>
        <a:bodyPr/>
        <a:lstStyle/>
        <a:p>
          <a:endParaRPr lang="en-US" sz="1200"/>
        </a:p>
      </dgm:t>
    </dgm:pt>
    <dgm:pt modelId="{C5C77420-C662-47E9-AA75-075B46EED2E0}" type="sibTrans" cxnId="{77CB1921-32E8-4540-ABF2-8B3DD2999452}">
      <dgm:prSet/>
      <dgm:spPr/>
      <dgm:t>
        <a:bodyPr/>
        <a:lstStyle/>
        <a:p>
          <a:endParaRPr lang="en-US" sz="1200"/>
        </a:p>
      </dgm:t>
    </dgm:pt>
    <dgm:pt modelId="{7ECB11E3-4FFB-4E9E-98C9-04CE9106A740}" type="pres">
      <dgm:prSet presAssocID="{5835FA13-36E6-4D23-A546-9B9DAAF88CDC}" presName="Name0" presStyleCnt="0">
        <dgm:presLayoutVars>
          <dgm:chMax val="1"/>
          <dgm:dir/>
          <dgm:animLvl val="ctr"/>
          <dgm:resizeHandles val="exact"/>
        </dgm:presLayoutVars>
      </dgm:prSet>
      <dgm:spPr/>
      <dgm:t>
        <a:bodyPr/>
        <a:lstStyle/>
        <a:p>
          <a:endParaRPr lang="en-US"/>
        </a:p>
      </dgm:t>
    </dgm:pt>
    <dgm:pt modelId="{B723E2B9-3238-45D2-B3F9-CBA5E4D02D46}" type="pres">
      <dgm:prSet presAssocID="{21EF2B7C-F95F-49DA-8C94-529BF6544B36}" presName="centerShape" presStyleLbl="node0" presStyleIdx="0" presStyleCnt="1"/>
      <dgm:spPr/>
      <dgm:t>
        <a:bodyPr/>
        <a:lstStyle/>
        <a:p>
          <a:endParaRPr lang="en-US"/>
        </a:p>
      </dgm:t>
    </dgm:pt>
    <dgm:pt modelId="{38454FCA-D192-4B05-9310-B25C6878C504}" type="pres">
      <dgm:prSet presAssocID="{45585596-337A-452E-9F37-5ACA7359C3BF}" presName="node" presStyleLbl="node1" presStyleIdx="0" presStyleCnt="6">
        <dgm:presLayoutVars>
          <dgm:bulletEnabled val="1"/>
        </dgm:presLayoutVars>
      </dgm:prSet>
      <dgm:spPr/>
      <dgm:t>
        <a:bodyPr/>
        <a:lstStyle/>
        <a:p>
          <a:endParaRPr lang="en-US"/>
        </a:p>
      </dgm:t>
    </dgm:pt>
    <dgm:pt modelId="{4121FD5C-1CC6-48DB-8C7E-A0DB46D00A39}" type="pres">
      <dgm:prSet presAssocID="{45585596-337A-452E-9F37-5ACA7359C3BF}" presName="dummy" presStyleCnt="0"/>
      <dgm:spPr/>
      <dgm:t>
        <a:bodyPr/>
        <a:lstStyle/>
        <a:p>
          <a:endParaRPr lang="en-US"/>
        </a:p>
      </dgm:t>
    </dgm:pt>
    <dgm:pt modelId="{3F0C4A78-4B49-4B61-BB23-3667362413BC}" type="pres">
      <dgm:prSet presAssocID="{10DDE570-6191-4B51-92DE-43AAA469EDCC}" presName="sibTrans" presStyleLbl="sibTrans2D1" presStyleIdx="0" presStyleCnt="6"/>
      <dgm:spPr/>
      <dgm:t>
        <a:bodyPr/>
        <a:lstStyle/>
        <a:p>
          <a:endParaRPr lang="en-US"/>
        </a:p>
      </dgm:t>
    </dgm:pt>
    <dgm:pt modelId="{786928AB-A7B8-42DA-8A3C-59F280824BBE}" type="pres">
      <dgm:prSet presAssocID="{402D64A4-8882-430A-A1B7-19B21CCCFCF9}" presName="node" presStyleLbl="node1" presStyleIdx="1" presStyleCnt="6">
        <dgm:presLayoutVars>
          <dgm:bulletEnabled val="1"/>
        </dgm:presLayoutVars>
      </dgm:prSet>
      <dgm:spPr/>
      <dgm:t>
        <a:bodyPr/>
        <a:lstStyle/>
        <a:p>
          <a:endParaRPr lang="en-US"/>
        </a:p>
      </dgm:t>
    </dgm:pt>
    <dgm:pt modelId="{EF85C6F0-1B18-4FF7-A43F-67724F822E67}" type="pres">
      <dgm:prSet presAssocID="{402D64A4-8882-430A-A1B7-19B21CCCFCF9}" presName="dummy" presStyleCnt="0"/>
      <dgm:spPr/>
      <dgm:t>
        <a:bodyPr/>
        <a:lstStyle/>
        <a:p>
          <a:endParaRPr lang="en-US"/>
        </a:p>
      </dgm:t>
    </dgm:pt>
    <dgm:pt modelId="{D8E48D7A-5A5E-43F8-94E6-31C7FD8E9169}" type="pres">
      <dgm:prSet presAssocID="{C5C77420-C662-47E9-AA75-075B46EED2E0}" presName="sibTrans" presStyleLbl="sibTrans2D1" presStyleIdx="1" presStyleCnt="6"/>
      <dgm:spPr/>
      <dgm:t>
        <a:bodyPr/>
        <a:lstStyle/>
        <a:p>
          <a:endParaRPr lang="en-US"/>
        </a:p>
      </dgm:t>
    </dgm:pt>
    <dgm:pt modelId="{B15AB541-27C5-4AAE-9761-DF91EBEBC962}" type="pres">
      <dgm:prSet presAssocID="{212B1DDF-FB94-4CF5-ABA6-0BA220B7D661}" presName="node" presStyleLbl="node1" presStyleIdx="2" presStyleCnt="6">
        <dgm:presLayoutVars>
          <dgm:bulletEnabled val="1"/>
        </dgm:presLayoutVars>
      </dgm:prSet>
      <dgm:spPr/>
      <dgm:t>
        <a:bodyPr/>
        <a:lstStyle/>
        <a:p>
          <a:endParaRPr lang="en-US"/>
        </a:p>
      </dgm:t>
    </dgm:pt>
    <dgm:pt modelId="{286FECBF-EEA5-44EC-8E8E-C2BF3E882520}" type="pres">
      <dgm:prSet presAssocID="{212B1DDF-FB94-4CF5-ABA6-0BA220B7D661}" presName="dummy" presStyleCnt="0"/>
      <dgm:spPr/>
      <dgm:t>
        <a:bodyPr/>
        <a:lstStyle/>
        <a:p>
          <a:endParaRPr lang="en-US"/>
        </a:p>
      </dgm:t>
    </dgm:pt>
    <dgm:pt modelId="{136FE8D2-D666-462C-A91E-C73AA222B482}" type="pres">
      <dgm:prSet presAssocID="{2F94BCC1-5B86-4777-AEA9-E87AC43F162A}" presName="sibTrans" presStyleLbl="sibTrans2D1" presStyleIdx="2" presStyleCnt="6"/>
      <dgm:spPr/>
      <dgm:t>
        <a:bodyPr/>
        <a:lstStyle/>
        <a:p>
          <a:endParaRPr lang="en-US"/>
        </a:p>
      </dgm:t>
    </dgm:pt>
    <dgm:pt modelId="{7F1D7444-4112-480C-B9A9-A7151414E808}" type="pres">
      <dgm:prSet presAssocID="{6BBD0FE7-D27E-4C0A-8776-626545A546C8}" presName="node" presStyleLbl="node1" presStyleIdx="3" presStyleCnt="6">
        <dgm:presLayoutVars>
          <dgm:bulletEnabled val="1"/>
        </dgm:presLayoutVars>
      </dgm:prSet>
      <dgm:spPr/>
      <dgm:t>
        <a:bodyPr/>
        <a:lstStyle/>
        <a:p>
          <a:endParaRPr lang="en-US"/>
        </a:p>
      </dgm:t>
    </dgm:pt>
    <dgm:pt modelId="{FEFE57AC-0F0C-49C5-B2DE-D57F2438E269}" type="pres">
      <dgm:prSet presAssocID="{6BBD0FE7-D27E-4C0A-8776-626545A546C8}" presName="dummy" presStyleCnt="0"/>
      <dgm:spPr/>
      <dgm:t>
        <a:bodyPr/>
        <a:lstStyle/>
        <a:p>
          <a:endParaRPr lang="en-US"/>
        </a:p>
      </dgm:t>
    </dgm:pt>
    <dgm:pt modelId="{01668C18-67CF-4F7E-9A10-50F542ECDC28}" type="pres">
      <dgm:prSet presAssocID="{9141C4D6-7FE8-4052-9A53-A802F54801DC}" presName="sibTrans" presStyleLbl="sibTrans2D1" presStyleIdx="3" presStyleCnt="6"/>
      <dgm:spPr/>
      <dgm:t>
        <a:bodyPr/>
        <a:lstStyle/>
        <a:p>
          <a:endParaRPr lang="en-US"/>
        </a:p>
      </dgm:t>
    </dgm:pt>
    <dgm:pt modelId="{104D3BEB-D5FD-4612-BBAF-DFA4430B7E3F}" type="pres">
      <dgm:prSet presAssocID="{9F97A6D0-A2CA-4A67-AC5A-61543A91577A}" presName="node" presStyleLbl="node1" presStyleIdx="4" presStyleCnt="6">
        <dgm:presLayoutVars>
          <dgm:bulletEnabled val="1"/>
        </dgm:presLayoutVars>
      </dgm:prSet>
      <dgm:spPr/>
      <dgm:t>
        <a:bodyPr/>
        <a:lstStyle/>
        <a:p>
          <a:endParaRPr lang="en-US"/>
        </a:p>
      </dgm:t>
    </dgm:pt>
    <dgm:pt modelId="{5CB5C48E-1D44-4DDB-8380-2CFC44698749}" type="pres">
      <dgm:prSet presAssocID="{9F97A6D0-A2CA-4A67-AC5A-61543A91577A}" presName="dummy" presStyleCnt="0"/>
      <dgm:spPr/>
      <dgm:t>
        <a:bodyPr/>
        <a:lstStyle/>
        <a:p>
          <a:endParaRPr lang="en-US"/>
        </a:p>
      </dgm:t>
    </dgm:pt>
    <dgm:pt modelId="{9BB979BB-0F49-4938-BA45-3AB7ED13BCB1}" type="pres">
      <dgm:prSet presAssocID="{A0550768-9DA9-458F-A251-EE2EEF7830BB}" presName="sibTrans" presStyleLbl="sibTrans2D1" presStyleIdx="4" presStyleCnt="6"/>
      <dgm:spPr/>
      <dgm:t>
        <a:bodyPr/>
        <a:lstStyle/>
        <a:p>
          <a:endParaRPr lang="en-US"/>
        </a:p>
      </dgm:t>
    </dgm:pt>
    <dgm:pt modelId="{01D697A1-2B55-4466-9FC2-2F319B471333}" type="pres">
      <dgm:prSet presAssocID="{8C3F7C11-0C03-4DDD-84C5-BCBCE57BD090}" presName="node" presStyleLbl="node1" presStyleIdx="5" presStyleCnt="6">
        <dgm:presLayoutVars>
          <dgm:bulletEnabled val="1"/>
        </dgm:presLayoutVars>
      </dgm:prSet>
      <dgm:spPr/>
      <dgm:t>
        <a:bodyPr/>
        <a:lstStyle/>
        <a:p>
          <a:endParaRPr lang="en-US"/>
        </a:p>
      </dgm:t>
    </dgm:pt>
    <dgm:pt modelId="{81B291D2-484A-4020-986E-0EE783DBFFDA}" type="pres">
      <dgm:prSet presAssocID="{8C3F7C11-0C03-4DDD-84C5-BCBCE57BD090}" presName="dummy" presStyleCnt="0"/>
      <dgm:spPr/>
      <dgm:t>
        <a:bodyPr/>
        <a:lstStyle/>
        <a:p>
          <a:endParaRPr lang="en-US"/>
        </a:p>
      </dgm:t>
    </dgm:pt>
    <dgm:pt modelId="{0D724BD3-BBCC-43FC-893C-338968A6804A}" type="pres">
      <dgm:prSet presAssocID="{DB46263F-1302-485B-BFDA-1AD179982B6D}" presName="sibTrans" presStyleLbl="sibTrans2D1" presStyleIdx="5" presStyleCnt="6"/>
      <dgm:spPr/>
      <dgm:t>
        <a:bodyPr/>
        <a:lstStyle/>
        <a:p>
          <a:endParaRPr lang="en-US"/>
        </a:p>
      </dgm:t>
    </dgm:pt>
  </dgm:ptLst>
  <dgm:cxnLst>
    <dgm:cxn modelId="{09D57F80-9ED5-48A2-92D6-17EE2F0B7A81}" type="presOf" srcId="{21EF2B7C-F95F-49DA-8C94-529BF6544B36}" destId="{B723E2B9-3238-45D2-B3F9-CBA5E4D02D46}" srcOrd="0" destOrd="0" presId="urn:microsoft.com/office/officeart/2005/8/layout/radial6"/>
    <dgm:cxn modelId="{B1E58CDA-49DE-4F79-BC7D-0EDCAC1802C3}" type="presOf" srcId="{9141C4D6-7FE8-4052-9A53-A802F54801DC}" destId="{01668C18-67CF-4F7E-9A10-50F542ECDC28}" srcOrd="0" destOrd="0" presId="urn:microsoft.com/office/officeart/2005/8/layout/radial6"/>
    <dgm:cxn modelId="{660D44DB-072C-4FD2-875A-04E1E8A4E271}" type="presOf" srcId="{C5C77420-C662-47E9-AA75-075B46EED2E0}" destId="{D8E48D7A-5A5E-43F8-94E6-31C7FD8E9169}" srcOrd="0" destOrd="0" presId="urn:microsoft.com/office/officeart/2005/8/layout/radial6"/>
    <dgm:cxn modelId="{A39D227D-6EDD-4BDC-87A7-2F0274D42156}" type="presOf" srcId="{A0550768-9DA9-458F-A251-EE2EEF7830BB}" destId="{9BB979BB-0F49-4938-BA45-3AB7ED13BCB1}" srcOrd="0" destOrd="0" presId="urn:microsoft.com/office/officeart/2005/8/layout/radial6"/>
    <dgm:cxn modelId="{8A11E73C-9BC2-444C-871A-290D833533B1}" type="presOf" srcId="{10DDE570-6191-4B51-92DE-43AAA469EDCC}" destId="{3F0C4A78-4B49-4B61-BB23-3667362413BC}" srcOrd="0" destOrd="0" presId="urn:microsoft.com/office/officeart/2005/8/layout/radial6"/>
    <dgm:cxn modelId="{DB340786-DCD8-49DB-83DF-7D06AF3DADFA}" type="presOf" srcId="{6BBD0FE7-D27E-4C0A-8776-626545A546C8}" destId="{7F1D7444-4112-480C-B9A9-A7151414E808}" srcOrd="0" destOrd="0" presId="urn:microsoft.com/office/officeart/2005/8/layout/radial6"/>
    <dgm:cxn modelId="{0D4D681D-4B0F-4BD8-860B-8A285BF21FAD}" type="presOf" srcId="{212B1DDF-FB94-4CF5-ABA6-0BA220B7D661}" destId="{B15AB541-27C5-4AAE-9761-DF91EBEBC962}" srcOrd="0" destOrd="0" presId="urn:microsoft.com/office/officeart/2005/8/layout/radial6"/>
    <dgm:cxn modelId="{C288E063-A6B4-4824-B3AC-3F5DF486E671}" srcId="{21EF2B7C-F95F-49DA-8C94-529BF6544B36}" destId="{9F97A6D0-A2CA-4A67-AC5A-61543A91577A}" srcOrd="4" destOrd="0" parTransId="{2BF1A530-6A98-4948-8DD5-C9E51EB441EA}" sibTransId="{A0550768-9DA9-458F-A251-EE2EEF7830BB}"/>
    <dgm:cxn modelId="{0FFDB916-7F58-4468-B869-15DC47410F95}" srcId="{21EF2B7C-F95F-49DA-8C94-529BF6544B36}" destId="{8C3F7C11-0C03-4DDD-84C5-BCBCE57BD090}" srcOrd="5" destOrd="0" parTransId="{15EC2062-2483-4460-B50A-DAEF36E89DED}" sibTransId="{DB46263F-1302-485B-BFDA-1AD179982B6D}"/>
    <dgm:cxn modelId="{5E0AA6BC-F166-401B-8F3E-B348B4D5C294}" srcId="{21EF2B7C-F95F-49DA-8C94-529BF6544B36}" destId="{6BBD0FE7-D27E-4C0A-8776-626545A546C8}" srcOrd="3" destOrd="0" parTransId="{42826687-1437-4284-80BD-A7307C4F475E}" sibTransId="{9141C4D6-7FE8-4052-9A53-A802F54801DC}"/>
    <dgm:cxn modelId="{77CB1921-32E8-4540-ABF2-8B3DD2999452}" srcId="{21EF2B7C-F95F-49DA-8C94-529BF6544B36}" destId="{402D64A4-8882-430A-A1B7-19B21CCCFCF9}" srcOrd="1" destOrd="0" parTransId="{A0CA8167-937E-4B2F-9069-CDF57AC3B6D3}" sibTransId="{C5C77420-C662-47E9-AA75-075B46EED2E0}"/>
    <dgm:cxn modelId="{B11E866A-53AF-42A2-BE79-7B6E601E1BB2}" srcId="{5835FA13-36E6-4D23-A546-9B9DAAF88CDC}" destId="{21EF2B7C-F95F-49DA-8C94-529BF6544B36}" srcOrd="0" destOrd="0" parTransId="{06C2125E-DD24-40A7-B73E-B6C5872FBB12}" sibTransId="{C9D4FAAC-B2E8-44E7-953E-13D80549B774}"/>
    <dgm:cxn modelId="{AA8E0102-5583-40EE-ACC4-05965CCF2247}" srcId="{5835FA13-36E6-4D23-A546-9B9DAAF88CDC}" destId="{BE42F155-B0A9-4CB2-9922-5E6DABB62E12}" srcOrd="2" destOrd="0" parTransId="{48C7554B-B183-412E-9F76-04720D52D505}" sibTransId="{7E16F65A-9F07-47EA-A8B3-D6DF468491F6}"/>
    <dgm:cxn modelId="{F5C898CC-B0F9-4119-87C5-726B373E0ECB}" type="presOf" srcId="{9F97A6D0-A2CA-4A67-AC5A-61543A91577A}" destId="{104D3BEB-D5FD-4612-BBAF-DFA4430B7E3F}" srcOrd="0" destOrd="0" presId="urn:microsoft.com/office/officeart/2005/8/layout/radial6"/>
    <dgm:cxn modelId="{00AD0637-6558-4A3D-B6B7-4F1E8A6AEBC2}" type="presOf" srcId="{45585596-337A-452E-9F37-5ACA7359C3BF}" destId="{38454FCA-D192-4B05-9310-B25C6878C504}" srcOrd="0" destOrd="0" presId="urn:microsoft.com/office/officeart/2005/8/layout/radial6"/>
    <dgm:cxn modelId="{C6F50D39-263F-48E0-873B-FEACDCE72259}" srcId="{21EF2B7C-F95F-49DA-8C94-529BF6544B36}" destId="{212B1DDF-FB94-4CF5-ABA6-0BA220B7D661}" srcOrd="2" destOrd="0" parTransId="{7027091C-3A47-4648-9E63-496638609725}" sibTransId="{2F94BCC1-5B86-4777-AEA9-E87AC43F162A}"/>
    <dgm:cxn modelId="{E7EACA89-E786-4F2E-8EE6-B4211EF71014}" type="presOf" srcId="{402D64A4-8882-430A-A1B7-19B21CCCFCF9}" destId="{786928AB-A7B8-42DA-8A3C-59F280824BBE}" srcOrd="0" destOrd="0" presId="urn:microsoft.com/office/officeart/2005/8/layout/radial6"/>
    <dgm:cxn modelId="{E7B086FE-19BB-4302-B656-847DF493C9BE}" srcId="{5835FA13-36E6-4D23-A546-9B9DAAF88CDC}" destId="{F1C331B5-C762-4263-B688-3CFFD14071E1}" srcOrd="3" destOrd="0" parTransId="{B9C94EFC-7852-4E30-B8F7-ED913990C13F}" sibTransId="{19F2B3DD-5512-4460-902A-0A850481457F}"/>
    <dgm:cxn modelId="{2B96EEE9-516B-41E9-920D-8DBDA4D2CCE9}" type="presOf" srcId="{5835FA13-36E6-4D23-A546-9B9DAAF88CDC}" destId="{7ECB11E3-4FFB-4E9E-98C9-04CE9106A740}" srcOrd="0" destOrd="0" presId="urn:microsoft.com/office/officeart/2005/8/layout/radial6"/>
    <dgm:cxn modelId="{09FCC147-28C7-49C0-87BB-468A73349E79}" type="presOf" srcId="{8C3F7C11-0C03-4DDD-84C5-BCBCE57BD090}" destId="{01D697A1-2B55-4466-9FC2-2F319B471333}" srcOrd="0" destOrd="0" presId="urn:microsoft.com/office/officeart/2005/8/layout/radial6"/>
    <dgm:cxn modelId="{BC025D42-D6EB-4BBC-B83C-0804366D4065}" srcId="{21EF2B7C-F95F-49DA-8C94-529BF6544B36}" destId="{45585596-337A-452E-9F37-5ACA7359C3BF}" srcOrd="0" destOrd="0" parTransId="{12DAA2B6-642E-486D-975A-DD71E5F23C51}" sibTransId="{10DDE570-6191-4B51-92DE-43AAA469EDCC}"/>
    <dgm:cxn modelId="{275A6DE8-4F69-4BE3-8A40-8D3D78108F2E}" type="presOf" srcId="{DB46263F-1302-485B-BFDA-1AD179982B6D}" destId="{0D724BD3-BBCC-43FC-893C-338968A6804A}" srcOrd="0" destOrd="0" presId="urn:microsoft.com/office/officeart/2005/8/layout/radial6"/>
    <dgm:cxn modelId="{ED5B5F8D-29A8-4450-A96C-154AFB3211B4}" type="presOf" srcId="{2F94BCC1-5B86-4777-AEA9-E87AC43F162A}" destId="{136FE8D2-D666-462C-A91E-C73AA222B482}" srcOrd="0" destOrd="0" presId="urn:microsoft.com/office/officeart/2005/8/layout/radial6"/>
    <dgm:cxn modelId="{42DAC37D-B03F-4FDF-BD1F-43983DA9C21B}" srcId="{5835FA13-36E6-4D23-A546-9B9DAAF88CDC}" destId="{F64E63F8-1B01-4305-A814-AC9430A72F9B}" srcOrd="1" destOrd="0" parTransId="{D465AA91-37BE-4FD0-B88E-948EBE06D5FF}" sibTransId="{93DCD560-37A6-41AC-BB27-C88F69685366}"/>
    <dgm:cxn modelId="{26143B59-3BCE-4649-A538-E487FA8B6209}" type="presParOf" srcId="{7ECB11E3-4FFB-4E9E-98C9-04CE9106A740}" destId="{B723E2B9-3238-45D2-B3F9-CBA5E4D02D46}" srcOrd="0" destOrd="0" presId="urn:microsoft.com/office/officeart/2005/8/layout/radial6"/>
    <dgm:cxn modelId="{CD7A8D8C-EE6E-48C1-880A-D2D6FC37103A}" type="presParOf" srcId="{7ECB11E3-4FFB-4E9E-98C9-04CE9106A740}" destId="{38454FCA-D192-4B05-9310-B25C6878C504}" srcOrd="1" destOrd="0" presId="urn:microsoft.com/office/officeart/2005/8/layout/radial6"/>
    <dgm:cxn modelId="{66BBA29A-316F-4E11-B7BA-DB3ACFD7C322}" type="presParOf" srcId="{7ECB11E3-4FFB-4E9E-98C9-04CE9106A740}" destId="{4121FD5C-1CC6-48DB-8C7E-A0DB46D00A39}" srcOrd="2" destOrd="0" presId="urn:microsoft.com/office/officeart/2005/8/layout/radial6"/>
    <dgm:cxn modelId="{A4475ED1-40A8-424B-92BA-E8356519D3C1}" type="presParOf" srcId="{7ECB11E3-4FFB-4E9E-98C9-04CE9106A740}" destId="{3F0C4A78-4B49-4B61-BB23-3667362413BC}" srcOrd="3" destOrd="0" presId="urn:microsoft.com/office/officeart/2005/8/layout/radial6"/>
    <dgm:cxn modelId="{0187ADC4-3D06-4E5D-9127-438BC644A03C}" type="presParOf" srcId="{7ECB11E3-4FFB-4E9E-98C9-04CE9106A740}" destId="{786928AB-A7B8-42DA-8A3C-59F280824BBE}" srcOrd="4" destOrd="0" presId="urn:microsoft.com/office/officeart/2005/8/layout/radial6"/>
    <dgm:cxn modelId="{5ADD3614-9DCC-419D-96D2-BE5EA4FA23FF}" type="presParOf" srcId="{7ECB11E3-4FFB-4E9E-98C9-04CE9106A740}" destId="{EF85C6F0-1B18-4FF7-A43F-67724F822E67}" srcOrd="5" destOrd="0" presId="urn:microsoft.com/office/officeart/2005/8/layout/radial6"/>
    <dgm:cxn modelId="{F676CE38-61EA-4635-9F36-A1822E74B075}" type="presParOf" srcId="{7ECB11E3-4FFB-4E9E-98C9-04CE9106A740}" destId="{D8E48D7A-5A5E-43F8-94E6-31C7FD8E9169}" srcOrd="6" destOrd="0" presId="urn:microsoft.com/office/officeart/2005/8/layout/radial6"/>
    <dgm:cxn modelId="{1A61E008-2576-486E-B2A8-1FEE3546C0B6}" type="presParOf" srcId="{7ECB11E3-4FFB-4E9E-98C9-04CE9106A740}" destId="{B15AB541-27C5-4AAE-9761-DF91EBEBC962}" srcOrd="7" destOrd="0" presId="urn:microsoft.com/office/officeart/2005/8/layout/radial6"/>
    <dgm:cxn modelId="{894009D9-B2DC-4344-878B-548BD2222989}" type="presParOf" srcId="{7ECB11E3-4FFB-4E9E-98C9-04CE9106A740}" destId="{286FECBF-EEA5-44EC-8E8E-C2BF3E882520}" srcOrd="8" destOrd="0" presId="urn:microsoft.com/office/officeart/2005/8/layout/radial6"/>
    <dgm:cxn modelId="{2C28FBE1-AD01-4A57-BB04-6A534DFCCF85}" type="presParOf" srcId="{7ECB11E3-4FFB-4E9E-98C9-04CE9106A740}" destId="{136FE8D2-D666-462C-A91E-C73AA222B482}" srcOrd="9" destOrd="0" presId="urn:microsoft.com/office/officeart/2005/8/layout/radial6"/>
    <dgm:cxn modelId="{0C7FD106-7CF9-4179-879C-9C340D394030}" type="presParOf" srcId="{7ECB11E3-4FFB-4E9E-98C9-04CE9106A740}" destId="{7F1D7444-4112-480C-B9A9-A7151414E808}" srcOrd="10" destOrd="0" presId="urn:microsoft.com/office/officeart/2005/8/layout/radial6"/>
    <dgm:cxn modelId="{374D1F67-931F-49B0-86F8-F364783A78D9}" type="presParOf" srcId="{7ECB11E3-4FFB-4E9E-98C9-04CE9106A740}" destId="{FEFE57AC-0F0C-49C5-B2DE-D57F2438E269}" srcOrd="11" destOrd="0" presId="urn:microsoft.com/office/officeart/2005/8/layout/radial6"/>
    <dgm:cxn modelId="{17A25044-4082-40AE-8E8A-55D1D85353A5}" type="presParOf" srcId="{7ECB11E3-4FFB-4E9E-98C9-04CE9106A740}" destId="{01668C18-67CF-4F7E-9A10-50F542ECDC28}" srcOrd="12" destOrd="0" presId="urn:microsoft.com/office/officeart/2005/8/layout/radial6"/>
    <dgm:cxn modelId="{CF9B6494-9095-49D2-9369-31F0C6CB3745}" type="presParOf" srcId="{7ECB11E3-4FFB-4E9E-98C9-04CE9106A740}" destId="{104D3BEB-D5FD-4612-BBAF-DFA4430B7E3F}" srcOrd="13" destOrd="0" presId="urn:microsoft.com/office/officeart/2005/8/layout/radial6"/>
    <dgm:cxn modelId="{85F6A49B-38F4-4B4A-8256-1408D24162CA}" type="presParOf" srcId="{7ECB11E3-4FFB-4E9E-98C9-04CE9106A740}" destId="{5CB5C48E-1D44-4DDB-8380-2CFC44698749}" srcOrd="14" destOrd="0" presId="urn:microsoft.com/office/officeart/2005/8/layout/radial6"/>
    <dgm:cxn modelId="{1F0DBDF9-2A38-46C0-8C96-2D69A1194114}" type="presParOf" srcId="{7ECB11E3-4FFB-4E9E-98C9-04CE9106A740}" destId="{9BB979BB-0F49-4938-BA45-3AB7ED13BCB1}" srcOrd="15" destOrd="0" presId="urn:microsoft.com/office/officeart/2005/8/layout/radial6"/>
    <dgm:cxn modelId="{ACA565A9-FC13-4903-8794-706DAA530BEB}" type="presParOf" srcId="{7ECB11E3-4FFB-4E9E-98C9-04CE9106A740}" destId="{01D697A1-2B55-4466-9FC2-2F319B471333}" srcOrd="16" destOrd="0" presId="urn:microsoft.com/office/officeart/2005/8/layout/radial6"/>
    <dgm:cxn modelId="{62816D50-EAC0-4A2F-A757-553478399613}" type="presParOf" srcId="{7ECB11E3-4FFB-4E9E-98C9-04CE9106A740}" destId="{81B291D2-484A-4020-986E-0EE783DBFFDA}" srcOrd="17" destOrd="0" presId="urn:microsoft.com/office/officeart/2005/8/layout/radial6"/>
    <dgm:cxn modelId="{430D845A-F81D-40CB-81C0-ADB01B2CBBBB}" type="presParOf" srcId="{7ECB11E3-4FFB-4E9E-98C9-04CE9106A740}" destId="{0D724BD3-BBCC-43FC-893C-338968A6804A}"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B7EE68-DD99-455C-AD5C-40E2F9A033A6}" type="doc">
      <dgm:prSet loTypeId="urn:microsoft.com/office/officeart/2005/8/layout/radial4" loCatId="relationship" qsTypeId="urn:microsoft.com/office/officeart/2005/8/quickstyle/3d1" qsCatId="3D" csTypeId="urn:microsoft.com/office/officeart/2005/8/colors/accent3_2" csCatId="accent3" phldr="1"/>
      <dgm:spPr/>
      <dgm:t>
        <a:bodyPr/>
        <a:lstStyle/>
        <a:p>
          <a:endParaRPr lang="en-US"/>
        </a:p>
      </dgm:t>
    </dgm:pt>
    <dgm:pt modelId="{83B7AD10-F1A2-43C4-96E6-8D00C43E2DA5}">
      <dgm:prSet phldrT="[Text]"/>
      <dgm:spPr/>
      <dgm:t>
        <a:bodyPr/>
        <a:lstStyle/>
        <a:p>
          <a:r>
            <a:rPr lang="en-US" dirty="0" smtClean="0">
              <a:solidFill>
                <a:schemeClr val="accent6"/>
              </a:solidFill>
            </a:rPr>
            <a:t>How often are you cleaning your lab?</a:t>
          </a:r>
          <a:endParaRPr lang="en-US" dirty="0">
            <a:solidFill>
              <a:schemeClr val="accent6"/>
            </a:solidFill>
          </a:endParaRPr>
        </a:p>
      </dgm:t>
    </dgm:pt>
    <dgm:pt modelId="{40C1F24B-5AE2-4D6B-BCEE-24C92CB42B7A}" type="parTrans" cxnId="{4B871F91-0289-4607-B578-0A7FECF3281D}">
      <dgm:prSet/>
      <dgm:spPr/>
      <dgm:t>
        <a:bodyPr/>
        <a:lstStyle/>
        <a:p>
          <a:endParaRPr lang="en-US"/>
        </a:p>
      </dgm:t>
    </dgm:pt>
    <dgm:pt modelId="{4A262325-BC55-4E6B-B712-495320D57D55}" type="sibTrans" cxnId="{4B871F91-0289-4607-B578-0A7FECF3281D}">
      <dgm:prSet/>
      <dgm:spPr/>
      <dgm:t>
        <a:bodyPr/>
        <a:lstStyle/>
        <a:p>
          <a:endParaRPr lang="en-US"/>
        </a:p>
      </dgm:t>
    </dgm:pt>
    <dgm:pt modelId="{8CC29B6D-6604-4764-AA5D-801F331D1FA4}">
      <dgm:prSet phldrT="[Text]"/>
      <dgm:spPr/>
      <dgm:t>
        <a:bodyPr/>
        <a:lstStyle/>
        <a:p>
          <a:r>
            <a:rPr lang="en-US" b="1" dirty="0" smtClean="0">
              <a:solidFill>
                <a:schemeClr val="accent6"/>
              </a:solidFill>
            </a:rPr>
            <a:t>Install contamination control mats</a:t>
          </a:r>
          <a:endParaRPr lang="en-US" b="1" dirty="0">
            <a:solidFill>
              <a:schemeClr val="accent6"/>
            </a:solidFill>
          </a:endParaRPr>
        </a:p>
      </dgm:t>
    </dgm:pt>
    <dgm:pt modelId="{8C3FADF8-DE44-48E3-ACB8-7EE2EDC3A7AB}" type="parTrans" cxnId="{B2C6EA5C-37B2-4202-99D0-4988564918C3}">
      <dgm:prSet/>
      <dgm:spPr/>
      <dgm:t>
        <a:bodyPr/>
        <a:lstStyle/>
        <a:p>
          <a:endParaRPr lang="en-US"/>
        </a:p>
      </dgm:t>
    </dgm:pt>
    <dgm:pt modelId="{F053F792-2711-4D74-940B-E0B605089A72}" type="sibTrans" cxnId="{B2C6EA5C-37B2-4202-99D0-4988564918C3}">
      <dgm:prSet/>
      <dgm:spPr/>
      <dgm:t>
        <a:bodyPr/>
        <a:lstStyle/>
        <a:p>
          <a:endParaRPr lang="en-US"/>
        </a:p>
      </dgm:t>
    </dgm:pt>
    <dgm:pt modelId="{B3BA57AB-DA8C-437F-A97B-981857BBB9F1}">
      <dgm:prSet phldrT="[Text]"/>
      <dgm:spPr/>
      <dgm:t>
        <a:bodyPr/>
        <a:lstStyle/>
        <a:p>
          <a:r>
            <a:rPr lang="en-US" b="1" dirty="0" smtClean="0">
              <a:solidFill>
                <a:schemeClr val="accent6"/>
              </a:solidFill>
            </a:rPr>
            <a:t>Centrifuge, including buckets</a:t>
          </a:r>
          <a:endParaRPr lang="en-US" b="1" dirty="0">
            <a:solidFill>
              <a:schemeClr val="accent6"/>
            </a:solidFill>
          </a:endParaRPr>
        </a:p>
      </dgm:t>
    </dgm:pt>
    <dgm:pt modelId="{096650C4-7493-43FE-A609-0BF00BA13C8B}" type="parTrans" cxnId="{95B04447-F5BE-4DA9-A6D1-89E2561BB37B}">
      <dgm:prSet/>
      <dgm:spPr/>
      <dgm:t>
        <a:bodyPr/>
        <a:lstStyle/>
        <a:p>
          <a:endParaRPr lang="en-US"/>
        </a:p>
      </dgm:t>
    </dgm:pt>
    <dgm:pt modelId="{A3F15F73-B2DD-489A-80B4-87B60D30BF0A}" type="sibTrans" cxnId="{95B04447-F5BE-4DA9-A6D1-89E2561BB37B}">
      <dgm:prSet/>
      <dgm:spPr/>
      <dgm:t>
        <a:bodyPr/>
        <a:lstStyle/>
        <a:p>
          <a:endParaRPr lang="en-US"/>
        </a:p>
      </dgm:t>
    </dgm:pt>
    <dgm:pt modelId="{1131F588-56C2-415D-B1B0-55E8D000459D}">
      <dgm:prSet phldrT="[Text]" phldr="1"/>
      <dgm:spPr/>
      <dgm:t>
        <a:bodyPr/>
        <a:lstStyle/>
        <a:p>
          <a:endParaRPr lang="en-US"/>
        </a:p>
      </dgm:t>
    </dgm:pt>
    <dgm:pt modelId="{A9CF66B0-2402-44E4-AD70-0C6F4BE129FB}" type="parTrans" cxnId="{1D6CAE88-CFF2-423D-9D1B-A9EBCF34565B}">
      <dgm:prSet/>
      <dgm:spPr/>
      <dgm:t>
        <a:bodyPr/>
        <a:lstStyle/>
        <a:p>
          <a:endParaRPr lang="en-US"/>
        </a:p>
      </dgm:t>
    </dgm:pt>
    <dgm:pt modelId="{9EFBD189-2D89-46D4-BABD-70088EA2170F}" type="sibTrans" cxnId="{1D6CAE88-CFF2-423D-9D1B-A9EBCF34565B}">
      <dgm:prSet/>
      <dgm:spPr/>
      <dgm:t>
        <a:bodyPr/>
        <a:lstStyle/>
        <a:p>
          <a:endParaRPr lang="en-US"/>
        </a:p>
      </dgm:t>
    </dgm:pt>
    <dgm:pt modelId="{B53C78B8-8A09-4566-851B-BF8166E22908}">
      <dgm:prSet phldrT="[Text]"/>
      <dgm:spPr/>
      <dgm:t>
        <a:bodyPr/>
        <a:lstStyle/>
        <a:p>
          <a:r>
            <a:rPr lang="en-US" b="1" dirty="0" smtClean="0">
              <a:solidFill>
                <a:schemeClr val="accent6"/>
              </a:solidFill>
            </a:rPr>
            <a:t>Do you have an air duct blowing into the tissue culture lab? </a:t>
          </a:r>
          <a:endParaRPr lang="en-US" b="1" dirty="0">
            <a:solidFill>
              <a:schemeClr val="accent6"/>
            </a:solidFill>
          </a:endParaRPr>
        </a:p>
      </dgm:t>
    </dgm:pt>
    <dgm:pt modelId="{6F0E755D-368A-46C7-83A0-E1DBC9323518}" type="parTrans" cxnId="{CEEA8EAE-064A-4F03-8BDC-453BDBB9775F}">
      <dgm:prSet/>
      <dgm:spPr/>
      <dgm:t>
        <a:bodyPr/>
        <a:lstStyle/>
        <a:p>
          <a:endParaRPr lang="en-US"/>
        </a:p>
      </dgm:t>
    </dgm:pt>
    <dgm:pt modelId="{417B5230-C0C8-4727-8EE5-83534E26AF82}" type="sibTrans" cxnId="{CEEA8EAE-064A-4F03-8BDC-453BDBB9775F}">
      <dgm:prSet/>
      <dgm:spPr/>
      <dgm:t>
        <a:bodyPr/>
        <a:lstStyle/>
        <a:p>
          <a:endParaRPr lang="en-US"/>
        </a:p>
      </dgm:t>
    </dgm:pt>
    <dgm:pt modelId="{2EA7D92D-B1BA-42F9-ACF3-FBB34C9B9395}">
      <dgm:prSet phldrT="[Text]"/>
      <dgm:spPr/>
      <dgm:t>
        <a:bodyPr/>
        <a:lstStyle/>
        <a:p>
          <a:pPr algn="ctr"/>
          <a:r>
            <a:rPr lang="en-US" b="1" dirty="0" smtClean="0">
              <a:solidFill>
                <a:schemeClr val="accent6"/>
              </a:solidFill>
            </a:rPr>
            <a:t>Corners and under equipment</a:t>
          </a:r>
          <a:endParaRPr lang="en-US" b="1" dirty="0">
            <a:solidFill>
              <a:schemeClr val="accent6"/>
            </a:solidFill>
          </a:endParaRPr>
        </a:p>
      </dgm:t>
    </dgm:pt>
    <dgm:pt modelId="{DDF676A1-1FCC-4A39-B702-1E9E3ADDCF2E}" type="parTrans" cxnId="{A72F7BBE-34D1-4E25-B098-4E59A8BC42E4}">
      <dgm:prSet/>
      <dgm:spPr/>
      <dgm:t>
        <a:bodyPr/>
        <a:lstStyle/>
        <a:p>
          <a:endParaRPr lang="en-US"/>
        </a:p>
      </dgm:t>
    </dgm:pt>
    <dgm:pt modelId="{9A10E761-1669-4C0B-AB32-A953483707EB}" type="sibTrans" cxnId="{A72F7BBE-34D1-4E25-B098-4E59A8BC42E4}">
      <dgm:prSet/>
      <dgm:spPr/>
      <dgm:t>
        <a:bodyPr/>
        <a:lstStyle/>
        <a:p>
          <a:endParaRPr lang="en-US"/>
        </a:p>
      </dgm:t>
    </dgm:pt>
    <dgm:pt modelId="{2A73D0BD-765C-4FE5-8C37-B2F18F26EE02}">
      <dgm:prSet phldrT="[Text]"/>
      <dgm:spPr/>
      <dgm:t>
        <a:bodyPr/>
        <a:lstStyle/>
        <a:p>
          <a:r>
            <a:rPr lang="en-US" b="1" dirty="0" smtClean="0">
              <a:solidFill>
                <a:schemeClr val="accent6"/>
              </a:solidFill>
            </a:rPr>
            <a:t>Lab sink (wipe around daily)</a:t>
          </a:r>
          <a:endParaRPr lang="en-US" b="1" dirty="0">
            <a:solidFill>
              <a:schemeClr val="accent6"/>
            </a:solidFill>
          </a:endParaRPr>
        </a:p>
      </dgm:t>
    </dgm:pt>
    <dgm:pt modelId="{0232D93D-1DD4-4AEF-A9E1-E425E1C7BEBE}" type="parTrans" cxnId="{FD3BF307-53A2-4DDC-B920-7C088BE90ABC}">
      <dgm:prSet/>
      <dgm:spPr/>
      <dgm:t>
        <a:bodyPr/>
        <a:lstStyle/>
        <a:p>
          <a:endParaRPr lang="en-US"/>
        </a:p>
      </dgm:t>
    </dgm:pt>
    <dgm:pt modelId="{0FDECA43-29CD-469C-8F7B-FEAB0A7F7A6C}" type="sibTrans" cxnId="{FD3BF307-53A2-4DDC-B920-7C088BE90ABC}">
      <dgm:prSet/>
      <dgm:spPr/>
      <dgm:t>
        <a:bodyPr/>
        <a:lstStyle/>
        <a:p>
          <a:endParaRPr lang="en-US"/>
        </a:p>
      </dgm:t>
    </dgm:pt>
    <dgm:pt modelId="{7BE21F7A-8BBB-4365-8244-B75FF5874363}">
      <dgm:prSet phldrT="[Text]"/>
      <dgm:spPr/>
      <dgm:t>
        <a:bodyPr/>
        <a:lstStyle/>
        <a:p>
          <a:r>
            <a:rPr lang="en-US" b="1" dirty="0" smtClean="0">
              <a:solidFill>
                <a:schemeClr val="accent6"/>
              </a:solidFill>
            </a:rPr>
            <a:t>Water bath (including the rim and under the lid)</a:t>
          </a:r>
          <a:endParaRPr lang="en-US" b="1" dirty="0">
            <a:solidFill>
              <a:schemeClr val="accent6"/>
            </a:solidFill>
          </a:endParaRPr>
        </a:p>
      </dgm:t>
    </dgm:pt>
    <dgm:pt modelId="{CAB0F303-8B9A-49B1-A486-32B90764B66E}" type="parTrans" cxnId="{45461327-4BEB-477D-AFBC-02DB558BA0E6}">
      <dgm:prSet/>
      <dgm:spPr/>
      <dgm:t>
        <a:bodyPr/>
        <a:lstStyle/>
        <a:p>
          <a:endParaRPr lang="en-US"/>
        </a:p>
      </dgm:t>
    </dgm:pt>
    <dgm:pt modelId="{75BC1FCC-AC41-4F97-ADDA-3CA4A0F948E5}" type="sibTrans" cxnId="{45461327-4BEB-477D-AFBC-02DB558BA0E6}">
      <dgm:prSet/>
      <dgm:spPr/>
      <dgm:t>
        <a:bodyPr/>
        <a:lstStyle/>
        <a:p>
          <a:endParaRPr lang="en-US"/>
        </a:p>
      </dgm:t>
    </dgm:pt>
    <dgm:pt modelId="{D13C0D57-A629-4307-A041-B0C71B3C2210}">
      <dgm:prSet/>
      <dgm:spPr/>
      <dgm:t>
        <a:bodyPr/>
        <a:lstStyle/>
        <a:p>
          <a:r>
            <a:rPr lang="en-US" b="1" dirty="0" smtClean="0">
              <a:solidFill>
                <a:schemeClr val="accent6"/>
              </a:solidFill>
            </a:rPr>
            <a:t>Calculator, telephone, microscopes</a:t>
          </a:r>
          <a:endParaRPr lang="en-US" b="1" dirty="0">
            <a:solidFill>
              <a:schemeClr val="accent6"/>
            </a:solidFill>
          </a:endParaRPr>
        </a:p>
      </dgm:t>
    </dgm:pt>
    <dgm:pt modelId="{2B7B8853-D9DF-4DC6-8E29-365A9FB4B12B}" type="parTrans" cxnId="{8624898A-2909-4B0B-99FE-955A4E56258D}">
      <dgm:prSet/>
      <dgm:spPr/>
      <dgm:t>
        <a:bodyPr/>
        <a:lstStyle/>
        <a:p>
          <a:endParaRPr lang="en-US"/>
        </a:p>
      </dgm:t>
    </dgm:pt>
    <dgm:pt modelId="{23EDB4F5-7B75-4B89-9B49-BFBCE3270C95}" type="sibTrans" cxnId="{8624898A-2909-4B0B-99FE-955A4E56258D}">
      <dgm:prSet/>
      <dgm:spPr/>
      <dgm:t>
        <a:bodyPr/>
        <a:lstStyle/>
        <a:p>
          <a:endParaRPr lang="en-US"/>
        </a:p>
      </dgm:t>
    </dgm:pt>
    <dgm:pt modelId="{94892AD1-E4CB-4F65-911A-6B376C3B4DA4}" type="pres">
      <dgm:prSet presAssocID="{8FB7EE68-DD99-455C-AD5C-40E2F9A033A6}" presName="cycle" presStyleCnt="0">
        <dgm:presLayoutVars>
          <dgm:chMax val="1"/>
          <dgm:dir/>
          <dgm:animLvl val="ctr"/>
          <dgm:resizeHandles val="exact"/>
        </dgm:presLayoutVars>
      </dgm:prSet>
      <dgm:spPr/>
      <dgm:t>
        <a:bodyPr/>
        <a:lstStyle/>
        <a:p>
          <a:endParaRPr lang="en-US"/>
        </a:p>
      </dgm:t>
    </dgm:pt>
    <dgm:pt modelId="{DD263FA6-277E-408A-ADAB-E54C0375A7CF}" type="pres">
      <dgm:prSet presAssocID="{83B7AD10-F1A2-43C4-96E6-8D00C43E2DA5}" presName="centerShape" presStyleLbl="node0" presStyleIdx="0" presStyleCnt="1"/>
      <dgm:spPr/>
      <dgm:t>
        <a:bodyPr/>
        <a:lstStyle/>
        <a:p>
          <a:endParaRPr lang="en-US"/>
        </a:p>
      </dgm:t>
    </dgm:pt>
    <dgm:pt modelId="{AF68E1CC-DA79-4DFC-9C03-12AA3A73308B}" type="pres">
      <dgm:prSet presAssocID="{0232D93D-1DD4-4AEF-A9E1-E425E1C7BEBE}" presName="parTrans" presStyleLbl="bgSibTrans2D1" presStyleIdx="0" presStyleCnt="7"/>
      <dgm:spPr/>
      <dgm:t>
        <a:bodyPr/>
        <a:lstStyle/>
        <a:p>
          <a:endParaRPr lang="en-US"/>
        </a:p>
      </dgm:t>
    </dgm:pt>
    <dgm:pt modelId="{04032477-CBCB-4C50-8E45-85CB05C5A81C}" type="pres">
      <dgm:prSet presAssocID="{2A73D0BD-765C-4FE5-8C37-B2F18F26EE02}" presName="node" presStyleLbl="node1" presStyleIdx="0" presStyleCnt="7">
        <dgm:presLayoutVars>
          <dgm:bulletEnabled val="1"/>
        </dgm:presLayoutVars>
      </dgm:prSet>
      <dgm:spPr/>
      <dgm:t>
        <a:bodyPr/>
        <a:lstStyle/>
        <a:p>
          <a:endParaRPr lang="en-US"/>
        </a:p>
      </dgm:t>
    </dgm:pt>
    <dgm:pt modelId="{5AE57FA7-6B3A-4962-843A-05B386BD90D9}" type="pres">
      <dgm:prSet presAssocID="{CAB0F303-8B9A-49B1-A486-32B90764B66E}" presName="parTrans" presStyleLbl="bgSibTrans2D1" presStyleIdx="1" presStyleCnt="7"/>
      <dgm:spPr/>
      <dgm:t>
        <a:bodyPr/>
        <a:lstStyle/>
        <a:p>
          <a:endParaRPr lang="en-US"/>
        </a:p>
      </dgm:t>
    </dgm:pt>
    <dgm:pt modelId="{DBDE7360-55FF-4579-A67C-3E9229BC9929}" type="pres">
      <dgm:prSet presAssocID="{7BE21F7A-8BBB-4365-8244-B75FF5874363}" presName="node" presStyleLbl="node1" presStyleIdx="1" presStyleCnt="7">
        <dgm:presLayoutVars>
          <dgm:bulletEnabled val="1"/>
        </dgm:presLayoutVars>
      </dgm:prSet>
      <dgm:spPr/>
      <dgm:t>
        <a:bodyPr/>
        <a:lstStyle/>
        <a:p>
          <a:endParaRPr lang="en-US"/>
        </a:p>
      </dgm:t>
    </dgm:pt>
    <dgm:pt modelId="{FAA59C32-124C-4EB3-9E49-06512928C0C3}" type="pres">
      <dgm:prSet presAssocID="{DDF676A1-1FCC-4A39-B702-1E9E3ADDCF2E}" presName="parTrans" presStyleLbl="bgSibTrans2D1" presStyleIdx="2" presStyleCnt="7"/>
      <dgm:spPr/>
      <dgm:t>
        <a:bodyPr/>
        <a:lstStyle/>
        <a:p>
          <a:endParaRPr lang="en-US"/>
        </a:p>
      </dgm:t>
    </dgm:pt>
    <dgm:pt modelId="{D7BC5642-C207-4D7F-B06B-3DEA3DC503AB}" type="pres">
      <dgm:prSet presAssocID="{2EA7D92D-B1BA-42F9-ACF3-FBB34C9B9395}" presName="node" presStyleLbl="node1" presStyleIdx="2" presStyleCnt="7">
        <dgm:presLayoutVars>
          <dgm:bulletEnabled val="1"/>
        </dgm:presLayoutVars>
      </dgm:prSet>
      <dgm:spPr/>
      <dgm:t>
        <a:bodyPr/>
        <a:lstStyle/>
        <a:p>
          <a:endParaRPr lang="en-US"/>
        </a:p>
      </dgm:t>
    </dgm:pt>
    <dgm:pt modelId="{078CB83F-6AF2-49E7-B65C-DD673BA2DF0E}" type="pres">
      <dgm:prSet presAssocID="{6F0E755D-368A-46C7-83A0-E1DBC9323518}" presName="parTrans" presStyleLbl="bgSibTrans2D1" presStyleIdx="3" presStyleCnt="7"/>
      <dgm:spPr/>
      <dgm:t>
        <a:bodyPr/>
        <a:lstStyle/>
        <a:p>
          <a:endParaRPr lang="en-US"/>
        </a:p>
      </dgm:t>
    </dgm:pt>
    <dgm:pt modelId="{46850E53-4CDF-499E-9E79-0CDD0F153506}" type="pres">
      <dgm:prSet presAssocID="{B53C78B8-8A09-4566-851B-BF8166E22908}" presName="node" presStyleLbl="node1" presStyleIdx="3" presStyleCnt="7">
        <dgm:presLayoutVars>
          <dgm:bulletEnabled val="1"/>
        </dgm:presLayoutVars>
      </dgm:prSet>
      <dgm:spPr/>
      <dgm:t>
        <a:bodyPr/>
        <a:lstStyle/>
        <a:p>
          <a:endParaRPr lang="en-US"/>
        </a:p>
      </dgm:t>
    </dgm:pt>
    <dgm:pt modelId="{54EB3199-08F5-4B20-8456-3101F45830D3}" type="pres">
      <dgm:prSet presAssocID="{2B7B8853-D9DF-4DC6-8E29-365A9FB4B12B}" presName="parTrans" presStyleLbl="bgSibTrans2D1" presStyleIdx="4" presStyleCnt="7"/>
      <dgm:spPr/>
      <dgm:t>
        <a:bodyPr/>
        <a:lstStyle/>
        <a:p>
          <a:endParaRPr lang="en-US"/>
        </a:p>
      </dgm:t>
    </dgm:pt>
    <dgm:pt modelId="{2A796985-E744-41B8-9407-00FEEB4BCB8B}" type="pres">
      <dgm:prSet presAssocID="{D13C0D57-A629-4307-A041-B0C71B3C2210}" presName="node" presStyleLbl="node1" presStyleIdx="4" presStyleCnt="7">
        <dgm:presLayoutVars>
          <dgm:bulletEnabled val="1"/>
        </dgm:presLayoutVars>
      </dgm:prSet>
      <dgm:spPr/>
      <dgm:t>
        <a:bodyPr/>
        <a:lstStyle/>
        <a:p>
          <a:endParaRPr lang="en-US"/>
        </a:p>
      </dgm:t>
    </dgm:pt>
    <dgm:pt modelId="{57AB14DF-BD3B-4362-9818-C820530115C2}" type="pres">
      <dgm:prSet presAssocID="{8C3FADF8-DE44-48E3-ACB8-7EE2EDC3A7AB}" presName="parTrans" presStyleLbl="bgSibTrans2D1" presStyleIdx="5" presStyleCnt="7"/>
      <dgm:spPr/>
      <dgm:t>
        <a:bodyPr/>
        <a:lstStyle/>
        <a:p>
          <a:endParaRPr lang="en-US"/>
        </a:p>
      </dgm:t>
    </dgm:pt>
    <dgm:pt modelId="{C3A0D200-7C06-4EDB-BF16-B40D6CA822B2}" type="pres">
      <dgm:prSet presAssocID="{8CC29B6D-6604-4764-AA5D-801F331D1FA4}" presName="node" presStyleLbl="node1" presStyleIdx="5" presStyleCnt="7">
        <dgm:presLayoutVars>
          <dgm:bulletEnabled val="1"/>
        </dgm:presLayoutVars>
      </dgm:prSet>
      <dgm:spPr/>
      <dgm:t>
        <a:bodyPr/>
        <a:lstStyle/>
        <a:p>
          <a:endParaRPr lang="en-US"/>
        </a:p>
      </dgm:t>
    </dgm:pt>
    <dgm:pt modelId="{51A4186C-7AF7-4C17-BE94-5F8952821370}" type="pres">
      <dgm:prSet presAssocID="{096650C4-7493-43FE-A609-0BF00BA13C8B}" presName="parTrans" presStyleLbl="bgSibTrans2D1" presStyleIdx="6" presStyleCnt="7"/>
      <dgm:spPr/>
      <dgm:t>
        <a:bodyPr/>
        <a:lstStyle/>
        <a:p>
          <a:endParaRPr lang="en-US"/>
        </a:p>
      </dgm:t>
    </dgm:pt>
    <dgm:pt modelId="{00717336-FA6B-413C-92CF-16D905D05344}" type="pres">
      <dgm:prSet presAssocID="{B3BA57AB-DA8C-437F-A97B-981857BBB9F1}" presName="node" presStyleLbl="node1" presStyleIdx="6" presStyleCnt="7">
        <dgm:presLayoutVars>
          <dgm:bulletEnabled val="1"/>
        </dgm:presLayoutVars>
      </dgm:prSet>
      <dgm:spPr/>
      <dgm:t>
        <a:bodyPr/>
        <a:lstStyle/>
        <a:p>
          <a:endParaRPr lang="en-US"/>
        </a:p>
      </dgm:t>
    </dgm:pt>
  </dgm:ptLst>
  <dgm:cxnLst>
    <dgm:cxn modelId="{D68CB57B-7439-4A65-9CD4-A6A39A183196}" type="presOf" srcId="{096650C4-7493-43FE-A609-0BF00BA13C8B}" destId="{51A4186C-7AF7-4C17-BE94-5F8952821370}" srcOrd="0" destOrd="0" presId="urn:microsoft.com/office/officeart/2005/8/layout/radial4"/>
    <dgm:cxn modelId="{FD3BF307-53A2-4DDC-B920-7C088BE90ABC}" srcId="{83B7AD10-F1A2-43C4-96E6-8D00C43E2DA5}" destId="{2A73D0BD-765C-4FE5-8C37-B2F18F26EE02}" srcOrd="0" destOrd="0" parTransId="{0232D93D-1DD4-4AEF-A9E1-E425E1C7BEBE}" sibTransId="{0FDECA43-29CD-469C-8F7B-FEAB0A7F7A6C}"/>
    <dgm:cxn modelId="{4B871F91-0289-4607-B578-0A7FECF3281D}" srcId="{8FB7EE68-DD99-455C-AD5C-40E2F9A033A6}" destId="{83B7AD10-F1A2-43C4-96E6-8D00C43E2DA5}" srcOrd="0" destOrd="0" parTransId="{40C1F24B-5AE2-4D6B-BCEE-24C92CB42B7A}" sibTransId="{4A262325-BC55-4E6B-B712-495320D57D55}"/>
    <dgm:cxn modelId="{1D6CAE88-CFF2-423D-9D1B-A9EBCF34565B}" srcId="{8FB7EE68-DD99-455C-AD5C-40E2F9A033A6}" destId="{1131F588-56C2-415D-B1B0-55E8D000459D}" srcOrd="1" destOrd="0" parTransId="{A9CF66B0-2402-44E4-AD70-0C6F4BE129FB}" sibTransId="{9EFBD189-2D89-46D4-BABD-70088EA2170F}"/>
    <dgm:cxn modelId="{8624898A-2909-4B0B-99FE-955A4E56258D}" srcId="{83B7AD10-F1A2-43C4-96E6-8D00C43E2DA5}" destId="{D13C0D57-A629-4307-A041-B0C71B3C2210}" srcOrd="4" destOrd="0" parTransId="{2B7B8853-D9DF-4DC6-8E29-365A9FB4B12B}" sibTransId="{23EDB4F5-7B75-4B89-9B49-BFBCE3270C95}"/>
    <dgm:cxn modelId="{B2C6EA5C-37B2-4202-99D0-4988564918C3}" srcId="{83B7AD10-F1A2-43C4-96E6-8D00C43E2DA5}" destId="{8CC29B6D-6604-4764-AA5D-801F331D1FA4}" srcOrd="5" destOrd="0" parTransId="{8C3FADF8-DE44-48E3-ACB8-7EE2EDC3A7AB}" sibTransId="{F053F792-2711-4D74-940B-E0B605089A72}"/>
    <dgm:cxn modelId="{A488DCF1-5341-4943-988C-608A03EDE8B7}" type="presOf" srcId="{2A73D0BD-765C-4FE5-8C37-B2F18F26EE02}" destId="{04032477-CBCB-4C50-8E45-85CB05C5A81C}" srcOrd="0" destOrd="0" presId="urn:microsoft.com/office/officeart/2005/8/layout/radial4"/>
    <dgm:cxn modelId="{34A70A9F-6DB7-46B9-A673-4FFF77158BBA}" type="presOf" srcId="{8C3FADF8-DE44-48E3-ACB8-7EE2EDC3A7AB}" destId="{57AB14DF-BD3B-4362-9818-C820530115C2}" srcOrd="0" destOrd="0" presId="urn:microsoft.com/office/officeart/2005/8/layout/radial4"/>
    <dgm:cxn modelId="{95B04447-F5BE-4DA9-A6D1-89E2561BB37B}" srcId="{83B7AD10-F1A2-43C4-96E6-8D00C43E2DA5}" destId="{B3BA57AB-DA8C-437F-A97B-981857BBB9F1}" srcOrd="6" destOrd="0" parTransId="{096650C4-7493-43FE-A609-0BF00BA13C8B}" sibTransId="{A3F15F73-B2DD-489A-80B4-87B60D30BF0A}"/>
    <dgm:cxn modelId="{CEEA8EAE-064A-4F03-8BDC-453BDBB9775F}" srcId="{83B7AD10-F1A2-43C4-96E6-8D00C43E2DA5}" destId="{B53C78B8-8A09-4566-851B-BF8166E22908}" srcOrd="3" destOrd="0" parTransId="{6F0E755D-368A-46C7-83A0-E1DBC9323518}" sibTransId="{417B5230-C0C8-4727-8EE5-83534E26AF82}"/>
    <dgm:cxn modelId="{56040BD5-8639-4F0A-A3D6-D1736CACF4AB}" type="presOf" srcId="{0232D93D-1DD4-4AEF-A9E1-E425E1C7BEBE}" destId="{AF68E1CC-DA79-4DFC-9C03-12AA3A73308B}" srcOrd="0" destOrd="0" presId="urn:microsoft.com/office/officeart/2005/8/layout/radial4"/>
    <dgm:cxn modelId="{BD982712-4695-4A55-8C5D-762EDF0E887A}" type="presOf" srcId="{6F0E755D-368A-46C7-83A0-E1DBC9323518}" destId="{078CB83F-6AF2-49E7-B65C-DD673BA2DF0E}" srcOrd="0" destOrd="0" presId="urn:microsoft.com/office/officeart/2005/8/layout/radial4"/>
    <dgm:cxn modelId="{45461327-4BEB-477D-AFBC-02DB558BA0E6}" srcId="{83B7AD10-F1A2-43C4-96E6-8D00C43E2DA5}" destId="{7BE21F7A-8BBB-4365-8244-B75FF5874363}" srcOrd="1" destOrd="0" parTransId="{CAB0F303-8B9A-49B1-A486-32B90764B66E}" sibTransId="{75BC1FCC-AC41-4F97-ADDA-3CA4A0F948E5}"/>
    <dgm:cxn modelId="{A72F7BBE-34D1-4E25-B098-4E59A8BC42E4}" srcId="{83B7AD10-F1A2-43C4-96E6-8D00C43E2DA5}" destId="{2EA7D92D-B1BA-42F9-ACF3-FBB34C9B9395}" srcOrd="2" destOrd="0" parTransId="{DDF676A1-1FCC-4A39-B702-1E9E3ADDCF2E}" sibTransId="{9A10E761-1669-4C0B-AB32-A953483707EB}"/>
    <dgm:cxn modelId="{34279DFF-B57C-43DF-A891-FB480FA97B9E}" type="presOf" srcId="{DDF676A1-1FCC-4A39-B702-1E9E3ADDCF2E}" destId="{FAA59C32-124C-4EB3-9E49-06512928C0C3}" srcOrd="0" destOrd="0" presId="urn:microsoft.com/office/officeart/2005/8/layout/radial4"/>
    <dgm:cxn modelId="{D0FEA18D-82AA-4648-AD31-A414EDCDA269}" type="presOf" srcId="{7BE21F7A-8BBB-4365-8244-B75FF5874363}" destId="{DBDE7360-55FF-4579-A67C-3E9229BC9929}" srcOrd="0" destOrd="0" presId="urn:microsoft.com/office/officeart/2005/8/layout/radial4"/>
    <dgm:cxn modelId="{1F73D7FA-CD91-4D0A-AE7A-B5135C889B31}" type="presOf" srcId="{8FB7EE68-DD99-455C-AD5C-40E2F9A033A6}" destId="{94892AD1-E4CB-4F65-911A-6B376C3B4DA4}" srcOrd="0" destOrd="0" presId="urn:microsoft.com/office/officeart/2005/8/layout/radial4"/>
    <dgm:cxn modelId="{AB15B083-1D19-4C23-9FFA-546CF064077F}" type="presOf" srcId="{83B7AD10-F1A2-43C4-96E6-8D00C43E2DA5}" destId="{DD263FA6-277E-408A-ADAB-E54C0375A7CF}" srcOrd="0" destOrd="0" presId="urn:microsoft.com/office/officeart/2005/8/layout/radial4"/>
    <dgm:cxn modelId="{C2CF49DC-1418-4749-8D4C-D34517AF9F06}" type="presOf" srcId="{2B7B8853-D9DF-4DC6-8E29-365A9FB4B12B}" destId="{54EB3199-08F5-4B20-8456-3101F45830D3}" srcOrd="0" destOrd="0" presId="urn:microsoft.com/office/officeart/2005/8/layout/radial4"/>
    <dgm:cxn modelId="{9933C76B-79B6-4163-8BB0-2A871E542C16}" type="presOf" srcId="{D13C0D57-A629-4307-A041-B0C71B3C2210}" destId="{2A796985-E744-41B8-9407-00FEEB4BCB8B}" srcOrd="0" destOrd="0" presId="urn:microsoft.com/office/officeart/2005/8/layout/radial4"/>
    <dgm:cxn modelId="{57EDBC06-1547-4A66-A74E-05E787765F80}" type="presOf" srcId="{8CC29B6D-6604-4764-AA5D-801F331D1FA4}" destId="{C3A0D200-7C06-4EDB-BF16-B40D6CA822B2}" srcOrd="0" destOrd="0" presId="urn:microsoft.com/office/officeart/2005/8/layout/radial4"/>
    <dgm:cxn modelId="{EA135917-12DE-4BAE-8E3A-6733A8A89EAF}" type="presOf" srcId="{B53C78B8-8A09-4566-851B-BF8166E22908}" destId="{46850E53-4CDF-499E-9E79-0CDD0F153506}" srcOrd="0" destOrd="0" presId="urn:microsoft.com/office/officeart/2005/8/layout/radial4"/>
    <dgm:cxn modelId="{6291CB20-B717-4454-8A0D-72D7664CB636}" type="presOf" srcId="{2EA7D92D-B1BA-42F9-ACF3-FBB34C9B9395}" destId="{D7BC5642-C207-4D7F-B06B-3DEA3DC503AB}" srcOrd="0" destOrd="0" presId="urn:microsoft.com/office/officeart/2005/8/layout/radial4"/>
    <dgm:cxn modelId="{DDA4961C-E4D4-47F7-9587-68045045669E}" type="presOf" srcId="{B3BA57AB-DA8C-437F-A97B-981857BBB9F1}" destId="{00717336-FA6B-413C-92CF-16D905D05344}" srcOrd="0" destOrd="0" presId="urn:microsoft.com/office/officeart/2005/8/layout/radial4"/>
    <dgm:cxn modelId="{75F60DB8-78D1-4E18-A3B4-7D7F35D547C7}" type="presOf" srcId="{CAB0F303-8B9A-49B1-A486-32B90764B66E}" destId="{5AE57FA7-6B3A-4962-843A-05B386BD90D9}" srcOrd="0" destOrd="0" presId="urn:microsoft.com/office/officeart/2005/8/layout/radial4"/>
    <dgm:cxn modelId="{A8CDCCDA-4633-42DB-B3F0-ADF959A2FBAB}" type="presParOf" srcId="{94892AD1-E4CB-4F65-911A-6B376C3B4DA4}" destId="{DD263FA6-277E-408A-ADAB-E54C0375A7CF}" srcOrd="0" destOrd="0" presId="urn:microsoft.com/office/officeart/2005/8/layout/radial4"/>
    <dgm:cxn modelId="{5E06AE29-CA93-42CB-AB13-0543A8CFC577}" type="presParOf" srcId="{94892AD1-E4CB-4F65-911A-6B376C3B4DA4}" destId="{AF68E1CC-DA79-4DFC-9C03-12AA3A73308B}" srcOrd="1" destOrd="0" presId="urn:microsoft.com/office/officeart/2005/8/layout/radial4"/>
    <dgm:cxn modelId="{63F1A653-4C9A-48FC-B14B-1C27E7EEC4A6}" type="presParOf" srcId="{94892AD1-E4CB-4F65-911A-6B376C3B4DA4}" destId="{04032477-CBCB-4C50-8E45-85CB05C5A81C}" srcOrd="2" destOrd="0" presId="urn:microsoft.com/office/officeart/2005/8/layout/radial4"/>
    <dgm:cxn modelId="{C32F9310-59F9-442E-B72B-A0825D5898F5}" type="presParOf" srcId="{94892AD1-E4CB-4F65-911A-6B376C3B4DA4}" destId="{5AE57FA7-6B3A-4962-843A-05B386BD90D9}" srcOrd="3" destOrd="0" presId="urn:microsoft.com/office/officeart/2005/8/layout/radial4"/>
    <dgm:cxn modelId="{169FC829-7C85-44E8-8FB3-3E48A4DA821C}" type="presParOf" srcId="{94892AD1-E4CB-4F65-911A-6B376C3B4DA4}" destId="{DBDE7360-55FF-4579-A67C-3E9229BC9929}" srcOrd="4" destOrd="0" presId="urn:microsoft.com/office/officeart/2005/8/layout/radial4"/>
    <dgm:cxn modelId="{17DB6A5A-F39A-454A-B402-50F517800141}" type="presParOf" srcId="{94892AD1-E4CB-4F65-911A-6B376C3B4DA4}" destId="{FAA59C32-124C-4EB3-9E49-06512928C0C3}" srcOrd="5" destOrd="0" presId="urn:microsoft.com/office/officeart/2005/8/layout/radial4"/>
    <dgm:cxn modelId="{62B332CB-E77B-4CD8-A1FD-F836F519DE0D}" type="presParOf" srcId="{94892AD1-E4CB-4F65-911A-6B376C3B4DA4}" destId="{D7BC5642-C207-4D7F-B06B-3DEA3DC503AB}" srcOrd="6" destOrd="0" presId="urn:microsoft.com/office/officeart/2005/8/layout/radial4"/>
    <dgm:cxn modelId="{FDF0C3A9-3690-4C82-A9ED-26BE8B825139}" type="presParOf" srcId="{94892AD1-E4CB-4F65-911A-6B376C3B4DA4}" destId="{078CB83F-6AF2-49E7-B65C-DD673BA2DF0E}" srcOrd="7" destOrd="0" presId="urn:microsoft.com/office/officeart/2005/8/layout/radial4"/>
    <dgm:cxn modelId="{55E151C9-CFDB-4D95-8072-9867C3F9CA67}" type="presParOf" srcId="{94892AD1-E4CB-4F65-911A-6B376C3B4DA4}" destId="{46850E53-4CDF-499E-9E79-0CDD0F153506}" srcOrd="8" destOrd="0" presId="urn:microsoft.com/office/officeart/2005/8/layout/radial4"/>
    <dgm:cxn modelId="{C918EB12-6FA3-4015-9E55-866A221BE298}" type="presParOf" srcId="{94892AD1-E4CB-4F65-911A-6B376C3B4DA4}" destId="{54EB3199-08F5-4B20-8456-3101F45830D3}" srcOrd="9" destOrd="0" presId="urn:microsoft.com/office/officeart/2005/8/layout/radial4"/>
    <dgm:cxn modelId="{863F2142-3AD2-4E4E-B927-E94334663389}" type="presParOf" srcId="{94892AD1-E4CB-4F65-911A-6B376C3B4DA4}" destId="{2A796985-E744-41B8-9407-00FEEB4BCB8B}" srcOrd="10" destOrd="0" presId="urn:microsoft.com/office/officeart/2005/8/layout/radial4"/>
    <dgm:cxn modelId="{0106DB4F-D054-42FA-B859-4F9C82447F9D}" type="presParOf" srcId="{94892AD1-E4CB-4F65-911A-6B376C3B4DA4}" destId="{57AB14DF-BD3B-4362-9818-C820530115C2}" srcOrd="11" destOrd="0" presId="urn:microsoft.com/office/officeart/2005/8/layout/radial4"/>
    <dgm:cxn modelId="{E80E703A-2BB7-4A14-8F29-1E5C56E55615}" type="presParOf" srcId="{94892AD1-E4CB-4F65-911A-6B376C3B4DA4}" destId="{C3A0D200-7C06-4EDB-BF16-B40D6CA822B2}" srcOrd="12" destOrd="0" presId="urn:microsoft.com/office/officeart/2005/8/layout/radial4"/>
    <dgm:cxn modelId="{E3D428C2-2D1C-4151-A7C4-4BB56EB56A11}" type="presParOf" srcId="{94892AD1-E4CB-4F65-911A-6B376C3B4DA4}" destId="{51A4186C-7AF7-4C17-BE94-5F8952821370}" srcOrd="13" destOrd="0" presId="urn:microsoft.com/office/officeart/2005/8/layout/radial4"/>
    <dgm:cxn modelId="{6683935B-835B-438F-8E56-4E818CD8153A}" type="presParOf" srcId="{94892AD1-E4CB-4F65-911A-6B376C3B4DA4}" destId="{00717336-FA6B-413C-92CF-16D905D05344}" srcOrd="1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B682DE-C07B-4F86-A0E5-0573D3590F96}" type="doc">
      <dgm:prSet loTypeId="urn:microsoft.com/office/officeart/2005/8/layout/cycle7" loCatId="cycle" qsTypeId="urn:microsoft.com/office/officeart/2005/8/quickstyle/3d1" qsCatId="3D" csTypeId="urn:microsoft.com/office/officeart/2005/8/colors/accent3_2" csCatId="accent3" phldr="1"/>
      <dgm:spPr/>
      <dgm:t>
        <a:bodyPr/>
        <a:lstStyle/>
        <a:p>
          <a:endParaRPr lang="en-US"/>
        </a:p>
      </dgm:t>
    </dgm:pt>
    <dgm:pt modelId="{406D6D4A-0CDB-4BC3-BEDA-F38D0F459B3B}">
      <dgm:prSet phldrT="[Text]"/>
      <dgm:spPr/>
      <dgm:t>
        <a:bodyPr/>
        <a:lstStyle/>
        <a:p>
          <a:r>
            <a:rPr lang="en-US" dirty="0" smtClean="0">
              <a:solidFill>
                <a:schemeClr val="accent6"/>
              </a:solidFill>
            </a:rPr>
            <a:t>Do not share media and reagents with others</a:t>
          </a:r>
          <a:endParaRPr lang="en-US" dirty="0">
            <a:solidFill>
              <a:schemeClr val="accent6"/>
            </a:solidFill>
          </a:endParaRPr>
        </a:p>
      </dgm:t>
    </dgm:pt>
    <dgm:pt modelId="{E031E72D-1235-45ED-884C-F83C864F06EA}" type="parTrans" cxnId="{4D8F3328-4FE0-464B-BB6A-2095205E7238}">
      <dgm:prSet/>
      <dgm:spPr/>
      <dgm:t>
        <a:bodyPr/>
        <a:lstStyle/>
        <a:p>
          <a:endParaRPr lang="en-US"/>
        </a:p>
      </dgm:t>
    </dgm:pt>
    <dgm:pt modelId="{6C20BE3C-6D88-41B3-BFE2-4B46D3212F13}" type="sibTrans" cxnId="{4D8F3328-4FE0-464B-BB6A-2095205E7238}">
      <dgm:prSet/>
      <dgm:spPr/>
      <dgm:t>
        <a:bodyPr/>
        <a:lstStyle/>
        <a:p>
          <a:endParaRPr lang="en-US"/>
        </a:p>
      </dgm:t>
    </dgm:pt>
    <dgm:pt modelId="{89ACBEAF-739F-4E1D-8E89-10AC83C0462B}">
      <dgm:prSet/>
      <dgm:spPr/>
      <dgm:t>
        <a:bodyPr/>
        <a:lstStyle/>
        <a:p>
          <a:r>
            <a:rPr lang="en-US" dirty="0" smtClean="0">
              <a:solidFill>
                <a:schemeClr val="accent6"/>
              </a:solidFill>
            </a:rPr>
            <a:t>Eliminate cardboard storage in fridge or cold room (mold)</a:t>
          </a:r>
        </a:p>
      </dgm:t>
    </dgm:pt>
    <dgm:pt modelId="{FFAA8CA0-8FCD-4337-BC3A-E76BDBAB1DA9}" type="parTrans" cxnId="{3E5B986F-004F-4A0F-8CCF-9EA4CC90E8C2}">
      <dgm:prSet/>
      <dgm:spPr/>
      <dgm:t>
        <a:bodyPr/>
        <a:lstStyle/>
        <a:p>
          <a:endParaRPr lang="en-US"/>
        </a:p>
      </dgm:t>
    </dgm:pt>
    <dgm:pt modelId="{58848ED2-4136-49E5-B7A3-E8FC25AA68C5}" type="sibTrans" cxnId="{3E5B986F-004F-4A0F-8CCF-9EA4CC90E8C2}">
      <dgm:prSet/>
      <dgm:spPr/>
      <dgm:t>
        <a:bodyPr/>
        <a:lstStyle/>
        <a:p>
          <a:endParaRPr lang="en-US"/>
        </a:p>
      </dgm:t>
    </dgm:pt>
    <dgm:pt modelId="{C84762D2-726C-44F1-B5F5-740499F655C5}">
      <dgm:prSet phldrT="[Text]"/>
      <dgm:spPr/>
      <dgm:t>
        <a:bodyPr/>
        <a:lstStyle/>
        <a:p>
          <a:r>
            <a:rPr lang="en-US" dirty="0" smtClean="0">
              <a:solidFill>
                <a:schemeClr val="accent6"/>
              </a:solidFill>
            </a:rPr>
            <a:t>Discard old bottles of Media</a:t>
          </a:r>
          <a:endParaRPr lang="en-US" dirty="0">
            <a:solidFill>
              <a:schemeClr val="accent6"/>
            </a:solidFill>
          </a:endParaRPr>
        </a:p>
      </dgm:t>
    </dgm:pt>
    <dgm:pt modelId="{7F11335B-6ADA-4930-8AB1-0404FA26F4FD}" type="sibTrans" cxnId="{24686AF5-43A6-47FA-9C8B-5D6215073F15}">
      <dgm:prSet/>
      <dgm:spPr/>
      <dgm:t>
        <a:bodyPr/>
        <a:lstStyle/>
        <a:p>
          <a:endParaRPr lang="en-US"/>
        </a:p>
      </dgm:t>
    </dgm:pt>
    <dgm:pt modelId="{91B87F06-7CC0-4597-83E0-FFACB19B49DA}" type="parTrans" cxnId="{24686AF5-43A6-47FA-9C8B-5D6215073F15}">
      <dgm:prSet/>
      <dgm:spPr/>
      <dgm:t>
        <a:bodyPr/>
        <a:lstStyle/>
        <a:p>
          <a:endParaRPr lang="en-US"/>
        </a:p>
      </dgm:t>
    </dgm:pt>
    <dgm:pt modelId="{841F9299-EC35-4B09-A01B-06140590B16B}" type="pres">
      <dgm:prSet presAssocID="{A1B682DE-C07B-4F86-A0E5-0573D3590F96}" presName="Name0" presStyleCnt="0">
        <dgm:presLayoutVars>
          <dgm:dir/>
          <dgm:resizeHandles val="exact"/>
        </dgm:presLayoutVars>
      </dgm:prSet>
      <dgm:spPr/>
      <dgm:t>
        <a:bodyPr/>
        <a:lstStyle/>
        <a:p>
          <a:endParaRPr lang="en-US"/>
        </a:p>
      </dgm:t>
    </dgm:pt>
    <dgm:pt modelId="{841C0618-ACAD-4B43-81AD-7F3AA771311C}" type="pres">
      <dgm:prSet presAssocID="{406D6D4A-0CDB-4BC3-BEDA-F38D0F459B3B}" presName="node" presStyleLbl="node1" presStyleIdx="0" presStyleCnt="3">
        <dgm:presLayoutVars>
          <dgm:bulletEnabled val="1"/>
        </dgm:presLayoutVars>
      </dgm:prSet>
      <dgm:spPr/>
      <dgm:t>
        <a:bodyPr/>
        <a:lstStyle/>
        <a:p>
          <a:endParaRPr lang="en-US"/>
        </a:p>
      </dgm:t>
    </dgm:pt>
    <dgm:pt modelId="{42B6F62E-1D93-4EA5-8461-E7AFE2658BA9}" type="pres">
      <dgm:prSet presAssocID="{6C20BE3C-6D88-41B3-BFE2-4B46D3212F13}" presName="sibTrans" presStyleLbl="sibTrans2D1" presStyleIdx="0" presStyleCnt="3"/>
      <dgm:spPr/>
      <dgm:t>
        <a:bodyPr/>
        <a:lstStyle/>
        <a:p>
          <a:endParaRPr lang="en-US"/>
        </a:p>
      </dgm:t>
    </dgm:pt>
    <dgm:pt modelId="{343406F5-3B76-402A-9ED1-C25290D92E53}" type="pres">
      <dgm:prSet presAssocID="{6C20BE3C-6D88-41B3-BFE2-4B46D3212F13}" presName="connectorText" presStyleLbl="sibTrans2D1" presStyleIdx="0" presStyleCnt="3"/>
      <dgm:spPr/>
      <dgm:t>
        <a:bodyPr/>
        <a:lstStyle/>
        <a:p>
          <a:endParaRPr lang="en-US"/>
        </a:p>
      </dgm:t>
    </dgm:pt>
    <dgm:pt modelId="{517D0C7A-2AA1-47DF-A2D1-6A900A3B9817}" type="pres">
      <dgm:prSet presAssocID="{89ACBEAF-739F-4E1D-8E89-10AC83C0462B}" presName="node" presStyleLbl="node1" presStyleIdx="1" presStyleCnt="3">
        <dgm:presLayoutVars>
          <dgm:bulletEnabled val="1"/>
        </dgm:presLayoutVars>
      </dgm:prSet>
      <dgm:spPr/>
      <dgm:t>
        <a:bodyPr/>
        <a:lstStyle/>
        <a:p>
          <a:endParaRPr lang="en-US"/>
        </a:p>
      </dgm:t>
    </dgm:pt>
    <dgm:pt modelId="{9C929187-BD76-4B1A-A167-F8CD5DCB6707}" type="pres">
      <dgm:prSet presAssocID="{58848ED2-4136-49E5-B7A3-E8FC25AA68C5}" presName="sibTrans" presStyleLbl="sibTrans2D1" presStyleIdx="1" presStyleCnt="3"/>
      <dgm:spPr/>
      <dgm:t>
        <a:bodyPr/>
        <a:lstStyle/>
        <a:p>
          <a:endParaRPr lang="en-US"/>
        </a:p>
      </dgm:t>
    </dgm:pt>
    <dgm:pt modelId="{A08B4A62-F512-43C6-8FD5-57F0BD273917}" type="pres">
      <dgm:prSet presAssocID="{58848ED2-4136-49E5-B7A3-E8FC25AA68C5}" presName="connectorText" presStyleLbl="sibTrans2D1" presStyleIdx="1" presStyleCnt="3"/>
      <dgm:spPr/>
      <dgm:t>
        <a:bodyPr/>
        <a:lstStyle/>
        <a:p>
          <a:endParaRPr lang="en-US"/>
        </a:p>
      </dgm:t>
    </dgm:pt>
    <dgm:pt modelId="{F2FF5600-2CB9-4EA6-8E0B-C4487A67A4B4}" type="pres">
      <dgm:prSet presAssocID="{C84762D2-726C-44F1-B5F5-740499F655C5}" presName="node" presStyleLbl="node1" presStyleIdx="2" presStyleCnt="3">
        <dgm:presLayoutVars>
          <dgm:bulletEnabled val="1"/>
        </dgm:presLayoutVars>
      </dgm:prSet>
      <dgm:spPr/>
      <dgm:t>
        <a:bodyPr/>
        <a:lstStyle/>
        <a:p>
          <a:endParaRPr lang="en-US"/>
        </a:p>
      </dgm:t>
    </dgm:pt>
    <dgm:pt modelId="{3E2DAF23-547F-4AE6-BD6C-7BF80B98EE2C}" type="pres">
      <dgm:prSet presAssocID="{7F11335B-6ADA-4930-8AB1-0404FA26F4FD}" presName="sibTrans" presStyleLbl="sibTrans2D1" presStyleIdx="2" presStyleCnt="3"/>
      <dgm:spPr/>
      <dgm:t>
        <a:bodyPr/>
        <a:lstStyle/>
        <a:p>
          <a:endParaRPr lang="en-US"/>
        </a:p>
      </dgm:t>
    </dgm:pt>
    <dgm:pt modelId="{845C0BE2-0176-4D9C-B209-E69687D65D2C}" type="pres">
      <dgm:prSet presAssocID="{7F11335B-6ADA-4930-8AB1-0404FA26F4FD}" presName="connectorText" presStyleLbl="sibTrans2D1" presStyleIdx="2" presStyleCnt="3"/>
      <dgm:spPr/>
      <dgm:t>
        <a:bodyPr/>
        <a:lstStyle/>
        <a:p>
          <a:endParaRPr lang="en-US"/>
        </a:p>
      </dgm:t>
    </dgm:pt>
  </dgm:ptLst>
  <dgm:cxnLst>
    <dgm:cxn modelId="{EE8E1ABB-8783-4059-83BA-B74F8C7962DD}" type="presOf" srcId="{7F11335B-6ADA-4930-8AB1-0404FA26F4FD}" destId="{3E2DAF23-547F-4AE6-BD6C-7BF80B98EE2C}" srcOrd="0" destOrd="0" presId="urn:microsoft.com/office/officeart/2005/8/layout/cycle7"/>
    <dgm:cxn modelId="{595175CC-7FD3-4DBE-8CC3-0681C28FE11B}" type="presOf" srcId="{406D6D4A-0CDB-4BC3-BEDA-F38D0F459B3B}" destId="{841C0618-ACAD-4B43-81AD-7F3AA771311C}" srcOrd="0" destOrd="0" presId="urn:microsoft.com/office/officeart/2005/8/layout/cycle7"/>
    <dgm:cxn modelId="{3E5B986F-004F-4A0F-8CCF-9EA4CC90E8C2}" srcId="{A1B682DE-C07B-4F86-A0E5-0573D3590F96}" destId="{89ACBEAF-739F-4E1D-8E89-10AC83C0462B}" srcOrd="1" destOrd="0" parTransId="{FFAA8CA0-8FCD-4337-BC3A-E76BDBAB1DA9}" sibTransId="{58848ED2-4136-49E5-B7A3-E8FC25AA68C5}"/>
    <dgm:cxn modelId="{F4566316-016A-494D-8C05-D6B6C3AF9FE8}" type="presOf" srcId="{6C20BE3C-6D88-41B3-BFE2-4B46D3212F13}" destId="{42B6F62E-1D93-4EA5-8461-E7AFE2658BA9}" srcOrd="0" destOrd="0" presId="urn:microsoft.com/office/officeart/2005/8/layout/cycle7"/>
    <dgm:cxn modelId="{4D8F3328-4FE0-464B-BB6A-2095205E7238}" srcId="{A1B682DE-C07B-4F86-A0E5-0573D3590F96}" destId="{406D6D4A-0CDB-4BC3-BEDA-F38D0F459B3B}" srcOrd="0" destOrd="0" parTransId="{E031E72D-1235-45ED-884C-F83C864F06EA}" sibTransId="{6C20BE3C-6D88-41B3-BFE2-4B46D3212F13}"/>
    <dgm:cxn modelId="{9B0AABC3-A3E6-45DC-8599-903191F3AFA9}" type="presOf" srcId="{58848ED2-4136-49E5-B7A3-E8FC25AA68C5}" destId="{A08B4A62-F512-43C6-8FD5-57F0BD273917}" srcOrd="1" destOrd="0" presId="urn:microsoft.com/office/officeart/2005/8/layout/cycle7"/>
    <dgm:cxn modelId="{123A03CE-7686-4F6C-9DB8-C1EDCDEFE0E0}" type="presOf" srcId="{7F11335B-6ADA-4930-8AB1-0404FA26F4FD}" destId="{845C0BE2-0176-4D9C-B209-E69687D65D2C}" srcOrd="1" destOrd="0" presId="urn:microsoft.com/office/officeart/2005/8/layout/cycle7"/>
    <dgm:cxn modelId="{EE561681-F0CF-475B-9C87-E83F5E9B77FB}" type="presOf" srcId="{58848ED2-4136-49E5-B7A3-E8FC25AA68C5}" destId="{9C929187-BD76-4B1A-A167-F8CD5DCB6707}" srcOrd="0" destOrd="0" presId="urn:microsoft.com/office/officeart/2005/8/layout/cycle7"/>
    <dgm:cxn modelId="{C05B231A-F063-4378-8BAD-FC0CABA75B2F}" type="presOf" srcId="{89ACBEAF-739F-4E1D-8E89-10AC83C0462B}" destId="{517D0C7A-2AA1-47DF-A2D1-6A900A3B9817}" srcOrd="0" destOrd="0" presId="urn:microsoft.com/office/officeart/2005/8/layout/cycle7"/>
    <dgm:cxn modelId="{24686AF5-43A6-47FA-9C8B-5D6215073F15}" srcId="{A1B682DE-C07B-4F86-A0E5-0573D3590F96}" destId="{C84762D2-726C-44F1-B5F5-740499F655C5}" srcOrd="2" destOrd="0" parTransId="{91B87F06-7CC0-4597-83E0-FFACB19B49DA}" sibTransId="{7F11335B-6ADA-4930-8AB1-0404FA26F4FD}"/>
    <dgm:cxn modelId="{1B4CA05C-27BF-4B41-9140-F6EA69045A7B}" type="presOf" srcId="{C84762D2-726C-44F1-B5F5-740499F655C5}" destId="{F2FF5600-2CB9-4EA6-8E0B-C4487A67A4B4}" srcOrd="0" destOrd="0" presId="urn:microsoft.com/office/officeart/2005/8/layout/cycle7"/>
    <dgm:cxn modelId="{538541A9-8B91-4143-B9AD-B1B717E423E4}" type="presOf" srcId="{6C20BE3C-6D88-41B3-BFE2-4B46D3212F13}" destId="{343406F5-3B76-402A-9ED1-C25290D92E53}" srcOrd="1" destOrd="0" presId="urn:microsoft.com/office/officeart/2005/8/layout/cycle7"/>
    <dgm:cxn modelId="{C2AB4A6D-9E16-4940-A19F-FCB89832EF3D}" type="presOf" srcId="{A1B682DE-C07B-4F86-A0E5-0573D3590F96}" destId="{841F9299-EC35-4B09-A01B-06140590B16B}" srcOrd="0" destOrd="0" presId="urn:microsoft.com/office/officeart/2005/8/layout/cycle7"/>
    <dgm:cxn modelId="{91DE209E-6B0D-47F3-9388-6BF1FD52DFE9}" type="presParOf" srcId="{841F9299-EC35-4B09-A01B-06140590B16B}" destId="{841C0618-ACAD-4B43-81AD-7F3AA771311C}" srcOrd="0" destOrd="0" presId="urn:microsoft.com/office/officeart/2005/8/layout/cycle7"/>
    <dgm:cxn modelId="{C702BB70-1A30-4F50-8BF3-DDBE7FC7F759}" type="presParOf" srcId="{841F9299-EC35-4B09-A01B-06140590B16B}" destId="{42B6F62E-1D93-4EA5-8461-E7AFE2658BA9}" srcOrd="1" destOrd="0" presId="urn:microsoft.com/office/officeart/2005/8/layout/cycle7"/>
    <dgm:cxn modelId="{1571259C-EE1E-458C-9A73-7D2FBBA38800}" type="presParOf" srcId="{42B6F62E-1D93-4EA5-8461-E7AFE2658BA9}" destId="{343406F5-3B76-402A-9ED1-C25290D92E53}" srcOrd="0" destOrd="0" presId="urn:microsoft.com/office/officeart/2005/8/layout/cycle7"/>
    <dgm:cxn modelId="{5B680DE1-03E7-4D3C-8003-D044786B8292}" type="presParOf" srcId="{841F9299-EC35-4B09-A01B-06140590B16B}" destId="{517D0C7A-2AA1-47DF-A2D1-6A900A3B9817}" srcOrd="2" destOrd="0" presId="urn:microsoft.com/office/officeart/2005/8/layout/cycle7"/>
    <dgm:cxn modelId="{EC379BF2-E1D1-47FA-8EF2-8C41BBD978C4}" type="presParOf" srcId="{841F9299-EC35-4B09-A01B-06140590B16B}" destId="{9C929187-BD76-4B1A-A167-F8CD5DCB6707}" srcOrd="3" destOrd="0" presId="urn:microsoft.com/office/officeart/2005/8/layout/cycle7"/>
    <dgm:cxn modelId="{9A544AA0-D4FB-44F2-8DD0-5DC04B5A8467}" type="presParOf" srcId="{9C929187-BD76-4B1A-A167-F8CD5DCB6707}" destId="{A08B4A62-F512-43C6-8FD5-57F0BD273917}" srcOrd="0" destOrd="0" presId="urn:microsoft.com/office/officeart/2005/8/layout/cycle7"/>
    <dgm:cxn modelId="{643C4D72-C9F3-40A8-97E7-7D44096FD6A4}" type="presParOf" srcId="{841F9299-EC35-4B09-A01B-06140590B16B}" destId="{F2FF5600-2CB9-4EA6-8E0B-C4487A67A4B4}" srcOrd="4" destOrd="0" presId="urn:microsoft.com/office/officeart/2005/8/layout/cycle7"/>
    <dgm:cxn modelId="{53BD2334-65CE-4AC2-8D5E-43F661252C67}" type="presParOf" srcId="{841F9299-EC35-4B09-A01B-06140590B16B}" destId="{3E2DAF23-547F-4AE6-BD6C-7BF80B98EE2C}" srcOrd="5" destOrd="0" presId="urn:microsoft.com/office/officeart/2005/8/layout/cycle7"/>
    <dgm:cxn modelId="{03039EF4-849F-496F-8709-CE04FDEE9E98}" type="presParOf" srcId="{3E2DAF23-547F-4AE6-BD6C-7BF80B98EE2C}" destId="{845C0BE2-0176-4D9C-B209-E69687D65D2C}" srcOrd="0" destOrd="0" presId="urn:microsoft.com/office/officeart/2005/8/layout/cycle7"/>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0637C7-1288-4302-8A6A-9EF13264BC71}" type="doc">
      <dgm:prSet loTypeId="urn:microsoft.com/office/officeart/2005/8/layout/vProcess5" loCatId="process" qsTypeId="urn:microsoft.com/office/officeart/2005/8/quickstyle/3d1" qsCatId="3D" csTypeId="urn:microsoft.com/office/officeart/2005/8/colors/accent3_2" csCatId="accent3" phldr="1"/>
      <dgm:spPr/>
      <dgm:t>
        <a:bodyPr/>
        <a:lstStyle/>
        <a:p>
          <a:endParaRPr lang="en-US"/>
        </a:p>
      </dgm:t>
    </dgm:pt>
    <dgm:pt modelId="{3983904C-F56C-46B1-9E1B-C7900D57F743}">
      <dgm:prSet phldrT="[Text]" custT="1"/>
      <dgm:spPr/>
      <dgm:t>
        <a:bodyPr/>
        <a:lstStyle/>
        <a:p>
          <a:r>
            <a:rPr lang="en-US" sz="1800" b="1" i="0" dirty="0" smtClean="0">
              <a:solidFill>
                <a:schemeClr val="accent6"/>
              </a:solidFill>
            </a:rPr>
            <a:t>Chlorine derivatives are very aggressive and can corrode stainless steel and copper</a:t>
          </a:r>
          <a:endParaRPr lang="en-US" sz="1800" dirty="0">
            <a:solidFill>
              <a:schemeClr val="accent6"/>
            </a:solidFill>
          </a:endParaRPr>
        </a:p>
      </dgm:t>
    </dgm:pt>
    <dgm:pt modelId="{05AA5D95-2894-4D0B-A939-ED90E0131F93}" type="parTrans" cxnId="{C777FD0B-F215-4DC4-A78D-146D2881396E}">
      <dgm:prSet/>
      <dgm:spPr/>
      <dgm:t>
        <a:bodyPr/>
        <a:lstStyle/>
        <a:p>
          <a:endParaRPr lang="en-US"/>
        </a:p>
      </dgm:t>
    </dgm:pt>
    <dgm:pt modelId="{517D8534-7D25-40A0-89A4-28B9290234A0}" type="sibTrans" cxnId="{C777FD0B-F215-4DC4-A78D-146D2881396E}">
      <dgm:prSet/>
      <dgm:spPr/>
      <dgm:t>
        <a:bodyPr/>
        <a:lstStyle/>
        <a:p>
          <a:endParaRPr lang="en-US"/>
        </a:p>
      </dgm:t>
    </dgm:pt>
    <dgm:pt modelId="{5A94313F-D4F3-4D91-9574-7DECC239A9BF}">
      <dgm:prSet phldrT="[Text]" custT="1"/>
      <dgm:spPr/>
      <dgm:t>
        <a:bodyPr/>
        <a:lstStyle/>
        <a:p>
          <a:r>
            <a:rPr lang="en-US" sz="1800" b="1" dirty="0" smtClean="0">
              <a:solidFill>
                <a:schemeClr val="accent6"/>
              </a:solidFill>
            </a:rPr>
            <a:t>Many disinfectants are available, but not all are safe for your cells. Some disinfectants contain volatile organic chemicals, which can affect cell growth by inducing expressions of stress responses</a:t>
          </a:r>
          <a:endParaRPr lang="en-US" sz="1800" b="1" dirty="0">
            <a:solidFill>
              <a:schemeClr val="accent6"/>
            </a:solidFill>
          </a:endParaRPr>
        </a:p>
      </dgm:t>
    </dgm:pt>
    <dgm:pt modelId="{2FBA0B7A-07CB-40A9-B89C-7E0D352491CB}" type="parTrans" cxnId="{5EA558E0-D025-4653-A968-F7056738142D}">
      <dgm:prSet/>
      <dgm:spPr/>
      <dgm:t>
        <a:bodyPr/>
        <a:lstStyle/>
        <a:p>
          <a:endParaRPr lang="en-US"/>
        </a:p>
      </dgm:t>
    </dgm:pt>
    <dgm:pt modelId="{AC5138B1-0CCC-4FD1-91DD-4BDD011D5EAB}" type="sibTrans" cxnId="{5EA558E0-D025-4653-A968-F7056738142D}">
      <dgm:prSet/>
      <dgm:spPr/>
      <dgm:t>
        <a:bodyPr/>
        <a:lstStyle/>
        <a:p>
          <a:endParaRPr lang="en-US"/>
        </a:p>
      </dgm:t>
    </dgm:pt>
    <dgm:pt modelId="{DF65749A-1643-4CD2-A5E7-36BCADFC0DE2}">
      <dgm:prSet phldrT="[Text]" custT="1"/>
      <dgm:spPr/>
      <dgm:t>
        <a:bodyPr/>
        <a:lstStyle/>
        <a:p>
          <a:r>
            <a:rPr lang="en-US" sz="1800" b="1" dirty="0" smtClean="0">
              <a:solidFill>
                <a:schemeClr val="accent6"/>
              </a:solidFill>
            </a:rPr>
            <a:t>DO NOT use disinfectants that contain chlorine derivatives with oxidizing properties. Examples of such derivatives include:  Hypochlorite, Chlorite, Chlorate and </a:t>
          </a:r>
          <a:r>
            <a:rPr lang="en-US" sz="1800" b="1" dirty="0" err="1" smtClean="0">
              <a:solidFill>
                <a:schemeClr val="accent6"/>
              </a:solidFill>
            </a:rPr>
            <a:t>Perchlorate</a:t>
          </a:r>
          <a:endParaRPr lang="en-US" sz="1800" b="1" dirty="0">
            <a:solidFill>
              <a:schemeClr val="accent6"/>
            </a:solidFill>
          </a:endParaRPr>
        </a:p>
      </dgm:t>
    </dgm:pt>
    <dgm:pt modelId="{03DF8A44-43B7-4333-8C8D-AB54C408B576}" type="parTrans" cxnId="{1D2062E5-8BD0-40EE-B215-600FFDF0DD4F}">
      <dgm:prSet/>
      <dgm:spPr/>
      <dgm:t>
        <a:bodyPr/>
        <a:lstStyle/>
        <a:p>
          <a:endParaRPr lang="en-US"/>
        </a:p>
      </dgm:t>
    </dgm:pt>
    <dgm:pt modelId="{0209EF0A-4B49-463C-9797-E85C00671EF3}" type="sibTrans" cxnId="{1D2062E5-8BD0-40EE-B215-600FFDF0DD4F}">
      <dgm:prSet/>
      <dgm:spPr/>
      <dgm:t>
        <a:bodyPr/>
        <a:lstStyle/>
        <a:p>
          <a:endParaRPr lang="en-US"/>
        </a:p>
      </dgm:t>
    </dgm:pt>
    <dgm:pt modelId="{F54B868E-BD43-469A-A8FC-D9ACA19F8886}">
      <dgm:prSet phldrT="[Text]" custT="1"/>
      <dgm:spPr/>
      <dgm:t>
        <a:bodyPr/>
        <a:lstStyle/>
        <a:p>
          <a:r>
            <a:rPr lang="en-US" sz="1800" b="1" dirty="0" smtClean="0">
              <a:solidFill>
                <a:schemeClr val="accent6"/>
              </a:solidFill>
            </a:rPr>
            <a:t>We recommend using only 70% ethanol or a quaternary ammonium containing disinfectant such as Lysol No Rinse</a:t>
          </a:r>
          <a:endParaRPr lang="en-US" sz="1800" b="1" dirty="0">
            <a:solidFill>
              <a:schemeClr val="accent6"/>
            </a:solidFill>
          </a:endParaRPr>
        </a:p>
      </dgm:t>
    </dgm:pt>
    <dgm:pt modelId="{C26F8056-9E58-4C94-838E-05600836980A}" type="parTrans" cxnId="{3820F93D-BA0B-49FC-B53C-69ADA31E9EA0}">
      <dgm:prSet/>
      <dgm:spPr/>
      <dgm:t>
        <a:bodyPr/>
        <a:lstStyle/>
        <a:p>
          <a:endParaRPr lang="en-US"/>
        </a:p>
      </dgm:t>
    </dgm:pt>
    <dgm:pt modelId="{4B38DAB7-21CD-4CD4-82BF-4FC9EA0BBF73}" type="sibTrans" cxnId="{3820F93D-BA0B-49FC-B53C-69ADA31E9EA0}">
      <dgm:prSet/>
      <dgm:spPr/>
      <dgm:t>
        <a:bodyPr/>
        <a:lstStyle/>
        <a:p>
          <a:endParaRPr lang="en-US"/>
        </a:p>
      </dgm:t>
    </dgm:pt>
    <dgm:pt modelId="{F78B516C-86FA-4460-B83E-307699A3983E}" type="pres">
      <dgm:prSet presAssocID="{D30637C7-1288-4302-8A6A-9EF13264BC71}" presName="outerComposite" presStyleCnt="0">
        <dgm:presLayoutVars>
          <dgm:chMax val="5"/>
          <dgm:dir/>
          <dgm:resizeHandles val="exact"/>
        </dgm:presLayoutVars>
      </dgm:prSet>
      <dgm:spPr/>
      <dgm:t>
        <a:bodyPr/>
        <a:lstStyle/>
        <a:p>
          <a:endParaRPr lang="en-US"/>
        </a:p>
      </dgm:t>
    </dgm:pt>
    <dgm:pt modelId="{B7D4A04A-D17C-4D2F-B57B-3185EC12030E}" type="pres">
      <dgm:prSet presAssocID="{D30637C7-1288-4302-8A6A-9EF13264BC71}" presName="dummyMaxCanvas" presStyleCnt="0">
        <dgm:presLayoutVars/>
      </dgm:prSet>
      <dgm:spPr/>
    </dgm:pt>
    <dgm:pt modelId="{1641453C-6F73-41B2-A85D-753C1725AFF9}" type="pres">
      <dgm:prSet presAssocID="{D30637C7-1288-4302-8A6A-9EF13264BC71}" presName="FourNodes_1" presStyleLbl="node1" presStyleIdx="0" presStyleCnt="4" custScaleX="103760">
        <dgm:presLayoutVars>
          <dgm:bulletEnabled val="1"/>
        </dgm:presLayoutVars>
      </dgm:prSet>
      <dgm:spPr/>
      <dgm:t>
        <a:bodyPr/>
        <a:lstStyle/>
        <a:p>
          <a:endParaRPr lang="en-US"/>
        </a:p>
      </dgm:t>
    </dgm:pt>
    <dgm:pt modelId="{F85DCB0B-995C-4FBF-9275-B85C969EFB07}" type="pres">
      <dgm:prSet presAssocID="{D30637C7-1288-4302-8A6A-9EF13264BC71}" presName="FourNodes_2" presStyleLbl="node1" presStyleIdx="1" presStyleCnt="4" custScaleX="104888" custScaleY="108180">
        <dgm:presLayoutVars>
          <dgm:bulletEnabled val="1"/>
        </dgm:presLayoutVars>
      </dgm:prSet>
      <dgm:spPr/>
      <dgm:t>
        <a:bodyPr/>
        <a:lstStyle/>
        <a:p>
          <a:endParaRPr lang="en-US"/>
        </a:p>
      </dgm:t>
    </dgm:pt>
    <dgm:pt modelId="{02BB72C3-850D-420F-B0CC-FBF69F2163E5}" type="pres">
      <dgm:prSet presAssocID="{D30637C7-1288-4302-8A6A-9EF13264BC71}" presName="FourNodes_3" presStyleLbl="node1" presStyleIdx="2" presStyleCnt="4" custScaleX="103756">
        <dgm:presLayoutVars>
          <dgm:bulletEnabled val="1"/>
        </dgm:presLayoutVars>
      </dgm:prSet>
      <dgm:spPr/>
      <dgm:t>
        <a:bodyPr/>
        <a:lstStyle/>
        <a:p>
          <a:endParaRPr lang="en-US"/>
        </a:p>
      </dgm:t>
    </dgm:pt>
    <dgm:pt modelId="{5A4AE506-4B82-4347-A5A5-050D1E99A7F3}" type="pres">
      <dgm:prSet presAssocID="{D30637C7-1288-4302-8A6A-9EF13264BC71}" presName="FourNodes_4" presStyleLbl="node1" presStyleIdx="3" presStyleCnt="4">
        <dgm:presLayoutVars>
          <dgm:bulletEnabled val="1"/>
        </dgm:presLayoutVars>
      </dgm:prSet>
      <dgm:spPr/>
      <dgm:t>
        <a:bodyPr/>
        <a:lstStyle/>
        <a:p>
          <a:endParaRPr lang="en-US"/>
        </a:p>
      </dgm:t>
    </dgm:pt>
    <dgm:pt modelId="{B35DC54F-0AC3-4BA5-BF40-4760C3D59A44}" type="pres">
      <dgm:prSet presAssocID="{D30637C7-1288-4302-8A6A-9EF13264BC71}" presName="FourConn_1-2" presStyleLbl="fgAccFollowNode1" presStyleIdx="0" presStyleCnt="3">
        <dgm:presLayoutVars>
          <dgm:bulletEnabled val="1"/>
        </dgm:presLayoutVars>
      </dgm:prSet>
      <dgm:spPr/>
      <dgm:t>
        <a:bodyPr/>
        <a:lstStyle/>
        <a:p>
          <a:endParaRPr lang="en-US"/>
        </a:p>
      </dgm:t>
    </dgm:pt>
    <dgm:pt modelId="{679E1589-A796-44EA-B8B8-423A9923E8E9}" type="pres">
      <dgm:prSet presAssocID="{D30637C7-1288-4302-8A6A-9EF13264BC71}" presName="FourConn_2-3" presStyleLbl="fgAccFollowNode1" presStyleIdx="1" presStyleCnt="3">
        <dgm:presLayoutVars>
          <dgm:bulletEnabled val="1"/>
        </dgm:presLayoutVars>
      </dgm:prSet>
      <dgm:spPr/>
      <dgm:t>
        <a:bodyPr/>
        <a:lstStyle/>
        <a:p>
          <a:endParaRPr lang="en-US"/>
        </a:p>
      </dgm:t>
    </dgm:pt>
    <dgm:pt modelId="{E61C3CF4-FCCA-4B7E-B106-7C3DA0568595}" type="pres">
      <dgm:prSet presAssocID="{D30637C7-1288-4302-8A6A-9EF13264BC71}" presName="FourConn_3-4" presStyleLbl="fgAccFollowNode1" presStyleIdx="2" presStyleCnt="3">
        <dgm:presLayoutVars>
          <dgm:bulletEnabled val="1"/>
        </dgm:presLayoutVars>
      </dgm:prSet>
      <dgm:spPr/>
      <dgm:t>
        <a:bodyPr/>
        <a:lstStyle/>
        <a:p>
          <a:endParaRPr lang="en-US"/>
        </a:p>
      </dgm:t>
    </dgm:pt>
    <dgm:pt modelId="{B39A197E-2AE0-4F11-9339-4E65D44E9351}" type="pres">
      <dgm:prSet presAssocID="{D30637C7-1288-4302-8A6A-9EF13264BC71}" presName="FourNodes_1_text" presStyleLbl="node1" presStyleIdx="3" presStyleCnt="4">
        <dgm:presLayoutVars>
          <dgm:bulletEnabled val="1"/>
        </dgm:presLayoutVars>
      </dgm:prSet>
      <dgm:spPr/>
      <dgm:t>
        <a:bodyPr/>
        <a:lstStyle/>
        <a:p>
          <a:endParaRPr lang="en-US"/>
        </a:p>
      </dgm:t>
    </dgm:pt>
    <dgm:pt modelId="{5A179244-CC41-4299-8EF8-35DE657EAD4B}" type="pres">
      <dgm:prSet presAssocID="{D30637C7-1288-4302-8A6A-9EF13264BC71}" presName="FourNodes_2_text" presStyleLbl="node1" presStyleIdx="3" presStyleCnt="4">
        <dgm:presLayoutVars>
          <dgm:bulletEnabled val="1"/>
        </dgm:presLayoutVars>
      </dgm:prSet>
      <dgm:spPr/>
      <dgm:t>
        <a:bodyPr/>
        <a:lstStyle/>
        <a:p>
          <a:endParaRPr lang="en-US"/>
        </a:p>
      </dgm:t>
    </dgm:pt>
    <dgm:pt modelId="{BDCBB4E6-58E8-4E37-92B8-5A6977643DFB}" type="pres">
      <dgm:prSet presAssocID="{D30637C7-1288-4302-8A6A-9EF13264BC71}" presName="FourNodes_3_text" presStyleLbl="node1" presStyleIdx="3" presStyleCnt="4">
        <dgm:presLayoutVars>
          <dgm:bulletEnabled val="1"/>
        </dgm:presLayoutVars>
      </dgm:prSet>
      <dgm:spPr/>
      <dgm:t>
        <a:bodyPr/>
        <a:lstStyle/>
        <a:p>
          <a:endParaRPr lang="en-US"/>
        </a:p>
      </dgm:t>
    </dgm:pt>
    <dgm:pt modelId="{2EA5D85C-FA96-4ED7-AE8B-F2B5C9F3711A}" type="pres">
      <dgm:prSet presAssocID="{D30637C7-1288-4302-8A6A-9EF13264BC71}" presName="FourNodes_4_text" presStyleLbl="node1" presStyleIdx="3" presStyleCnt="4">
        <dgm:presLayoutVars>
          <dgm:bulletEnabled val="1"/>
        </dgm:presLayoutVars>
      </dgm:prSet>
      <dgm:spPr/>
      <dgm:t>
        <a:bodyPr/>
        <a:lstStyle/>
        <a:p>
          <a:endParaRPr lang="en-US"/>
        </a:p>
      </dgm:t>
    </dgm:pt>
  </dgm:ptLst>
  <dgm:cxnLst>
    <dgm:cxn modelId="{704CAAF6-3E12-406C-9AA8-8AEB5E3138C0}" type="presOf" srcId="{DF65749A-1643-4CD2-A5E7-36BCADFC0DE2}" destId="{BDCBB4E6-58E8-4E37-92B8-5A6977643DFB}" srcOrd="1" destOrd="0" presId="urn:microsoft.com/office/officeart/2005/8/layout/vProcess5"/>
    <dgm:cxn modelId="{5E852DB9-A92F-4705-8AAA-1CD4807F4E2E}" type="presOf" srcId="{AC5138B1-0CCC-4FD1-91DD-4BDD011D5EAB}" destId="{679E1589-A796-44EA-B8B8-423A9923E8E9}" srcOrd="0" destOrd="0" presId="urn:microsoft.com/office/officeart/2005/8/layout/vProcess5"/>
    <dgm:cxn modelId="{29AF8CAA-1570-46B4-A39D-9267E11A8747}" type="presOf" srcId="{F54B868E-BD43-469A-A8FC-D9ACA19F8886}" destId="{2EA5D85C-FA96-4ED7-AE8B-F2B5C9F3711A}" srcOrd="1" destOrd="0" presId="urn:microsoft.com/office/officeart/2005/8/layout/vProcess5"/>
    <dgm:cxn modelId="{A35C9A02-B1B3-42B7-A71A-B1DAF32D7411}" type="presOf" srcId="{3983904C-F56C-46B1-9E1B-C7900D57F743}" destId="{1641453C-6F73-41B2-A85D-753C1725AFF9}" srcOrd="0" destOrd="0" presId="urn:microsoft.com/office/officeart/2005/8/layout/vProcess5"/>
    <dgm:cxn modelId="{D288F0CA-6CCE-4AAB-8B53-45F6618AF4D5}" type="presOf" srcId="{F54B868E-BD43-469A-A8FC-D9ACA19F8886}" destId="{5A4AE506-4B82-4347-A5A5-050D1E99A7F3}" srcOrd="0" destOrd="0" presId="urn:microsoft.com/office/officeart/2005/8/layout/vProcess5"/>
    <dgm:cxn modelId="{07F4B2DA-7918-4488-A331-F85687C917BF}" type="presOf" srcId="{5A94313F-D4F3-4D91-9574-7DECC239A9BF}" destId="{F85DCB0B-995C-4FBF-9275-B85C969EFB07}" srcOrd="0" destOrd="0" presId="urn:microsoft.com/office/officeart/2005/8/layout/vProcess5"/>
    <dgm:cxn modelId="{CE16E790-3FC6-4A29-9F81-D7B6DC0A5D95}" type="presOf" srcId="{DF65749A-1643-4CD2-A5E7-36BCADFC0DE2}" destId="{02BB72C3-850D-420F-B0CC-FBF69F2163E5}" srcOrd="0" destOrd="0" presId="urn:microsoft.com/office/officeart/2005/8/layout/vProcess5"/>
    <dgm:cxn modelId="{1D2062E5-8BD0-40EE-B215-600FFDF0DD4F}" srcId="{D30637C7-1288-4302-8A6A-9EF13264BC71}" destId="{DF65749A-1643-4CD2-A5E7-36BCADFC0DE2}" srcOrd="2" destOrd="0" parTransId="{03DF8A44-43B7-4333-8C8D-AB54C408B576}" sibTransId="{0209EF0A-4B49-463C-9797-E85C00671EF3}"/>
    <dgm:cxn modelId="{3820F93D-BA0B-49FC-B53C-69ADA31E9EA0}" srcId="{D30637C7-1288-4302-8A6A-9EF13264BC71}" destId="{F54B868E-BD43-469A-A8FC-D9ACA19F8886}" srcOrd="3" destOrd="0" parTransId="{C26F8056-9E58-4C94-838E-05600836980A}" sibTransId="{4B38DAB7-21CD-4CD4-82BF-4FC9EA0BBF73}"/>
    <dgm:cxn modelId="{C777FD0B-F215-4DC4-A78D-146D2881396E}" srcId="{D30637C7-1288-4302-8A6A-9EF13264BC71}" destId="{3983904C-F56C-46B1-9E1B-C7900D57F743}" srcOrd="0" destOrd="0" parTransId="{05AA5D95-2894-4D0B-A939-ED90E0131F93}" sibTransId="{517D8534-7D25-40A0-89A4-28B9290234A0}"/>
    <dgm:cxn modelId="{181A3DC7-2FD2-49EB-9882-3AD2635A60A3}" type="presOf" srcId="{5A94313F-D4F3-4D91-9574-7DECC239A9BF}" destId="{5A179244-CC41-4299-8EF8-35DE657EAD4B}" srcOrd="1" destOrd="0" presId="urn:microsoft.com/office/officeart/2005/8/layout/vProcess5"/>
    <dgm:cxn modelId="{E49C778D-8BC5-4F64-AAD5-82B13E0C0A30}" type="presOf" srcId="{D30637C7-1288-4302-8A6A-9EF13264BC71}" destId="{F78B516C-86FA-4460-B83E-307699A3983E}" srcOrd="0" destOrd="0" presId="urn:microsoft.com/office/officeart/2005/8/layout/vProcess5"/>
    <dgm:cxn modelId="{65F7AC74-0110-4180-91C5-2045D98D3855}" type="presOf" srcId="{3983904C-F56C-46B1-9E1B-C7900D57F743}" destId="{B39A197E-2AE0-4F11-9339-4E65D44E9351}" srcOrd="1" destOrd="0" presId="urn:microsoft.com/office/officeart/2005/8/layout/vProcess5"/>
    <dgm:cxn modelId="{FBAA49B5-2E18-4017-92D0-EFE548DCDA34}" type="presOf" srcId="{0209EF0A-4B49-463C-9797-E85C00671EF3}" destId="{E61C3CF4-FCCA-4B7E-B106-7C3DA0568595}" srcOrd="0" destOrd="0" presId="urn:microsoft.com/office/officeart/2005/8/layout/vProcess5"/>
    <dgm:cxn modelId="{AB005CAE-D43A-4749-8C4C-CDA2B0473A44}" type="presOf" srcId="{517D8534-7D25-40A0-89A4-28B9290234A0}" destId="{B35DC54F-0AC3-4BA5-BF40-4760C3D59A44}" srcOrd="0" destOrd="0" presId="urn:microsoft.com/office/officeart/2005/8/layout/vProcess5"/>
    <dgm:cxn modelId="{5EA558E0-D025-4653-A968-F7056738142D}" srcId="{D30637C7-1288-4302-8A6A-9EF13264BC71}" destId="{5A94313F-D4F3-4D91-9574-7DECC239A9BF}" srcOrd="1" destOrd="0" parTransId="{2FBA0B7A-07CB-40A9-B89C-7E0D352491CB}" sibTransId="{AC5138B1-0CCC-4FD1-91DD-4BDD011D5EAB}"/>
    <dgm:cxn modelId="{23DA7512-C783-4EAB-B9FF-05AE5D5D7FB3}" type="presParOf" srcId="{F78B516C-86FA-4460-B83E-307699A3983E}" destId="{B7D4A04A-D17C-4D2F-B57B-3185EC12030E}" srcOrd="0" destOrd="0" presId="urn:microsoft.com/office/officeart/2005/8/layout/vProcess5"/>
    <dgm:cxn modelId="{7B860040-B584-43A7-A57B-E609D3FC2423}" type="presParOf" srcId="{F78B516C-86FA-4460-B83E-307699A3983E}" destId="{1641453C-6F73-41B2-A85D-753C1725AFF9}" srcOrd="1" destOrd="0" presId="urn:microsoft.com/office/officeart/2005/8/layout/vProcess5"/>
    <dgm:cxn modelId="{26CBD9B1-A7B0-4E0D-A4A2-95DC3DF4FC8E}" type="presParOf" srcId="{F78B516C-86FA-4460-B83E-307699A3983E}" destId="{F85DCB0B-995C-4FBF-9275-B85C969EFB07}" srcOrd="2" destOrd="0" presId="urn:microsoft.com/office/officeart/2005/8/layout/vProcess5"/>
    <dgm:cxn modelId="{58CF61E8-685E-4807-9A17-3850D41AAD06}" type="presParOf" srcId="{F78B516C-86FA-4460-B83E-307699A3983E}" destId="{02BB72C3-850D-420F-B0CC-FBF69F2163E5}" srcOrd="3" destOrd="0" presId="urn:microsoft.com/office/officeart/2005/8/layout/vProcess5"/>
    <dgm:cxn modelId="{F1BD4F1C-9CD3-4017-9305-382F166BCD56}" type="presParOf" srcId="{F78B516C-86FA-4460-B83E-307699A3983E}" destId="{5A4AE506-4B82-4347-A5A5-050D1E99A7F3}" srcOrd="4" destOrd="0" presId="urn:microsoft.com/office/officeart/2005/8/layout/vProcess5"/>
    <dgm:cxn modelId="{9C60E75D-CBCB-4991-80CD-F0856A2E2405}" type="presParOf" srcId="{F78B516C-86FA-4460-B83E-307699A3983E}" destId="{B35DC54F-0AC3-4BA5-BF40-4760C3D59A44}" srcOrd="5" destOrd="0" presId="urn:microsoft.com/office/officeart/2005/8/layout/vProcess5"/>
    <dgm:cxn modelId="{D16C953C-6CAE-4447-9D57-0D03B9BCB03A}" type="presParOf" srcId="{F78B516C-86FA-4460-B83E-307699A3983E}" destId="{679E1589-A796-44EA-B8B8-423A9923E8E9}" srcOrd="6" destOrd="0" presId="urn:microsoft.com/office/officeart/2005/8/layout/vProcess5"/>
    <dgm:cxn modelId="{3B0EC55C-C866-4426-A067-A0691E37FCA9}" type="presParOf" srcId="{F78B516C-86FA-4460-B83E-307699A3983E}" destId="{E61C3CF4-FCCA-4B7E-B106-7C3DA0568595}" srcOrd="7" destOrd="0" presId="urn:microsoft.com/office/officeart/2005/8/layout/vProcess5"/>
    <dgm:cxn modelId="{24F27C7A-D48B-4AD2-B3FA-6873721547DA}" type="presParOf" srcId="{F78B516C-86FA-4460-B83E-307699A3983E}" destId="{B39A197E-2AE0-4F11-9339-4E65D44E9351}" srcOrd="8" destOrd="0" presId="urn:microsoft.com/office/officeart/2005/8/layout/vProcess5"/>
    <dgm:cxn modelId="{8D2CADFA-2F7B-416A-989A-C089C44317CD}" type="presParOf" srcId="{F78B516C-86FA-4460-B83E-307699A3983E}" destId="{5A179244-CC41-4299-8EF8-35DE657EAD4B}" srcOrd="9" destOrd="0" presId="urn:microsoft.com/office/officeart/2005/8/layout/vProcess5"/>
    <dgm:cxn modelId="{F37073AC-0543-4D07-BAF2-573DE8A86B0F}" type="presParOf" srcId="{F78B516C-86FA-4460-B83E-307699A3983E}" destId="{BDCBB4E6-58E8-4E37-92B8-5A6977643DFB}" srcOrd="10" destOrd="0" presId="urn:microsoft.com/office/officeart/2005/8/layout/vProcess5"/>
    <dgm:cxn modelId="{2F4DD8F1-3D0F-48B5-ABB8-3F4CA2CAFD77}" type="presParOf" srcId="{F78B516C-86FA-4460-B83E-307699A3983E}" destId="{2EA5D85C-FA96-4ED7-AE8B-F2B5C9F3711A}"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B7EE68-DD99-455C-AD5C-40E2F9A033A6}" type="doc">
      <dgm:prSet loTypeId="urn:microsoft.com/office/officeart/2005/8/layout/radial4" loCatId="relationship" qsTypeId="urn:microsoft.com/office/officeart/2005/8/quickstyle/3d1" qsCatId="3D" csTypeId="urn:microsoft.com/office/officeart/2005/8/colors/accent3_2" csCatId="accent3" phldr="1"/>
      <dgm:spPr/>
      <dgm:t>
        <a:bodyPr/>
        <a:lstStyle/>
        <a:p>
          <a:endParaRPr lang="en-US"/>
        </a:p>
      </dgm:t>
    </dgm:pt>
    <dgm:pt modelId="{83B7AD10-F1A2-43C4-96E6-8D00C43E2DA5}">
      <dgm:prSet phldrT="[Text]" custT="1"/>
      <dgm:spPr/>
      <dgm:t>
        <a:bodyPr/>
        <a:lstStyle/>
        <a:p>
          <a:r>
            <a:rPr lang="en-US" sz="1800" b="1" i="0" dirty="0" smtClean="0">
              <a:solidFill>
                <a:schemeClr val="accent6"/>
              </a:solidFill>
            </a:rPr>
            <a:t>Use an incubator with a design that helps prevent contamination</a:t>
          </a:r>
          <a:endParaRPr lang="en-US" sz="1800" i="0" dirty="0">
            <a:solidFill>
              <a:schemeClr val="accent6"/>
            </a:solidFill>
          </a:endParaRPr>
        </a:p>
      </dgm:t>
    </dgm:pt>
    <dgm:pt modelId="{40C1F24B-5AE2-4D6B-BCEE-24C92CB42B7A}" type="parTrans" cxnId="{4B871F91-0289-4607-B578-0A7FECF3281D}">
      <dgm:prSet/>
      <dgm:spPr/>
      <dgm:t>
        <a:bodyPr/>
        <a:lstStyle/>
        <a:p>
          <a:endParaRPr lang="en-US"/>
        </a:p>
      </dgm:t>
    </dgm:pt>
    <dgm:pt modelId="{4A262325-BC55-4E6B-B712-495320D57D55}" type="sibTrans" cxnId="{4B871F91-0289-4607-B578-0A7FECF3281D}">
      <dgm:prSet/>
      <dgm:spPr/>
      <dgm:t>
        <a:bodyPr/>
        <a:lstStyle/>
        <a:p>
          <a:endParaRPr lang="en-US"/>
        </a:p>
      </dgm:t>
    </dgm:pt>
    <dgm:pt modelId="{8CC29B6D-6604-4764-AA5D-801F331D1FA4}">
      <dgm:prSet phldrT="[Text]" custT="1"/>
      <dgm:spPr/>
      <dgm:t>
        <a:bodyPr/>
        <a:lstStyle/>
        <a:p>
          <a:r>
            <a:rPr lang="en-US" sz="2000" dirty="0" smtClean="0">
              <a:solidFill>
                <a:schemeClr val="accent6"/>
              </a:solidFill>
            </a:rPr>
            <a:t>They come from </a:t>
          </a:r>
          <a:r>
            <a:rPr lang="en-US" sz="2000" b="1" dirty="0" smtClean="0">
              <a:solidFill>
                <a:schemeClr val="accent6"/>
              </a:solidFill>
            </a:rPr>
            <a:t>YOU</a:t>
          </a:r>
          <a:r>
            <a:rPr lang="en-US" sz="2000" dirty="0" smtClean="0">
              <a:solidFill>
                <a:schemeClr val="accent6"/>
              </a:solidFill>
            </a:rPr>
            <a:t> – normal flora on hands, breath, hair</a:t>
          </a:r>
          <a:endParaRPr lang="en-US" sz="2000" dirty="0">
            <a:solidFill>
              <a:schemeClr val="accent6"/>
            </a:solidFill>
          </a:endParaRPr>
        </a:p>
      </dgm:t>
    </dgm:pt>
    <dgm:pt modelId="{8C3FADF8-DE44-48E3-ACB8-7EE2EDC3A7AB}" type="parTrans" cxnId="{B2C6EA5C-37B2-4202-99D0-4988564918C3}">
      <dgm:prSet/>
      <dgm:spPr/>
      <dgm:t>
        <a:bodyPr/>
        <a:lstStyle/>
        <a:p>
          <a:endParaRPr lang="en-US"/>
        </a:p>
      </dgm:t>
    </dgm:pt>
    <dgm:pt modelId="{F053F792-2711-4D74-940B-E0B605089A72}" type="sibTrans" cxnId="{B2C6EA5C-37B2-4202-99D0-4988564918C3}">
      <dgm:prSet/>
      <dgm:spPr/>
      <dgm:t>
        <a:bodyPr/>
        <a:lstStyle/>
        <a:p>
          <a:endParaRPr lang="en-US"/>
        </a:p>
      </dgm:t>
    </dgm:pt>
    <dgm:pt modelId="{1131F588-56C2-415D-B1B0-55E8D000459D}">
      <dgm:prSet phldrT="[Text]" phldr="1"/>
      <dgm:spPr/>
      <dgm:t>
        <a:bodyPr/>
        <a:lstStyle/>
        <a:p>
          <a:endParaRPr lang="en-US" dirty="0"/>
        </a:p>
      </dgm:t>
    </dgm:pt>
    <dgm:pt modelId="{A9CF66B0-2402-44E4-AD70-0C6F4BE129FB}" type="parTrans" cxnId="{1D6CAE88-CFF2-423D-9D1B-A9EBCF34565B}">
      <dgm:prSet/>
      <dgm:spPr/>
      <dgm:t>
        <a:bodyPr/>
        <a:lstStyle/>
        <a:p>
          <a:endParaRPr lang="en-US"/>
        </a:p>
      </dgm:t>
    </dgm:pt>
    <dgm:pt modelId="{9EFBD189-2D89-46D4-BABD-70088EA2170F}" type="sibTrans" cxnId="{1D6CAE88-CFF2-423D-9D1B-A9EBCF34565B}">
      <dgm:prSet/>
      <dgm:spPr/>
      <dgm:t>
        <a:bodyPr/>
        <a:lstStyle/>
        <a:p>
          <a:endParaRPr lang="en-US"/>
        </a:p>
      </dgm:t>
    </dgm:pt>
    <dgm:pt modelId="{B53C78B8-8A09-4566-851B-BF8166E22908}">
      <dgm:prSet phldrT="[Text]" custT="1"/>
      <dgm:spPr/>
      <dgm:t>
        <a:bodyPr/>
        <a:lstStyle/>
        <a:p>
          <a:r>
            <a:rPr lang="en-US" sz="2000" dirty="0" smtClean="0">
              <a:solidFill>
                <a:schemeClr val="accent6"/>
              </a:solidFill>
            </a:rPr>
            <a:t>Start with a clean, sterile incubator</a:t>
          </a:r>
          <a:endParaRPr lang="en-US" sz="2000" dirty="0">
            <a:solidFill>
              <a:schemeClr val="accent6"/>
            </a:solidFill>
          </a:endParaRPr>
        </a:p>
      </dgm:t>
    </dgm:pt>
    <dgm:pt modelId="{6F0E755D-368A-46C7-83A0-E1DBC9323518}" type="parTrans" cxnId="{CEEA8EAE-064A-4F03-8BDC-453BDBB9775F}">
      <dgm:prSet/>
      <dgm:spPr/>
      <dgm:t>
        <a:bodyPr/>
        <a:lstStyle/>
        <a:p>
          <a:endParaRPr lang="en-US"/>
        </a:p>
      </dgm:t>
    </dgm:pt>
    <dgm:pt modelId="{417B5230-C0C8-4727-8EE5-83534E26AF82}" type="sibTrans" cxnId="{CEEA8EAE-064A-4F03-8BDC-453BDBB9775F}">
      <dgm:prSet/>
      <dgm:spPr/>
      <dgm:t>
        <a:bodyPr/>
        <a:lstStyle/>
        <a:p>
          <a:endParaRPr lang="en-US"/>
        </a:p>
      </dgm:t>
    </dgm:pt>
    <dgm:pt modelId="{D13C0D57-A629-4307-A041-B0C71B3C2210}">
      <dgm:prSet custT="1"/>
      <dgm:spPr/>
      <dgm:t>
        <a:bodyPr/>
        <a:lstStyle/>
        <a:p>
          <a:r>
            <a:rPr lang="en-US" sz="2000" dirty="0" smtClean="0">
              <a:solidFill>
                <a:schemeClr val="accent6"/>
              </a:solidFill>
            </a:rPr>
            <a:t>All contaminants in a cell culture incubator come from outside</a:t>
          </a:r>
          <a:endParaRPr lang="en-US" sz="2000" dirty="0">
            <a:solidFill>
              <a:schemeClr val="accent6"/>
            </a:solidFill>
          </a:endParaRPr>
        </a:p>
      </dgm:t>
    </dgm:pt>
    <dgm:pt modelId="{2B7B8853-D9DF-4DC6-8E29-365A9FB4B12B}" type="parTrans" cxnId="{8624898A-2909-4B0B-99FE-955A4E56258D}">
      <dgm:prSet/>
      <dgm:spPr/>
      <dgm:t>
        <a:bodyPr/>
        <a:lstStyle/>
        <a:p>
          <a:endParaRPr lang="en-US"/>
        </a:p>
      </dgm:t>
    </dgm:pt>
    <dgm:pt modelId="{23EDB4F5-7B75-4B89-9B49-BFBCE3270C95}" type="sibTrans" cxnId="{8624898A-2909-4B0B-99FE-955A4E56258D}">
      <dgm:prSet/>
      <dgm:spPr/>
      <dgm:t>
        <a:bodyPr/>
        <a:lstStyle/>
        <a:p>
          <a:endParaRPr lang="en-US"/>
        </a:p>
      </dgm:t>
    </dgm:pt>
    <dgm:pt modelId="{A9CEBD4B-2157-4FD0-8EFD-9BA80AAD17F2}">
      <dgm:prSet phldrT="[Text]" custT="1"/>
      <dgm:spPr/>
      <dgm:t>
        <a:bodyPr/>
        <a:lstStyle/>
        <a:p>
          <a:r>
            <a:rPr lang="en-US" sz="2000" dirty="0" smtClean="0">
              <a:solidFill>
                <a:schemeClr val="accent6"/>
              </a:solidFill>
            </a:rPr>
            <a:t>As soon as you open the door, the incubator interior is at risk</a:t>
          </a:r>
          <a:endParaRPr lang="en-US" sz="2000" dirty="0">
            <a:solidFill>
              <a:schemeClr val="accent6"/>
            </a:solidFill>
          </a:endParaRPr>
        </a:p>
      </dgm:t>
    </dgm:pt>
    <dgm:pt modelId="{DC238B1B-0348-4924-B437-461BCAF53C87}" type="parTrans" cxnId="{455A030A-265B-4726-91B3-6E31B5BA9248}">
      <dgm:prSet/>
      <dgm:spPr/>
      <dgm:t>
        <a:bodyPr/>
        <a:lstStyle/>
        <a:p>
          <a:endParaRPr lang="en-US"/>
        </a:p>
      </dgm:t>
    </dgm:pt>
    <dgm:pt modelId="{C5B72412-A36D-4C84-A54D-A0EA8FEA9DFD}" type="sibTrans" cxnId="{455A030A-265B-4726-91B3-6E31B5BA9248}">
      <dgm:prSet/>
      <dgm:spPr/>
      <dgm:t>
        <a:bodyPr/>
        <a:lstStyle/>
        <a:p>
          <a:endParaRPr lang="en-US"/>
        </a:p>
      </dgm:t>
    </dgm:pt>
    <dgm:pt modelId="{94892AD1-E4CB-4F65-911A-6B376C3B4DA4}" type="pres">
      <dgm:prSet presAssocID="{8FB7EE68-DD99-455C-AD5C-40E2F9A033A6}" presName="cycle" presStyleCnt="0">
        <dgm:presLayoutVars>
          <dgm:chMax val="1"/>
          <dgm:dir/>
          <dgm:animLvl val="ctr"/>
          <dgm:resizeHandles val="exact"/>
        </dgm:presLayoutVars>
      </dgm:prSet>
      <dgm:spPr/>
      <dgm:t>
        <a:bodyPr/>
        <a:lstStyle/>
        <a:p>
          <a:endParaRPr lang="en-US"/>
        </a:p>
      </dgm:t>
    </dgm:pt>
    <dgm:pt modelId="{DD263FA6-277E-408A-ADAB-E54C0375A7CF}" type="pres">
      <dgm:prSet presAssocID="{83B7AD10-F1A2-43C4-96E6-8D00C43E2DA5}" presName="centerShape" presStyleLbl="node0" presStyleIdx="0" presStyleCnt="1"/>
      <dgm:spPr/>
      <dgm:t>
        <a:bodyPr/>
        <a:lstStyle/>
        <a:p>
          <a:endParaRPr lang="en-US"/>
        </a:p>
      </dgm:t>
    </dgm:pt>
    <dgm:pt modelId="{078CB83F-6AF2-49E7-B65C-DD673BA2DF0E}" type="pres">
      <dgm:prSet presAssocID="{6F0E755D-368A-46C7-83A0-E1DBC9323518}" presName="parTrans" presStyleLbl="bgSibTrans2D1" presStyleIdx="0" presStyleCnt="4"/>
      <dgm:spPr/>
      <dgm:t>
        <a:bodyPr/>
        <a:lstStyle/>
        <a:p>
          <a:endParaRPr lang="en-US"/>
        </a:p>
      </dgm:t>
    </dgm:pt>
    <dgm:pt modelId="{46850E53-4CDF-499E-9E79-0CDD0F153506}" type="pres">
      <dgm:prSet presAssocID="{B53C78B8-8A09-4566-851B-BF8166E22908}" presName="node" presStyleLbl="node1" presStyleIdx="0" presStyleCnt="4">
        <dgm:presLayoutVars>
          <dgm:bulletEnabled val="1"/>
        </dgm:presLayoutVars>
      </dgm:prSet>
      <dgm:spPr/>
      <dgm:t>
        <a:bodyPr/>
        <a:lstStyle/>
        <a:p>
          <a:endParaRPr lang="en-US"/>
        </a:p>
      </dgm:t>
    </dgm:pt>
    <dgm:pt modelId="{717AED50-F5D8-40FF-884B-716BD6189476}" type="pres">
      <dgm:prSet presAssocID="{DC238B1B-0348-4924-B437-461BCAF53C87}" presName="parTrans" presStyleLbl="bgSibTrans2D1" presStyleIdx="1" presStyleCnt="4"/>
      <dgm:spPr/>
      <dgm:t>
        <a:bodyPr/>
        <a:lstStyle/>
        <a:p>
          <a:endParaRPr lang="en-US"/>
        </a:p>
      </dgm:t>
    </dgm:pt>
    <dgm:pt modelId="{FB5BE7E4-4AA7-4FDA-A673-3B8779B98183}" type="pres">
      <dgm:prSet presAssocID="{A9CEBD4B-2157-4FD0-8EFD-9BA80AAD17F2}" presName="node" presStyleLbl="node1" presStyleIdx="1" presStyleCnt="4">
        <dgm:presLayoutVars>
          <dgm:bulletEnabled val="1"/>
        </dgm:presLayoutVars>
      </dgm:prSet>
      <dgm:spPr/>
      <dgm:t>
        <a:bodyPr/>
        <a:lstStyle/>
        <a:p>
          <a:endParaRPr lang="en-US"/>
        </a:p>
      </dgm:t>
    </dgm:pt>
    <dgm:pt modelId="{54EB3199-08F5-4B20-8456-3101F45830D3}" type="pres">
      <dgm:prSet presAssocID="{2B7B8853-D9DF-4DC6-8E29-365A9FB4B12B}" presName="parTrans" presStyleLbl="bgSibTrans2D1" presStyleIdx="2" presStyleCnt="4"/>
      <dgm:spPr/>
      <dgm:t>
        <a:bodyPr/>
        <a:lstStyle/>
        <a:p>
          <a:endParaRPr lang="en-US"/>
        </a:p>
      </dgm:t>
    </dgm:pt>
    <dgm:pt modelId="{2A796985-E744-41B8-9407-00FEEB4BCB8B}" type="pres">
      <dgm:prSet presAssocID="{D13C0D57-A629-4307-A041-B0C71B3C2210}" presName="node" presStyleLbl="node1" presStyleIdx="2" presStyleCnt="4">
        <dgm:presLayoutVars>
          <dgm:bulletEnabled val="1"/>
        </dgm:presLayoutVars>
      </dgm:prSet>
      <dgm:spPr/>
      <dgm:t>
        <a:bodyPr/>
        <a:lstStyle/>
        <a:p>
          <a:endParaRPr lang="en-US"/>
        </a:p>
      </dgm:t>
    </dgm:pt>
    <dgm:pt modelId="{57AB14DF-BD3B-4362-9818-C820530115C2}" type="pres">
      <dgm:prSet presAssocID="{8C3FADF8-DE44-48E3-ACB8-7EE2EDC3A7AB}" presName="parTrans" presStyleLbl="bgSibTrans2D1" presStyleIdx="3" presStyleCnt="4"/>
      <dgm:spPr/>
      <dgm:t>
        <a:bodyPr/>
        <a:lstStyle/>
        <a:p>
          <a:endParaRPr lang="en-US"/>
        </a:p>
      </dgm:t>
    </dgm:pt>
    <dgm:pt modelId="{C3A0D200-7C06-4EDB-BF16-B40D6CA822B2}" type="pres">
      <dgm:prSet presAssocID="{8CC29B6D-6604-4764-AA5D-801F331D1FA4}" presName="node" presStyleLbl="node1" presStyleIdx="3" presStyleCnt="4">
        <dgm:presLayoutVars>
          <dgm:bulletEnabled val="1"/>
        </dgm:presLayoutVars>
      </dgm:prSet>
      <dgm:spPr/>
      <dgm:t>
        <a:bodyPr/>
        <a:lstStyle/>
        <a:p>
          <a:endParaRPr lang="en-US"/>
        </a:p>
      </dgm:t>
    </dgm:pt>
  </dgm:ptLst>
  <dgm:cxnLst>
    <dgm:cxn modelId="{1FCC3E21-79DA-4D9D-B3EA-6B9C461A00B6}" type="presOf" srcId="{8C3FADF8-DE44-48E3-ACB8-7EE2EDC3A7AB}" destId="{57AB14DF-BD3B-4362-9818-C820530115C2}" srcOrd="0" destOrd="0" presId="urn:microsoft.com/office/officeart/2005/8/layout/radial4"/>
    <dgm:cxn modelId="{F02DC7A4-8396-4BC5-BDBF-861B74D62EF2}" type="presOf" srcId="{8FB7EE68-DD99-455C-AD5C-40E2F9A033A6}" destId="{94892AD1-E4CB-4F65-911A-6B376C3B4DA4}" srcOrd="0" destOrd="0" presId="urn:microsoft.com/office/officeart/2005/8/layout/radial4"/>
    <dgm:cxn modelId="{F123CC8F-F6B5-467D-BE44-A54047911F91}" type="presOf" srcId="{B53C78B8-8A09-4566-851B-BF8166E22908}" destId="{46850E53-4CDF-499E-9E79-0CDD0F153506}" srcOrd="0" destOrd="0" presId="urn:microsoft.com/office/officeart/2005/8/layout/radial4"/>
    <dgm:cxn modelId="{8624898A-2909-4B0B-99FE-955A4E56258D}" srcId="{83B7AD10-F1A2-43C4-96E6-8D00C43E2DA5}" destId="{D13C0D57-A629-4307-A041-B0C71B3C2210}" srcOrd="2" destOrd="0" parTransId="{2B7B8853-D9DF-4DC6-8E29-365A9FB4B12B}" sibTransId="{23EDB4F5-7B75-4B89-9B49-BFBCE3270C95}"/>
    <dgm:cxn modelId="{DFEB7D76-3406-43A3-869E-48D235540EB4}" type="presOf" srcId="{6F0E755D-368A-46C7-83A0-E1DBC9323518}" destId="{078CB83F-6AF2-49E7-B65C-DD673BA2DF0E}" srcOrd="0" destOrd="0" presId="urn:microsoft.com/office/officeart/2005/8/layout/radial4"/>
    <dgm:cxn modelId="{DA7A6A14-132E-4214-B389-95CD1BD78A29}" type="presOf" srcId="{83B7AD10-F1A2-43C4-96E6-8D00C43E2DA5}" destId="{DD263FA6-277E-408A-ADAB-E54C0375A7CF}" srcOrd="0" destOrd="0" presId="urn:microsoft.com/office/officeart/2005/8/layout/radial4"/>
    <dgm:cxn modelId="{4B871F91-0289-4607-B578-0A7FECF3281D}" srcId="{8FB7EE68-DD99-455C-AD5C-40E2F9A033A6}" destId="{83B7AD10-F1A2-43C4-96E6-8D00C43E2DA5}" srcOrd="0" destOrd="0" parTransId="{40C1F24B-5AE2-4D6B-BCEE-24C92CB42B7A}" sibTransId="{4A262325-BC55-4E6B-B712-495320D57D55}"/>
    <dgm:cxn modelId="{B2C6EA5C-37B2-4202-99D0-4988564918C3}" srcId="{83B7AD10-F1A2-43C4-96E6-8D00C43E2DA5}" destId="{8CC29B6D-6604-4764-AA5D-801F331D1FA4}" srcOrd="3" destOrd="0" parTransId="{8C3FADF8-DE44-48E3-ACB8-7EE2EDC3A7AB}" sibTransId="{F053F792-2711-4D74-940B-E0B605089A72}"/>
    <dgm:cxn modelId="{455A030A-265B-4726-91B3-6E31B5BA9248}" srcId="{83B7AD10-F1A2-43C4-96E6-8D00C43E2DA5}" destId="{A9CEBD4B-2157-4FD0-8EFD-9BA80AAD17F2}" srcOrd="1" destOrd="0" parTransId="{DC238B1B-0348-4924-B437-461BCAF53C87}" sibTransId="{C5B72412-A36D-4C84-A54D-A0EA8FEA9DFD}"/>
    <dgm:cxn modelId="{6D475AC2-9E70-48B8-BCCB-14CD8614FA4C}" type="presOf" srcId="{D13C0D57-A629-4307-A041-B0C71B3C2210}" destId="{2A796985-E744-41B8-9407-00FEEB4BCB8B}" srcOrd="0" destOrd="0" presId="urn:microsoft.com/office/officeart/2005/8/layout/radial4"/>
    <dgm:cxn modelId="{1D6CAE88-CFF2-423D-9D1B-A9EBCF34565B}" srcId="{8FB7EE68-DD99-455C-AD5C-40E2F9A033A6}" destId="{1131F588-56C2-415D-B1B0-55E8D000459D}" srcOrd="1" destOrd="0" parTransId="{A9CF66B0-2402-44E4-AD70-0C6F4BE129FB}" sibTransId="{9EFBD189-2D89-46D4-BABD-70088EA2170F}"/>
    <dgm:cxn modelId="{23E45AE3-C641-40B1-83F2-C5ADBB153B95}" type="presOf" srcId="{A9CEBD4B-2157-4FD0-8EFD-9BA80AAD17F2}" destId="{FB5BE7E4-4AA7-4FDA-A673-3B8779B98183}" srcOrd="0" destOrd="0" presId="urn:microsoft.com/office/officeart/2005/8/layout/radial4"/>
    <dgm:cxn modelId="{568B7841-DBA2-4F9E-823D-3447B3C464C3}" type="presOf" srcId="{2B7B8853-D9DF-4DC6-8E29-365A9FB4B12B}" destId="{54EB3199-08F5-4B20-8456-3101F45830D3}" srcOrd="0" destOrd="0" presId="urn:microsoft.com/office/officeart/2005/8/layout/radial4"/>
    <dgm:cxn modelId="{CEEA8EAE-064A-4F03-8BDC-453BDBB9775F}" srcId="{83B7AD10-F1A2-43C4-96E6-8D00C43E2DA5}" destId="{B53C78B8-8A09-4566-851B-BF8166E22908}" srcOrd="0" destOrd="0" parTransId="{6F0E755D-368A-46C7-83A0-E1DBC9323518}" sibTransId="{417B5230-C0C8-4727-8EE5-83534E26AF82}"/>
    <dgm:cxn modelId="{3035C22A-4ACC-4F21-8374-E10E91944147}" type="presOf" srcId="{DC238B1B-0348-4924-B437-461BCAF53C87}" destId="{717AED50-F5D8-40FF-884B-716BD6189476}" srcOrd="0" destOrd="0" presId="urn:microsoft.com/office/officeart/2005/8/layout/radial4"/>
    <dgm:cxn modelId="{89F1371A-F79D-4529-9CB1-8D2D8E9BE950}" type="presOf" srcId="{8CC29B6D-6604-4764-AA5D-801F331D1FA4}" destId="{C3A0D200-7C06-4EDB-BF16-B40D6CA822B2}" srcOrd="0" destOrd="0" presId="urn:microsoft.com/office/officeart/2005/8/layout/radial4"/>
    <dgm:cxn modelId="{49DD3DF2-40BB-41EA-98AF-99B1FA0F6FE5}" type="presParOf" srcId="{94892AD1-E4CB-4F65-911A-6B376C3B4DA4}" destId="{DD263FA6-277E-408A-ADAB-E54C0375A7CF}" srcOrd="0" destOrd="0" presId="urn:microsoft.com/office/officeart/2005/8/layout/radial4"/>
    <dgm:cxn modelId="{D74C6B84-90BE-4B84-9EEE-2D2D720963F6}" type="presParOf" srcId="{94892AD1-E4CB-4F65-911A-6B376C3B4DA4}" destId="{078CB83F-6AF2-49E7-B65C-DD673BA2DF0E}" srcOrd="1" destOrd="0" presId="urn:microsoft.com/office/officeart/2005/8/layout/radial4"/>
    <dgm:cxn modelId="{DF218D56-D073-4C94-9045-A2D96D82E5FA}" type="presParOf" srcId="{94892AD1-E4CB-4F65-911A-6B376C3B4DA4}" destId="{46850E53-4CDF-499E-9E79-0CDD0F153506}" srcOrd="2" destOrd="0" presId="urn:microsoft.com/office/officeart/2005/8/layout/radial4"/>
    <dgm:cxn modelId="{09178292-4357-4B33-AB32-7BD648EACB88}" type="presParOf" srcId="{94892AD1-E4CB-4F65-911A-6B376C3B4DA4}" destId="{717AED50-F5D8-40FF-884B-716BD6189476}" srcOrd="3" destOrd="0" presId="urn:microsoft.com/office/officeart/2005/8/layout/radial4"/>
    <dgm:cxn modelId="{E2F60B56-66B8-4C8C-8445-423771E48541}" type="presParOf" srcId="{94892AD1-E4CB-4F65-911A-6B376C3B4DA4}" destId="{FB5BE7E4-4AA7-4FDA-A673-3B8779B98183}" srcOrd="4" destOrd="0" presId="urn:microsoft.com/office/officeart/2005/8/layout/radial4"/>
    <dgm:cxn modelId="{00F1CE17-D0F7-4E5C-9F72-41E9689E01E1}" type="presParOf" srcId="{94892AD1-E4CB-4F65-911A-6B376C3B4DA4}" destId="{54EB3199-08F5-4B20-8456-3101F45830D3}" srcOrd="5" destOrd="0" presId="urn:microsoft.com/office/officeart/2005/8/layout/radial4"/>
    <dgm:cxn modelId="{EB4AA068-5528-4606-9F86-3CE4F2584A9D}" type="presParOf" srcId="{94892AD1-E4CB-4F65-911A-6B376C3B4DA4}" destId="{2A796985-E744-41B8-9407-00FEEB4BCB8B}" srcOrd="6" destOrd="0" presId="urn:microsoft.com/office/officeart/2005/8/layout/radial4"/>
    <dgm:cxn modelId="{2E23DE17-7628-429B-823D-F96581BC3807}" type="presParOf" srcId="{94892AD1-E4CB-4F65-911A-6B376C3B4DA4}" destId="{57AB14DF-BD3B-4362-9818-C820530115C2}" srcOrd="7" destOrd="0" presId="urn:microsoft.com/office/officeart/2005/8/layout/radial4"/>
    <dgm:cxn modelId="{395ECBEE-A4CA-42D7-B1FE-D75941C8511C}" type="presParOf" srcId="{94892AD1-E4CB-4F65-911A-6B376C3B4DA4}" destId="{C3A0D200-7C06-4EDB-BF16-B40D6CA822B2}"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00ED7F-75A2-4D5D-92EA-003855CEB0C8}" type="doc">
      <dgm:prSet loTypeId="urn:microsoft.com/office/officeart/2005/8/layout/hList7#1" loCatId="list" qsTypeId="urn:microsoft.com/office/officeart/2005/8/quickstyle/simple5" qsCatId="simple" csTypeId="urn:microsoft.com/office/officeart/2005/8/colors/accent3_2" csCatId="accent3" phldr="1"/>
      <dgm:spPr/>
    </dgm:pt>
    <dgm:pt modelId="{47F80FBB-7854-4DA3-B2E4-CD6890566E28}">
      <dgm:prSet phldrT="[Text]" custT="1"/>
      <dgm:spPr/>
      <dgm:t>
        <a:bodyPr/>
        <a:lstStyle/>
        <a:p>
          <a:pPr algn="l"/>
          <a:r>
            <a:rPr lang="en-US" sz="1800" b="1" dirty="0" smtClean="0">
              <a:solidFill>
                <a:schemeClr val="accent6"/>
              </a:solidFill>
            </a:rPr>
            <a:t>Use a lint-free cloth dampened in mild soapy water to clean the exterior, especially door handles</a:t>
          </a:r>
          <a:endParaRPr lang="en-US" sz="1800" b="1" dirty="0">
            <a:solidFill>
              <a:schemeClr val="accent6"/>
            </a:solidFill>
          </a:endParaRPr>
        </a:p>
      </dgm:t>
    </dgm:pt>
    <dgm:pt modelId="{2CA171FB-1E66-4E2C-B12E-788E863D7241}" type="parTrans" cxnId="{DF76B3E7-746B-49DD-9791-DD167A914429}">
      <dgm:prSet/>
      <dgm:spPr/>
      <dgm:t>
        <a:bodyPr/>
        <a:lstStyle/>
        <a:p>
          <a:endParaRPr lang="en-US"/>
        </a:p>
      </dgm:t>
    </dgm:pt>
    <dgm:pt modelId="{4D322418-AD26-4DFC-BB4E-D7470F2794B4}" type="sibTrans" cxnId="{DF76B3E7-746B-49DD-9791-DD167A914429}">
      <dgm:prSet/>
      <dgm:spPr/>
      <dgm:t>
        <a:bodyPr/>
        <a:lstStyle/>
        <a:p>
          <a:endParaRPr lang="en-US"/>
        </a:p>
      </dgm:t>
    </dgm:pt>
    <dgm:pt modelId="{E9738444-C45B-46B2-B4B9-CA2D5D9CE2D3}">
      <dgm:prSet phldrT="[Text]" custT="1"/>
      <dgm:spPr/>
      <dgm:t>
        <a:bodyPr/>
        <a:lstStyle/>
        <a:p>
          <a:pPr algn="l"/>
          <a:r>
            <a:rPr lang="en-US" sz="1800" b="1" dirty="0" smtClean="0">
              <a:solidFill>
                <a:schemeClr val="accent6"/>
              </a:solidFill>
            </a:rPr>
            <a:t>Do not use any liquids (Including spray cleaners) on touch sensitive buttons or display. Instead, clean these with a dry microfiber cloth</a:t>
          </a:r>
          <a:endParaRPr lang="en-US" sz="1800" b="1" dirty="0">
            <a:solidFill>
              <a:schemeClr val="accent6"/>
            </a:solidFill>
          </a:endParaRPr>
        </a:p>
      </dgm:t>
    </dgm:pt>
    <dgm:pt modelId="{0EF5FA09-6AD3-484F-A6AF-CA4413A5137D}" type="parTrans" cxnId="{A8DC8690-7BE1-4927-A5D1-51CF544660B7}">
      <dgm:prSet/>
      <dgm:spPr/>
      <dgm:t>
        <a:bodyPr/>
        <a:lstStyle/>
        <a:p>
          <a:endParaRPr lang="en-US"/>
        </a:p>
      </dgm:t>
    </dgm:pt>
    <dgm:pt modelId="{7E6864FE-8F58-4E14-A453-F2B80D9FA42F}" type="sibTrans" cxnId="{A8DC8690-7BE1-4927-A5D1-51CF544660B7}">
      <dgm:prSet/>
      <dgm:spPr/>
      <dgm:t>
        <a:bodyPr/>
        <a:lstStyle/>
        <a:p>
          <a:endParaRPr lang="en-US"/>
        </a:p>
      </dgm:t>
    </dgm:pt>
    <dgm:pt modelId="{D9D750EE-D966-4E7F-952D-EEDDE181A80C}">
      <dgm:prSet phldrT="[Text]" custT="1"/>
      <dgm:spPr/>
      <dgm:t>
        <a:bodyPr/>
        <a:lstStyle/>
        <a:p>
          <a:pPr algn="l"/>
          <a:r>
            <a:rPr lang="en-US" sz="1800" b="1" dirty="0" smtClean="0">
              <a:solidFill>
                <a:schemeClr val="accent6"/>
              </a:solidFill>
            </a:rPr>
            <a:t>Wipe the surfaces (except display) twice using a clean cloth dampened in clean water</a:t>
          </a:r>
          <a:endParaRPr lang="en-US" sz="1800" b="1" dirty="0">
            <a:solidFill>
              <a:schemeClr val="accent6"/>
            </a:solidFill>
          </a:endParaRPr>
        </a:p>
      </dgm:t>
    </dgm:pt>
    <dgm:pt modelId="{3338FA5E-D2BB-4AFF-8432-E1166B931BF6}" type="parTrans" cxnId="{21CB6224-A32C-42AE-ABB6-4F625525F312}">
      <dgm:prSet/>
      <dgm:spPr/>
      <dgm:t>
        <a:bodyPr/>
        <a:lstStyle/>
        <a:p>
          <a:endParaRPr lang="en-US"/>
        </a:p>
      </dgm:t>
    </dgm:pt>
    <dgm:pt modelId="{55CEBFD1-FAE0-4EF1-A82A-49B843C31E27}" type="sibTrans" cxnId="{21CB6224-A32C-42AE-ABB6-4F625525F312}">
      <dgm:prSet/>
      <dgm:spPr/>
      <dgm:t>
        <a:bodyPr/>
        <a:lstStyle/>
        <a:p>
          <a:endParaRPr lang="en-US"/>
        </a:p>
      </dgm:t>
    </dgm:pt>
    <dgm:pt modelId="{BDB11706-D26D-4020-8675-25026AC763DF}">
      <dgm:prSet phldrT="[Text]" custT="1"/>
      <dgm:spPr/>
      <dgm:t>
        <a:bodyPr/>
        <a:lstStyle/>
        <a:p>
          <a:pPr algn="l"/>
          <a:r>
            <a:rPr lang="en-US" sz="1800" b="1" dirty="0" smtClean="0">
              <a:solidFill>
                <a:schemeClr val="accent6"/>
              </a:solidFill>
            </a:rPr>
            <a:t>Wipe dry using a clean cloth</a:t>
          </a:r>
          <a:endParaRPr lang="en-US" sz="1800" b="1" dirty="0">
            <a:solidFill>
              <a:schemeClr val="accent6"/>
            </a:solidFill>
          </a:endParaRPr>
        </a:p>
      </dgm:t>
    </dgm:pt>
    <dgm:pt modelId="{05A9ADC7-03EB-46B4-94ED-67C6663202BF}" type="parTrans" cxnId="{5AAF2F19-2196-4908-B25D-2E26E8D89C89}">
      <dgm:prSet/>
      <dgm:spPr/>
      <dgm:t>
        <a:bodyPr/>
        <a:lstStyle/>
        <a:p>
          <a:endParaRPr lang="en-US"/>
        </a:p>
      </dgm:t>
    </dgm:pt>
    <dgm:pt modelId="{B67C2CEF-BD10-467B-9790-6B2A02DA0145}" type="sibTrans" cxnId="{5AAF2F19-2196-4908-B25D-2E26E8D89C89}">
      <dgm:prSet/>
      <dgm:spPr/>
      <dgm:t>
        <a:bodyPr/>
        <a:lstStyle/>
        <a:p>
          <a:endParaRPr lang="en-US"/>
        </a:p>
      </dgm:t>
    </dgm:pt>
    <dgm:pt modelId="{EF86778F-0B69-41A3-BE27-25B4F200236E}" type="pres">
      <dgm:prSet presAssocID="{3B00ED7F-75A2-4D5D-92EA-003855CEB0C8}" presName="Name0" presStyleCnt="0">
        <dgm:presLayoutVars>
          <dgm:dir/>
          <dgm:resizeHandles val="exact"/>
        </dgm:presLayoutVars>
      </dgm:prSet>
      <dgm:spPr/>
    </dgm:pt>
    <dgm:pt modelId="{25BD1D72-901C-45D4-8609-720E0E6F515A}" type="pres">
      <dgm:prSet presAssocID="{3B00ED7F-75A2-4D5D-92EA-003855CEB0C8}" presName="fgShape" presStyleLbl="fgShp" presStyleIdx="0" presStyleCnt="1" custLinFactNeighborY="33333"/>
      <dgm:spPr/>
    </dgm:pt>
    <dgm:pt modelId="{4FB046F4-F267-4306-AD0B-1B0DAB5AB1CE}" type="pres">
      <dgm:prSet presAssocID="{3B00ED7F-75A2-4D5D-92EA-003855CEB0C8}" presName="linComp" presStyleCnt="0"/>
      <dgm:spPr/>
    </dgm:pt>
    <dgm:pt modelId="{56F9D208-174D-4748-8E2A-27F87C8165AF}" type="pres">
      <dgm:prSet presAssocID="{47F80FBB-7854-4DA3-B2E4-CD6890566E28}" presName="compNode" presStyleCnt="0"/>
      <dgm:spPr/>
    </dgm:pt>
    <dgm:pt modelId="{4CE572A3-6F34-40B2-A2D5-785852CA2712}" type="pres">
      <dgm:prSet presAssocID="{47F80FBB-7854-4DA3-B2E4-CD6890566E28}" presName="bkgdShape" presStyleLbl="node1" presStyleIdx="0" presStyleCnt="4"/>
      <dgm:spPr/>
      <dgm:t>
        <a:bodyPr/>
        <a:lstStyle/>
        <a:p>
          <a:endParaRPr lang="en-US"/>
        </a:p>
      </dgm:t>
    </dgm:pt>
    <dgm:pt modelId="{80FAA24F-8590-48F9-82D1-1CA799746F55}" type="pres">
      <dgm:prSet presAssocID="{47F80FBB-7854-4DA3-B2E4-CD6890566E28}" presName="nodeTx" presStyleLbl="node1" presStyleIdx="0" presStyleCnt="4">
        <dgm:presLayoutVars>
          <dgm:bulletEnabled val="1"/>
        </dgm:presLayoutVars>
      </dgm:prSet>
      <dgm:spPr/>
      <dgm:t>
        <a:bodyPr/>
        <a:lstStyle/>
        <a:p>
          <a:endParaRPr lang="en-US"/>
        </a:p>
      </dgm:t>
    </dgm:pt>
    <dgm:pt modelId="{4D54B530-72B9-4B5E-97D4-9F1413B841FA}" type="pres">
      <dgm:prSet presAssocID="{47F80FBB-7854-4DA3-B2E4-CD6890566E28}" presName="invisiNode" presStyleLbl="node1" presStyleIdx="0" presStyleCnt="4"/>
      <dgm:spPr/>
    </dgm:pt>
    <dgm:pt modelId="{BA26F268-DB9D-4B4D-94E1-C17ED365E77C}" type="pres">
      <dgm:prSet presAssocID="{47F80FBB-7854-4DA3-B2E4-CD6890566E28}" presName="imagNode" presStyleLbl="fgImgPlace1" presStyleIdx="0" presStyleCnt="4" custLinFactNeighborY="-9186"/>
      <dgm:spPr>
        <a:blipFill rotWithShape="0">
          <a:blip xmlns:r="http://schemas.openxmlformats.org/officeDocument/2006/relationships" r:embed="rId1"/>
          <a:stretch>
            <a:fillRect/>
          </a:stretch>
        </a:blipFill>
      </dgm:spPr>
    </dgm:pt>
    <dgm:pt modelId="{2E4EEF93-6A1C-4DAD-944A-526CFDC35B4A}" type="pres">
      <dgm:prSet presAssocID="{4D322418-AD26-4DFC-BB4E-D7470F2794B4}" presName="sibTrans" presStyleLbl="sibTrans2D1" presStyleIdx="0" presStyleCnt="0"/>
      <dgm:spPr/>
      <dgm:t>
        <a:bodyPr/>
        <a:lstStyle/>
        <a:p>
          <a:endParaRPr lang="en-US"/>
        </a:p>
      </dgm:t>
    </dgm:pt>
    <dgm:pt modelId="{DE63B635-2BEF-44B2-8DDC-3257B0DB4239}" type="pres">
      <dgm:prSet presAssocID="{E9738444-C45B-46B2-B4B9-CA2D5D9CE2D3}" presName="compNode" presStyleCnt="0"/>
      <dgm:spPr/>
    </dgm:pt>
    <dgm:pt modelId="{6D231861-586C-4379-9D33-9FCDB6C017C2}" type="pres">
      <dgm:prSet presAssocID="{E9738444-C45B-46B2-B4B9-CA2D5D9CE2D3}" presName="bkgdShape" presStyleLbl="node1" presStyleIdx="1" presStyleCnt="4"/>
      <dgm:spPr/>
      <dgm:t>
        <a:bodyPr/>
        <a:lstStyle/>
        <a:p>
          <a:endParaRPr lang="en-US"/>
        </a:p>
      </dgm:t>
    </dgm:pt>
    <dgm:pt modelId="{04A304A3-A1D8-463A-B004-05E51BB04225}" type="pres">
      <dgm:prSet presAssocID="{E9738444-C45B-46B2-B4B9-CA2D5D9CE2D3}" presName="nodeTx" presStyleLbl="node1" presStyleIdx="1" presStyleCnt="4">
        <dgm:presLayoutVars>
          <dgm:bulletEnabled val="1"/>
        </dgm:presLayoutVars>
      </dgm:prSet>
      <dgm:spPr/>
      <dgm:t>
        <a:bodyPr/>
        <a:lstStyle/>
        <a:p>
          <a:endParaRPr lang="en-US"/>
        </a:p>
      </dgm:t>
    </dgm:pt>
    <dgm:pt modelId="{3C4375B3-1ACC-4864-B270-2BCE5BC2C645}" type="pres">
      <dgm:prSet presAssocID="{E9738444-C45B-46B2-B4B9-CA2D5D9CE2D3}" presName="invisiNode" presStyleLbl="node1" presStyleIdx="1" presStyleCnt="4"/>
      <dgm:spPr/>
    </dgm:pt>
    <dgm:pt modelId="{8DFE6A05-0AF3-4ABA-976D-23645942C25D}" type="pres">
      <dgm:prSet presAssocID="{E9738444-C45B-46B2-B4B9-CA2D5D9CE2D3}" presName="imagNode" presStyleLbl="fgImgPlace1" presStyleIdx="1" presStyleCnt="4" custLinFactNeighborY="-9186"/>
      <dgm:spPr>
        <a:blipFill rotWithShape="0">
          <a:blip xmlns:r="http://schemas.openxmlformats.org/officeDocument/2006/relationships" r:embed="rId2"/>
          <a:stretch>
            <a:fillRect/>
          </a:stretch>
        </a:blipFill>
      </dgm:spPr>
    </dgm:pt>
    <dgm:pt modelId="{C5AF3465-5BA7-47DE-88BF-9039B4817721}" type="pres">
      <dgm:prSet presAssocID="{7E6864FE-8F58-4E14-A453-F2B80D9FA42F}" presName="sibTrans" presStyleLbl="sibTrans2D1" presStyleIdx="0" presStyleCnt="0"/>
      <dgm:spPr/>
      <dgm:t>
        <a:bodyPr/>
        <a:lstStyle/>
        <a:p>
          <a:endParaRPr lang="en-US"/>
        </a:p>
      </dgm:t>
    </dgm:pt>
    <dgm:pt modelId="{68414FAD-CE9F-461E-A65D-4879B30E50B1}" type="pres">
      <dgm:prSet presAssocID="{D9D750EE-D966-4E7F-952D-EEDDE181A80C}" presName="compNode" presStyleCnt="0"/>
      <dgm:spPr/>
    </dgm:pt>
    <dgm:pt modelId="{7490EEF3-6AAB-4EFE-962D-671D0D4E29AD}" type="pres">
      <dgm:prSet presAssocID="{D9D750EE-D966-4E7F-952D-EEDDE181A80C}" presName="bkgdShape" presStyleLbl="node1" presStyleIdx="2" presStyleCnt="4"/>
      <dgm:spPr/>
      <dgm:t>
        <a:bodyPr/>
        <a:lstStyle/>
        <a:p>
          <a:endParaRPr lang="en-US"/>
        </a:p>
      </dgm:t>
    </dgm:pt>
    <dgm:pt modelId="{51B520A7-8697-4A83-8EB1-8EF7DF95F2BD}" type="pres">
      <dgm:prSet presAssocID="{D9D750EE-D966-4E7F-952D-EEDDE181A80C}" presName="nodeTx" presStyleLbl="node1" presStyleIdx="2" presStyleCnt="4">
        <dgm:presLayoutVars>
          <dgm:bulletEnabled val="1"/>
        </dgm:presLayoutVars>
      </dgm:prSet>
      <dgm:spPr/>
      <dgm:t>
        <a:bodyPr/>
        <a:lstStyle/>
        <a:p>
          <a:endParaRPr lang="en-US"/>
        </a:p>
      </dgm:t>
    </dgm:pt>
    <dgm:pt modelId="{B27EDB6E-D09F-4264-B8C8-0A51C8443729}" type="pres">
      <dgm:prSet presAssocID="{D9D750EE-D966-4E7F-952D-EEDDE181A80C}" presName="invisiNode" presStyleLbl="node1" presStyleIdx="2" presStyleCnt="4"/>
      <dgm:spPr/>
    </dgm:pt>
    <dgm:pt modelId="{CE14E354-16BA-4E50-A3E6-CA655225C717}" type="pres">
      <dgm:prSet presAssocID="{D9D750EE-D966-4E7F-952D-EEDDE181A80C}" presName="imagNode" presStyleLbl="fgImgPlace1" presStyleIdx="2" presStyleCnt="4" custLinFactNeighborY="-9186"/>
      <dgm:spPr>
        <a:blipFill rotWithShape="0">
          <a:blip xmlns:r="http://schemas.openxmlformats.org/officeDocument/2006/relationships" r:embed="rId3"/>
          <a:stretch>
            <a:fillRect/>
          </a:stretch>
        </a:blipFill>
      </dgm:spPr>
    </dgm:pt>
    <dgm:pt modelId="{ADC41EA8-C927-4E7F-ABB6-11424CE501AA}" type="pres">
      <dgm:prSet presAssocID="{55CEBFD1-FAE0-4EF1-A82A-49B843C31E27}" presName="sibTrans" presStyleLbl="sibTrans2D1" presStyleIdx="0" presStyleCnt="0"/>
      <dgm:spPr/>
      <dgm:t>
        <a:bodyPr/>
        <a:lstStyle/>
        <a:p>
          <a:endParaRPr lang="en-US"/>
        </a:p>
      </dgm:t>
    </dgm:pt>
    <dgm:pt modelId="{E745D4F4-73AE-4AA8-8E15-2DB778CD37BF}" type="pres">
      <dgm:prSet presAssocID="{BDB11706-D26D-4020-8675-25026AC763DF}" presName="compNode" presStyleCnt="0"/>
      <dgm:spPr/>
    </dgm:pt>
    <dgm:pt modelId="{C13D0691-8607-4136-B1CB-AAA1C1D51BA1}" type="pres">
      <dgm:prSet presAssocID="{BDB11706-D26D-4020-8675-25026AC763DF}" presName="bkgdShape" presStyleLbl="node1" presStyleIdx="3" presStyleCnt="4"/>
      <dgm:spPr/>
      <dgm:t>
        <a:bodyPr/>
        <a:lstStyle/>
        <a:p>
          <a:endParaRPr lang="en-US"/>
        </a:p>
      </dgm:t>
    </dgm:pt>
    <dgm:pt modelId="{891DA048-D1D4-4381-83EF-8E7A06214C3F}" type="pres">
      <dgm:prSet presAssocID="{BDB11706-D26D-4020-8675-25026AC763DF}" presName="nodeTx" presStyleLbl="node1" presStyleIdx="3" presStyleCnt="4">
        <dgm:presLayoutVars>
          <dgm:bulletEnabled val="1"/>
        </dgm:presLayoutVars>
      </dgm:prSet>
      <dgm:spPr/>
      <dgm:t>
        <a:bodyPr/>
        <a:lstStyle/>
        <a:p>
          <a:endParaRPr lang="en-US"/>
        </a:p>
      </dgm:t>
    </dgm:pt>
    <dgm:pt modelId="{794A971D-2B33-4BAA-B11B-0C4927B29759}" type="pres">
      <dgm:prSet presAssocID="{BDB11706-D26D-4020-8675-25026AC763DF}" presName="invisiNode" presStyleLbl="node1" presStyleIdx="3" presStyleCnt="4"/>
      <dgm:spPr/>
    </dgm:pt>
    <dgm:pt modelId="{4E537242-44FD-46CF-A8E9-8A5A4D32EB26}" type="pres">
      <dgm:prSet presAssocID="{BDB11706-D26D-4020-8675-25026AC763DF}" presName="imagNode" presStyleLbl="fgImgPlace1" presStyleIdx="3" presStyleCnt="4" custLinFactNeighborY="-9186"/>
      <dgm:spPr>
        <a:blipFill rotWithShape="0">
          <a:blip xmlns:r="http://schemas.openxmlformats.org/officeDocument/2006/relationships" r:embed="rId4"/>
          <a:stretch>
            <a:fillRect/>
          </a:stretch>
        </a:blipFill>
      </dgm:spPr>
    </dgm:pt>
  </dgm:ptLst>
  <dgm:cxnLst>
    <dgm:cxn modelId="{DF1A404A-7A53-4B5E-B8DD-7EF9EEC60D78}" type="presOf" srcId="{47F80FBB-7854-4DA3-B2E4-CD6890566E28}" destId="{4CE572A3-6F34-40B2-A2D5-785852CA2712}" srcOrd="0" destOrd="0" presId="urn:microsoft.com/office/officeart/2005/8/layout/hList7#1"/>
    <dgm:cxn modelId="{70150538-1F3F-4E94-98BB-8264B36B0F45}" type="presOf" srcId="{55CEBFD1-FAE0-4EF1-A82A-49B843C31E27}" destId="{ADC41EA8-C927-4E7F-ABB6-11424CE501AA}" srcOrd="0" destOrd="0" presId="urn:microsoft.com/office/officeart/2005/8/layout/hList7#1"/>
    <dgm:cxn modelId="{B3CBF620-D8CB-4C0A-B052-D9CB3FF2DE8C}" type="presOf" srcId="{3B00ED7F-75A2-4D5D-92EA-003855CEB0C8}" destId="{EF86778F-0B69-41A3-BE27-25B4F200236E}" srcOrd="0" destOrd="0" presId="urn:microsoft.com/office/officeart/2005/8/layout/hList7#1"/>
    <dgm:cxn modelId="{21CB6224-A32C-42AE-ABB6-4F625525F312}" srcId="{3B00ED7F-75A2-4D5D-92EA-003855CEB0C8}" destId="{D9D750EE-D966-4E7F-952D-EEDDE181A80C}" srcOrd="2" destOrd="0" parTransId="{3338FA5E-D2BB-4AFF-8432-E1166B931BF6}" sibTransId="{55CEBFD1-FAE0-4EF1-A82A-49B843C31E27}"/>
    <dgm:cxn modelId="{E7EAB43F-744D-4D9E-A4CA-846745BC8ADE}" type="presOf" srcId="{4D322418-AD26-4DFC-BB4E-D7470F2794B4}" destId="{2E4EEF93-6A1C-4DAD-944A-526CFDC35B4A}" srcOrd="0" destOrd="0" presId="urn:microsoft.com/office/officeart/2005/8/layout/hList7#1"/>
    <dgm:cxn modelId="{A0B62F30-4064-4DBE-8AA4-6B107E506218}" type="presOf" srcId="{BDB11706-D26D-4020-8675-25026AC763DF}" destId="{891DA048-D1D4-4381-83EF-8E7A06214C3F}" srcOrd="1" destOrd="0" presId="urn:microsoft.com/office/officeart/2005/8/layout/hList7#1"/>
    <dgm:cxn modelId="{3B3C04F7-FD17-4E9B-B5B7-3A304F702831}" type="presOf" srcId="{7E6864FE-8F58-4E14-A453-F2B80D9FA42F}" destId="{C5AF3465-5BA7-47DE-88BF-9039B4817721}" srcOrd="0" destOrd="0" presId="urn:microsoft.com/office/officeart/2005/8/layout/hList7#1"/>
    <dgm:cxn modelId="{8AB49816-4536-4BA6-8AF5-A7819DEF42C6}" type="presOf" srcId="{E9738444-C45B-46B2-B4B9-CA2D5D9CE2D3}" destId="{6D231861-586C-4379-9D33-9FCDB6C017C2}" srcOrd="0" destOrd="0" presId="urn:microsoft.com/office/officeart/2005/8/layout/hList7#1"/>
    <dgm:cxn modelId="{A8DC8690-7BE1-4927-A5D1-51CF544660B7}" srcId="{3B00ED7F-75A2-4D5D-92EA-003855CEB0C8}" destId="{E9738444-C45B-46B2-B4B9-CA2D5D9CE2D3}" srcOrd="1" destOrd="0" parTransId="{0EF5FA09-6AD3-484F-A6AF-CA4413A5137D}" sibTransId="{7E6864FE-8F58-4E14-A453-F2B80D9FA42F}"/>
    <dgm:cxn modelId="{C40B4137-AA9A-4FAA-B641-57205E56A952}" type="presOf" srcId="{D9D750EE-D966-4E7F-952D-EEDDE181A80C}" destId="{7490EEF3-6AAB-4EFE-962D-671D0D4E29AD}" srcOrd="0" destOrd="0" presId="urn:microsoft.com/office/officeart/2005/8/layout/hList7#1"/>
    <dgm:cxn modelId="{5AAF2F19-2196-4908-B25D-2E26E8D89C89}" srcId="{3B00ED7F-75A2-4D5D-92EA-003855CEB0C8}" destId="{BDB11706-D26D-4020-8675-25026AC763DF}" srcOrd="3" destOrd="0" parTransId="{05A9ADC7-03EB-46B4-94ED-67C6663202BF}" sibTransId="{B67C2CEF-BD10-467B-9790-6B2A02DA0145}"/>
    <dgm:cxn modelId="{C525BF29-254C-4EF1-947A-B639DF5CB13F}" type="presOf" srcId="{E9738444-C45B-46B2-B4B9-CA2D5D9CE2D3}" destId="{04A304A3-A1D8-463A-B004-05E51BB04225}" srcOrd="1" destOrd="0" presId="urn:microsoft.com/office/officeart/2005/8/layout/hList7#1"/>
    <dgm:cxn modelId="{192665B8-909A-419A-AD76-267A830F3861}" type="presOf" srcId="{47F80FBB-7854-4DA3-B2E4-CD6890566E28}" destId="{80FAA24F-8590-48F9-82D1-1CA799746F55}" srcOrd="1" destOrd="0" presId="urn:microsoft.com/office/officeart/2005/8/layout/hList7#1"/>
    <dgm:cxn modelId="{4A824BF5-8259-48B8-B605-17DA22915880}" type="presOf" srcId="{D9D750EE-D966-4E7F-952D-EEDDE181A80C}" destId="{51B520A7-8697-4A83-8EB1-8EF7DF95F2BD}" srcOrd="1" destOrd="0" presId="urn:microsoft.com/office/officeart/2005/8/layout/hList7#1"/>
    <dgm:cxn modelId="{DF76B3E7-746B-49DD-9791-DD167A914429}" srcId="{3B00ED7F-75A2-4D5D-92EA-003855CEB0C8}" destId="{47F80FBB-7854-4DA3-B2E4-CD6890566E28}" srcOrd="0" destOrd="0" parTransId="{2CA171FB-1E66-4E2C-B12E-788E863D7241}" sibTransId="{4D322418-AD26-4DFC-BB4E-D7470F2794B4}"/>
    <dgm:cxn modelId="{4099C393-8759-4AA9-A345-F7EAB53DFAD7}" type="presOf" srcId="{BDB11706-D26D-4020-8675-25026AC763DF}" destId="{C13D0691-8607-4136-B1CB-AAA1C1D51BA1}" srcOrd="0" destOrd="0" presId="urn:microsoft.com/office/officeart/2005/8/layout/hList7#1"/>
    <dgm:cxn modelId="{5C02A6A1-6C81-4C0E-8689-97CF9B65820F}" type="presParOf" srcId="{EF86778F-0B69-41A3-BE27-25B4F200236E}" destId="{25BD1D72-901C-45D4-8609-720E0E6F515A}" srcOrd="0" destOrd="0" presId="urn:microsoft.com/office/officeart/2005/8/layout/hList7#1"/>
    <dgm:cxn modelId="{4FF8B3B9-52CB-4407-B49A-AF92E49FAD0D}" type="presParOf" srcId="{EF86778F-0B69-41A3-BE27-25B4F200236E}" destId="{4FB046F4-F267-4306-AD0B-1B0DAB5AB1CE}" srcOrd="1" destOrd="0" presId="urn:microsoft.com/office/officeart/2005/8/layout/hList7#1"/>
    <dgm:cxn modelId="{E4F2D704-BF8A-4BB4-A079-01F1D549724A}" type="presParOf" srcId="{4FB046F4-F267-4306-AD0B-1B0DAB5AB1CE}" destId="{56F9D208-174D-4748-8E2A-27F87C8165AF}" srcOrd="0" destOrd="0" presId="urn:microsoft.com/office/officeart/2005/8/layout/hList7#1"/>
    <dgm:cxn modelId="{F950723E-E8F8-4142-9B0E-B93B0D801CBB}" type="presParOf" srcId="{56F9D208-174D-4748-8E2A-27F87C8165AF}" destId="{4CE572A3-6F34-40B2-A2D5-785852CA2712}" srcOrd="0" destOrd="0" presId="urn:microsoft.com/office/officeart/2005/8/layout/hList7#1"/>
    <dgm:cxn modelId="{2C9F3FC8-D2AB-42D9-8FD2-E3F05EAB69D8}" type="presParOf" srcId="{56F9D208-174D-4748-8E2A-27F87C8165AF}" destId="{80FAA24F-8590-48F9-82D1-1CA799746F55}" srcOrd="1" destOrd="0" presId="urn:microsoft.com/office/officeart/2005/8/layout/hList7#1"/>
    <dgm:cxn modelId="{FEC34661-3703-4BA2-871D-87D662859975}" type="presParOf" srcId="{56F9D208-174D-4748-8E2A-27F87C8165AF}" destId="{4D54B530-72B9-4B5E-97D4-9F1413B841FA}" srcOrd="2" destOrd="0" presId="urn:microsoft.com/office/officeart/2005/8/layout/hList7#1"/>
    <dgm:cxn modelId="{9782A876-73E9-44D5-A361-8478C7A93F53}" type="presParOf" srcId="{56F9D208-174D-4748-8E2A-27F87C8165AF}" destId="{BA26F268-DB9D-4B4D-94E1-C17ED365E77C}" srcOrd="3" destOrd="0" presId="urn:microsoft.com/office/officeart/2005/8/layout/hList7#1"/>
    <dgm:cxn modelId="{54250811-9B12-4DB8-98AD-AB63C27B62BC}" type="presParOf" srcId="{4FB046F4-F267-4306-AD0B-1B0DAB5AB1CE}" destId="{2E4EEF93-6A1C-4DAD-944A-526CFDC35B4A}" srcOrd="1" destOrd="0" presId="urn:microsoft.com/office/officeart/2005/8/layout/hList7#1"/>
    <dgm:cxn modelId="{7B191163-737B-4CB0-9B9C-9247ACE0D65F}" type="presParOf" srcId="{4FB046F4-F267-4306-AD0B-1B0DAB5AB1CE}" destId="{DE63B635-2BEF-44B2-8DDC-3257B0DB4239}" srcOrd="2" destOrd="0" presId="urn:microsoft.com/office/officeart/2005/8/layout/hList7#1"/>
    <dgm:cxn modelId="{EA0E9CD7-3066-4F57-8A72-0B6E1A193C8C}" type="presParOf" srcId="{DE63B635-2BEF-44B2-8DDC-3257B0DB4239}" destId="{6D231861-586C-4379-9D33-9FCDB6C017C2}" srcOrd="0" destOrd="0" presId="urn:microsoft.com/office/officeart/2005/8/layout/hList7#1"/>
    <dgm:cxn modelId="{3D7823D5-0F18-4DA8-BA21-31E693E982B7}" type="presParOf" srcId="{DE63B635-2BEF-44B2-8DDC-3257B0DB4239}" destId="{04A304A3-A1D8-463A-B004-05E51BB04225}" srcOrd="1" destOrd="0" presId="urn:microsoft.com/office/officeart/2005/8/layout/hList7#1"/>
    <dgm:cxn modelId="{F9DCF26E-810D-4756-9E0D-4013F93B7F54}" type="presParOf" srcId="{DE63B635-2BEF-44B2-8DDC-3257B0DB4239}" destId="{3C4375B3-1ACC-4864-B270-2BCE5BC2C645}" srcOrd="2" destOrd="0" presId="urn:microsoft.com/office/officeart/2005/8/layout/hList7#1"/>
    <dgm:cxn modelId="{FD27F9E1-7484-416E-A0ED-B047C3E0E8A9}" type="presParOf" srcId="{DE63B635-2BEF-44B2-8DDC-3257B0DB4239}" destId="{8DFE6A05-0AF3-4ABA-976D-23645942C25D}" srcOrd="3" destOrd="0" presId="urn:microsoft.com/office/officeart/2005/8/layout/hList7#1"/>
    <dgm:cxn modelId="{12E53076-2ECF-4868-991C-639DEC1DEBE8}" type="presParOf" srcId="{4FB046F4-F267-4306-AD0B-1B0DAB5AB1CE}" destId="{C5AF3465-5BA7-47DE-88BF-9039B4817721}" srcOrd="3" destOrd="0" presId="urn:microsoft.com/office/officeart/2005/8/layout/hList7#1"/>
    <dgm:cxn modelId="{71AC8BE7-F312-400E-B533-5C658BD34631}" type="presParOf" srcId="{4FB046F4-F267-4306-AD0B-1B0DAB5AB1CE}" destId="{68414FAD-CE9F-461E-A65D-4879B30E50B1}" srcOrd="4" destOrd="0" presId="urn:microsoft.com/office/officeart/2005/8/layout/hList7#1"/>
    <dgm:cxn modelId="{4903A6FF-6FB4-4060-9A4E-813A48745021}" type="presParOf" srcId="{68414FAD-CE9F-461E-A65D-4879B30E50B1}" destId="{7490EEF3-6AAB-4EFE-962D-671D0D4E29AD}" srcOrd="0" destOrd="0" presId="urn:microsoft.com/office/officeart/2005/8/layout/hList7#1"/>
    <dgm:cxn modelId="{2788DF74-4244-4582-BF52-66B46A622C72}" type="presParOf" srcId="{68414FAD-CE9F-461E-A65D-4879B30E50B1}" destId="{51B520A7-8697-4A83-8EB1-8EF7DF95F2BD}" srcOrd="1" destOrd="0" presId="urn:microsoft.com/office/officeart/2005/8/layout/hList7#1"/>
    <dgm:cxn modelId="{FE533C3F-CE53-4F3D-9CF1-C14803CEE3B6}" type="presParOf" srcId="{68414FAD-CE9F-461E-A65D-4879B30E50B1}" destId="{B27EDB6E-D09F-4264-B8C8-0A51C8443729}" srcOrd="2" destOrd="0" presId="urn:microsoft.com/office/officeart/2005/8/layout/hList7#1"/>
    <dgm:cxn modelId="{0E01DD6A-6F9D-4005-9C4F-AE882F0C9C34}" type="presParOf" srcId="{68414FAD-CE9F-461E-A65D-4879B30E50B1}" destId="{CE14E354-16BA-4E50-A3E6-CA655225C717}" srcOrd="3" destOrd="0" presId="urn:microsoft.com/office/officeart/2005/8/layout/hList7#1"/>
    <dgm:cxn modelId="{A13EED63-1D5D-48F2-8391-D900513C1ABF}" type="presParOf" srcId="{4FB046F4-F267-4306-AD0B-1B0DAB5AB1CE}" destId="{ADC41EA8-C927-4E7F-ABB6-11424CE501AA}" srcOrd="5" destOrd="0" presId="urn:microsoft.com/office/officeart/2005/8/layout/hList7#1"/>
    <dgm:cxn modelId="{A1AC4DA9-2370-48AB-B482-727A688D20D3}" type="presParOf" srcId="{4FB046F4-F267-4306-AD0B-1B0DAB5AB1CE}" destId="{E745D4F4-73AE-4AA8-8E15-2DB778CD37BF}" srcOrd="6" destOrd="0" presId="urn:microsoft.com/office/officeart/2005/8/layout/hList7#1"/>
    <dgm:cxn modelId="{CF7EFB33-6AA1-4982-905C-2269BD7799A8}" type="presParOf" srcId="{E745D4F4-73AE-4AA8-8E15-2DB778CD37BF}" destId="{C13D0691-8607-4136-B1CB-AAA1C1D51BA1}" srcOrd="0" destOrd="0" presId="urn:microsoft.com/office/officeart/2005/8/layout/hList7#1"/>
    <dgm:cxn modelId="{5F9516E6-D79F-400D-B98E-40D7C0C4119D}" type="presParOf" srcId="{E745D4F4-73AE-4AA8-8E15-2DB778CD37BF}" destId="{891DA048-D1D4-4381-83EF-8E7A06214C3F}" srcOrd="1" destOrd="0" presId="urn:microsoft.com/office/officeart/2005/8/layout/hList7#1"/>
    <dgm:cxn modelId="{78BDA3D5-0EDF-4023-98CC-7B5BFC6970A2}" type="presParOf" srcId="{E745D4F4-73AE-4AA8-8E15-2DB778CD37BF}" destId="{794A971D-2B33-4BAA-B11B-0C4927B29759}" srcOrd="2" destOrd="0" presId="urn:microsoft.com/office/officeart/2005/8/layout/hList7#1"/>
    <dgm:cxn modelId="{FFF5653F-1366-4F1D-8C7D-5FFC04526FBE}" type="presParOf" srcId="{E745D4F4-73AE-4AA8-8E15-2DB778CD37BF}" destId="{4E537242-44FD-46CF-A8E9-8A5A4D32EB26}" srcOrd="3" destOrd="0" presId="urn:microsoft.com/office/officeart/2005/8/layout/hList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B23FB8-B861-43F2-8A81-4470E13B8006}" type="doc">
      <dgm:prSet loTypeId="urn:microsoft.com/office/officeart/2005/8/layout/hList7#2" loCatId="process" qsTypeId="urn:microsoft.com/office/officeart/2005/8/quickstyle/3d1" qsCatId="3D" csTypeId="urn:microsoft.com/office/officeart/2005/8/colors/accent3_2" csCatId="accent3" phldr="1"/>
      <dgm:spPr/>
      <dgm:t>
        <a:bodyPr/>
        <a:lstStyle/>
        <a:p>
          <a:endParaRPr lang="en-US"/>
        </a:p>
      </dgm:t>
    </dgm:pt>
    <dgm:pt modelId="{C991436C-615A-4535-8B59-0F273B4139E5}">
      <dgm:prSet phldrT="[Text]"/>
      <dgm:spPr/>
      <dgm:t>
        <a:bodyPr/>
        <a:lstStyle/>
        <a:p>
          <a:pPr algn="l"/>
          <a:r>
            <a:rPr lang="en-US" dirty="0" smtClean="0">
              <a:solidFill>
                <a:schemeClr val="accent6"/>
              </a:solidFill>
            </a:rPr>
            <a:t>100% solid copper kills contamination on contact</a:t>
          </a:r>
          <a:endParaRPr lang="en-US" dirty="0">
            <a:solidFill>
              <a:schemeClr val="accent6"/>
            </a:solidFill>
          </a:endParaRPr>
        </a:p>
      </dgm:t>
    </dgm:pt>
    <dgm:pt modelId="{FD09A73C-AE80-4B49-8E45-1D19FDBAB3F0}" type="parTrans" cxnId="{98336E7D-D908-43AA-86F5-920AF52A9B5E}">
      <dgm:prSet/>
      <dgm:spPr/>
      <dgm:t>
        <a:bodyPr/>
        <a:lstStyle/>
        <a:p>
          <a:endParaRPr lang="en-US"/>
        </a:p>
      </dgm:t>
    </dgm:pt>
    <dgm:pt modelId="{13074FB2-A159-47EA-9EEF-D41616D3CDC9}" type="sibTrans" cxnId="{98336E7D-D908-43AA-86F5-920AF52A9B5E}">
      <dgm:prSet/>
      <dgm:spPr/>
      <dgm:t>
        <a:bodyPr/>
        <a:lstStyle/>
        <a:p>
          <a:endParaRPr lang="en-US"/>
        </a:p>
      </dgm:t>
    </dgm:pt>
    <dgm:pt modelId="{0F530E7C-81F7-41B8-9985-D96472C27E67}">
      <dgm:prSet phldrT="[Text]"/>
      <dgm:spPr/>
      <dgm:t>
        <a:bodyPr/>
        <a:lstStyle/>
        <a:p>
          <a:pPr algn="l"/>
          <a:r>
            <a:rPr lang="en-US" dirty="0" err="1" smtClean="0">
              <a:solidFill>
                <a:schemeClr val="accent6"/>
              </a:solidFill>
            </a:rPr>
            <a:t>Steri</a:t>
          </a:r>
          <a:r>
            <a:rPr lang="en-US" dirty="0" smtClean="0">
              <a:solidFill>
                <a:schemeClr val="accent6"/>
              </a:solidFill>
            </a:rPr>
            <a:t>-Run, high temperature cycle for on-demand disinfection   </a:t>
          </a:r>
          <a:endParaRPr lang="en-US" dirty="0">
            <a:solidFill>
              <a:schemeClr val="accent6"/>
            </a:solidFill>
          </a:endParaRPr>
        </a:p>
      </dgm:t>
    </dgm:pt>
    <dgm:pt modelId="{6E82B195-AAAC-4522-A6BE-B9C27C1CA07D}" type="parTrans" cxnId="{7C031A0C-6CD0-482C-948F-40D3277F014B}">
      <dgm:prSet/>
      <dgm:spPr/>
      <dgm:t>
        <a:bodyPr/>
        <a:lstStyle/>
        <a:p>
          <a:endParaRPr lang="en-US"/>
        </a:p>
      </dgm:t>
    </dgm:pt>
    <dgm:pt modelId="{5B84D5B2-06F9-4179-B7BF-518561D0AE12}" type="sibTrans" cxnId="{7C031A0C-6CD0-482C-948F-40D3277F014B}">
      <dgm:prSet/>
      <dgm:spPr/>
      <dgm:t>
        <a:bodyPr/>
        <a:lstStyle/>
        <a:p>
          <a:endParaRPr lang="en-US"/>
        </a:p>
      </dgm:t>
    </dgm:pt>
    <dgm:pt modelId="{76E916FA-3C4C-42A4-BD96-4ABAF6807F1B}">
      <dgm:prSet phldrT="[Text]"/>
      <dgm:spPr/>
      <dgm:t>
        <a:bodyPr/>
        <a:lstStyle/>
        <a:p>
          <a:pPr algn="l"/>
          <a:r>
            <a:rPr lang="en-US" dirty="0" smtClean="0">
              <a:solidFill>
                <a:schemeClr val="accent6"/>
              </a:solidFill>
            </a:rPr>
            <a:t>HEPA filtration cleans air of microbes and particles  </a:t>
          </a:r>
          <a:endParaRPr lang="en-US" dirty="0">
            <a:solidFill>
              <a:schemeClr val="accent6"/>
            </a:solidFill>
          </a:endParaRPr>
        </a:p>
      </dgm:t>
    </dgm:pt>
    <dgm:pt modelId="{A6766E52-F826-496E-9ADF-6B0B8C053C85}" type="parTrans" cxnId="{68FEB667-E6C1-4370-BA22-81325999C403}">
      <dgm:prSet/>
      <dgm:spPr/>
      <dgm:t>
        <a:bodyPr/>
        <a:lstStyle/>
        <a:p>
          <a:endParaRPr lang="en-US"/>
        </a:p>
      </dgm:t>
    </dgm:pt>
    <dgm:pt modelId="{13B82355-D7D0-48F2-A2C2-F871BE48F061}" type="sibTrans" cxnId="{68FEB667-E6C1-4370-BA22-81325999C403}">
      <dgm:prSet/>
      <dgm:spPr/>
      <dgm:t>
        <a:bodyPr/>
        <a:lstStyle/>
        <a:p>
          <a:endParaRPr lang="en-US"/>
        </a:p>
      </dgm:t>
    </dgm:pt>
    <dgm:pt modelId="{95A4F559-AD75-4675-B6D6-7FCDF1BA15D6}" type="pres">
      <dgm:prSet presAssocID="{68B23FB8-B861-43F2-8A81-4470E13B8006}" presName="Name0" presStyleCnt="0">
        <dgm:presLayoutVars>
          <dgm:dir/>
          <dgm:resizeHandles val="exact"/>
        </dgm:presLayoutVars>
      </dgm:prSet>
      <dgm:spPr/>
      <dgm:t>
        <a:bodyPr/>
        <a:lstStyle/>
        <a:p>
          <a:endParaRPr lang="en-US"/>
        </a:p>
      </dgm:t>
    </dgm:pt>
    <dgm:pt modelId="{C94E3778-2E7C-475B-A9A8-4685C5A07631}" type="pres">
      <dgm:prSet presAssocID="{68B23FB8-B861-43F2-8A81-4470E13B8006}" presName="fgShape" presStyleLbl="fgShp" presStyleIdx="0" presStyleCnt="1" custLinFactNeighborY="4762"/>
      <dgm:spPr/>
    </dgm:pt>
    <dgm:pt modelId="{6B43244F-DB08-4AAC-8223-C1DCEA31B96D}" type="pres">
      <dgm:prSet presAssocID="{68B23FB8-B861-43F2-8A81-4470E13B8006}" presName="linComp" presStyleCnt="0"/>
      <dgm:spPr/>
    </dgm:pt>
    <dgm:pt modelId="{B3EF05A0-B475-4BCE-A9E6-2090A783EC62}" type="pres">
      <dgm:prSet presAssocID="{C991436C-615A-4535-8B59-0F273B4139E5}" presName="compNode" presStyleCnt="0"/>
      <dgm:spPr/>
    </dgm:pt>
    <dgm:pt modelId="{68AE53F2-0896-4AF3-BDAF-21DA0A0D1288}" type="pres">
      <dgm:prSet presAssocID="{C991436C-615A-4535-8B59-0F273B4139E5}" presName="bkgdShape" presStyleLbl="node1" presStyleIdx="0" presStyleCnt="3"/>
      <dgm:spPr/>
      <dgm:t>
        <a:bodyPr/>
        <a:lstStyle/>
        <a:p>
          <a:endParaRPr lang="en-US"/>
        </a:p>
      </dgm:t>
    </dgm:pt>
    <dgm:pt modelId="{9CA7E02E-9477-4DFC-A07B-28A66D9BC452}" type="pres">
      <dgm:prSet presAssocID="{C991436C-615A-4535-8B59-0F273B4139E5}" presName="nodeTx" presStyleLbl="node1" presStyleIdx="0" presStyleCnt="3">
        <dgm:presLayoutVars>
          <dgm:bulletEnabled val="1"/>
        </dgm:presLayoutVars>
      </dgm:prSet>
      <dgm:spPr/>
      <dgm:t>
        <a:bodyPr/>
        <a:lstStyle/>
        <a:p>
          <a:endParaRPr lang="en-US"/>
        </a:p>
      </dgm:t>
    </dgm:pt>
    <dgm:pt modelId="{67458699-773B-461A-8387-6B80B7359FE5}" type="pres">
      <dgm:prSet presAssocID="{C991436C-615A-4535-8B59-0F273B4139E5}" presName="invisiNode" presStyleLbl="node1" presStyleIdx="0" presStyleCnt="3"/>
      <dgm:spPr/>
    </dgm:pt>
    <dgm:pt modelId="{35BDEB61-FB87-4EDB-8686-C54AEE48AA22}" type="pres">
      <dgm:prSet presAssocID="{C991436C-615A-4535-8B59-0F273B4139E5}" presName="imagNode" presStyleLbl="fgImgPlace1" presStyleIdx="0" presStyleCnt="3"/>
      <dgm:spPr>
        <a:blipFill rotWithShape="0">
          <a:blip xmlns:r="http://schemas.openxmlformats.org/officeDocument/2006/relationships" r:embed="rId1"/>
          <a:stretch>
            <a:fillRect/>
          </a:stretch>
        </a:blipFill>
      </dgm:spPr>
    </dgm:pt>
    <dgm:pt modelId="{6504B343-A58B-4374-9814-4D8AE0F506D5}" type="pres">
      <dgm:prSet presAssocID="{13074FB2-A159-47EA-9EEF-D41616D3CDC9}" presName="sibTrans" presStyleLbl="sibTrans2D1" presStyleIdx="0" presStyleCnt="0"/>
      <dgm:spPr/>
      <dgm:t>
        <a:bodyPr/>
        <a:lstStyle/>
        <a:p>
          <a:endParaRPr lang="en-US"/>
        </a:p>
      </dgm:t>
    </dgm:pt>
    <dgm:pt modelId="{2AECB30C-3EE7-4FB1-97CE-918A61118A5E}" type="pres">
      <dgm:prSet presAssocID="{0F530E7C-81F7-41B8-9985-D96472C27E67}" presName="compNode" presStyleCnt="0"/>
      <dgm:spPr/>
    </dgm:pt>
    <dgm:pt modelId="{8D24400D-7CAD-4858-BDC7-4F63ED8F1470}" type="pres">
      <dgm:prSet presAssocID="{0F530E7C-81F7-41B8-9985-D96472C27E67}" presName="bkgdShape" presStyleLbl="node1" presStyleIdx="1" presStyleCnt="3"/>
      <dgm:spPr/>
      <dgm:t>
        <a:bodyPr/>
        <a:lstStyle/>
        <a:p>
          <a:endParaRPr lang="en-US"/>
        </a:p>
      </dgm:t>
    </dgm:pt>
    <dgm:pt modelId="{73A51434-971E-4943-8C25-11D66F665FB5}" type="pres">
      <dgm:prSet presAssocID="{0F530E7C-81F7-41B8-9985-D96472C27E67}" presName="nodeTx" presStyleLbl="node1" presStyleIdx="1" presStyleCnt="3">
        <dgm:presLayoutVars>
          <dgm:bulletEnabled val="1"/>
        </dgm:presLayoutVars>
      </dgm:prSet>
      <dgm:spPr/>
      <dgm:t>
        <a:bodyPr/>
        <a:lstStyle/>
        <a:p>
          <a:endParaRPr lang="en-US"/>
        </a:p>
      </dgm:t>
    </dgm:pt>
    <dgm:pt modelId="{A604AC13-F43F-4EFD-9973-DF45A28E50A0}" type="pres">
      <dgm:prSet presAssocID="{0F530E7C-81F7-41B8-9985-D96472C27E67}" presName="invisiNode" presStyleLbl="node1" presStyleIdx="1" presStyleCnt="3"/>
      <dgm:spPr/>
    </dgm:pt>
    <dgm:pt modelId="{411CB35F-04E2-44F6-8FB3-09ACAB1C74DE}" type="pres">
      <dgm:prSet presAssocID="{0F530E7C-81F7-41B8-9985-D96472C27E67}" presName="imagNode" presStyleLbl="fgImgPlace1" presStyleIdx="1" presStyleCnt="3"/>
      <dgm:spPr>
        <a:blipFill rotWithShape="0">
          <a:blip xmlns:r="http://schemas.openxmlformats.org/officeDocument/2006/relationships" r:embed="rId2"/>
          <a:stretch>
            <a:fillRect/>
          </a:stretch>
        </a:blipFill>
      </dgm:spPr>
    </dgm:pt>
    <dgm:pt modelId="{680B3AA0-C62C-4FEE-B520-1B663E808ECF}" type="pres">
      <dgm:prSet presAssocID="{5B84D5B2-06F9-4179-B7BF-518561D0AE12}" presName="sibTrans" presStyleLbl="sibTrans2D1" presStyleIdx="0" presStyleCnt="0"/>
      <dgm:spPr/>
      <dgm:t>
        <a:bodyPr/>
        <a:lstStyle/>
        <a:p>
          <a:endParaRPr lang="en-US"/>
        </a:p>
      </dgm:t>
    </dgm:pt>
    <dgm:pt modelId="{13812BD7-95CF-4736-8B96-32453DCE2F0A}" type="pres">
      <dgm:prSet presAssocID="{76E916FA-3C4C-42A4-BD96-4ABAF6807F1B}" presName="compNode" presStyleCnt="0"/>
      <dgm:spPr/>
    </dgm:pt>
    <dgm:pt modelId="{476ED125-9BEE-41B6-B533-FAE0E84CE789}" type="pres">
      <dgm:prSet presAssocID="{76E916FA-3C4C-42A4-BD96-4ABAF6807F1B}" presName="bkgdShape" presStyleLbl="node1" presStyleIdx="2" presStyleCnt="3" custLinFactNeighborY="-1429"/>
      <dgm:spPr/>
      <dgm:t>
        <a:bodyPr/>
        <a:lstStyle/>
        <a:p>
          <a:endParaRPr lang="en-US"/>
        </a:p>
      </dgm:t>
    </dgm:pt>
    <dgm:pt modelId="{AB116AA9-292B-45B7-893E-7CDF761FCCA1}" type="pres">
      <dgm:prSet presAssocID="{76E916FA-3C4C-42A4-BD96-4ABAF6807F1B}" presName="nodeTx" presStyleLbl="node1" presStyleIdx="2" presStyleCnt="3">
        <dgm:presLayoutVars>
          <dgm:bulletEnabled val="1"/>
        </dgm:presLayoutVars>
      </dgm:prSet>
      <dgm:spPr/>
      <dgm:t>
        <a:bodyPr/>
        <a:lstStyle/>
        <a:p>
          <a:endParaRPr lang="en-US"/>
        </a:p>
      </dgm:t>
    </dgm:pt>
    <dgm:pt modelId="{44CFD363-2013-4D56-A393-51879293633F}" type="pres">
      <dgm:prSet presAssocID="{76E916FA-3C4C-42A4-BD96-4ABAF6807F1B}" presName="invisiNode" presStyleLbl="node1" presStyleIdx="2" presStyleCnt="3"/>
      <dgm:spPr/>
    </dgm:pt>
    <dgm:pt modelId="{A235604A-4B5C-466F-A8F6-4388FCDCC7AD}" type="pres">
      <dgm:prSet presAssocID="{76E916FA-3C4C-42A4-BD96-4ABAF6807F1B}" presName="imagNode" presStyleLbl="fgImgPlace1" presStyleIdx="2" presStyleCnt="3" custLinFactNeighborX="-4486" custLinFactNeighborY="8258"/>
      <dgm:spPr>
        <a:blipFill rotWithShape="0">
          <a:blip xmlns:r="http://schemas.openxmlformats.org/officeDocument/2006/relationships" r:embed="rId3"/>
          <a:stretch>
            <a:fillRect/>
          </a:stretch>
        </a:blipFill>
      </dgm:spPr>
    </dgm:pt>
  </dgm:ptLst>
  <dgm:cxnLst>
    <dgm:cxn modelId="{35E32A74-A0F7-4C66-BBDF-875EAE038312}" type="presOf" srcId="{5B84D5B2-06F9-4179-B7BF-518561D0AE12}" destId="{680B3AA0-C62C-4FEE-B520-1B663E808ECF}" srcOrd="0" destOrd="0" presId="urn:microsoft.com/office/officeart/2005/8/layout/hList7#2"/>
    <dgm:cxn modelId="{A26058E8-EE7D-448E-A733-51A62BF143D5}" type="presOf" srcId="{68B23FB8-B861-43F2-8A81-4470E13B8006}" destId="{95A4F559-AD75-4675-B6D6-7FCDF1BA15D6}" srcOrd="0" destOrd="0" presId="urn:microsoft.com/office/officeart/2005/8/layout/hList7#2"/>
    <dgm:cxn modelId="{941B74C3-DC17-466E-93A3-23E6C54561C1}" type="presOf" srcId="{13074FB2-A159-47EA-9EEF-D41616D3CDC9}" destId="{6504B343-A58B-4374-9814-4D8AE0F506D5}" srcOrd="0" destOrd="0" presId="urn:microsoft.com/office/officeart/2005/8/layout/hList7#2"/>
    <dgm:cxn modelId="{0A791B57-5378-4EAE-9EC0-22E0988EDAE1}" type="presOf" srcId="{0F530E7C-81F7-41B8-9985-D96472C27E67}" destId="{73A51434-971E-4943-8C25-11D66F665FB5}" srcOrd="1" destOrd="0" presId="urn:microsoft.com/office/officeart/2005/8/layout/hList7#2"/>
    <dgm:cxn modelId="{68FEB667-E6C1-4370-BA22-81325999C403}" srcId="{68B23FB8-B861-43F2-8A81-4470E13B8006}" destId="{76E916FA-3C4C-42A4-BD96-4ABAF6807F1B}" srcOrd="2" destOrd="0" parTransId="{A6766E52-F826-496E-9ADF-6B0B8C053C85}" sibTransId="{13B82355-D7D0-48F2-A2C2-F871BE48F061}"/>
    <dgm:cxn modelId="{98336E7D-D908-43AA-86F5-920AF52A9B5E}" srcId="{68B23FB8-B861-43F2-8A81-4470E13B8006}" destId="{C991436C-615A-4535-8B59-0F273B4139E5}" srcOrd="0" destOrd="0" parTransId="{FD09A73C-AE80-4B49-8E45-1D19FDBAB3F0}" sibTransId="{13074FB2-A159-47EA-9EEF-D41616D3CDC9}"/>
    <dgm:cxn modelId="{7C031A0C-6CD0-482C-948F-40D3277F014B}" srcId="{68B23FB8-B861-43F2-8A81-4470E13B8006}" destId="{0F530E7C-81F7-41B8-9985-D96472C27E67}" srcOrd="1" destOrd="0" parTransId="{6E82B195-AAAC-4522-A6BE-B9C27C1CA07D}" sibTransId="{5B84D5B2-06F9-4179-B7BF-518561D0AE12}"/>
    <dgm:cxn modelId="{077E8733-9F60-4E03-82D3-7BDA23C72EE2}" type="presOf" srcId="{76E916FA-3C4C-42A4-BD96-4ABAF6807F1B}" destId="{AB116AA9-292B-45B7-893E-7CDF761FCCA1}" srcOrd="1" destOrd="0" presId="urn:microsoft.com/office/officeart/2005/8/layout/hList7#2"/>
    <dgm:cxn modelId="{58239D79-BF02-40F9-9C5C-D2490BE1291B}" type="presOf" srcId="{0F530E7C-81F7-41B8-9985-D96472C27E67}" destId="{8D24400D-7CAD-4858-BDC7-4F63ED8F1470}" srcOrd="0" destOrd="0" presId="urn:microsoft.com/office/officeart/2005/8/layout/hList7#2"/>
    <dgm:cxn modelId="{B9AFAD50-CDDE-4678-A212-C0B7BAE86E05}" type="presOf" srcId="{C991436C-615A-4535-8B59-0F273B4139E5}" destId="{68AE53F2-0896-4AF3-BDAF-21DA0A0D1288}" srcOrd="0" destOrd="0" presId="urn:microsoft.com/office/officeart/2005/8/layout/hList7#2"/>
    <dgm:cxn modelId="{7C96D927-7EE4-41F6-B966-BFDBB8C198D6}" type="presOf" srcId="{C991436C-615A-4535-8B59-0F273B4139E5}" destId="{9CA7E02E-9477-4DFC-A07B-28A66D9BC452}" srcOrd="1" destOrd="0" presId="urn:microsoft.com/office/officeart/2005/8/layout/hList7#2"/>
    <dgm:cxn modelId="{08BA81DA-3D85-4703-83A3-C5B7949E6672}" type="presOf" srcId="{76E916FA-3C4C-42A4-BD96-4ABAF6807F1B}" destId="{476ED125-9BEE-41B6-B533-FAE0E84CE789}" srcOrd="0" destOrd="0" presId="urn:microsoft.com/office/officeart/2005/8/layout/hList7#2"/>
    <dgm:cxn modelId="{161F8E52-F9F8-4CED-BB36-2FFA236D8977}" type="presParOf" srcId="{95A4F559-AD75-4675-B6D6-7FCDF1BA15D6}" destId="{C94E3778-2E7C-475B-A9A8-4685C5A07631}" srcOrd="0" destOrd="0" presId="urn:microsoft.com/office/officeart/2005/8/layout/hList7#2"/>
    <dgm:cxn modelId="{7324C469-F0D9-40A1-A92E-375BB69AECAF}" type="presParOf" srcId="{95A4F559-AD75-4675-B6D6-7FCDF1BA15D6}" destId="{6B43244F-DB08-4AAC-8223-C1DCEA31B96D}" srcOrd="1" destOrd="0" presId="urn:microsoft.com/office/officeart/2005/8/layout/hList7#2"/>
    <dgm:cxn modelId="{31DB9F02-19BC-4C84-B4EF-225291EDE2DD}" type="presParOf" srcId="{6B43244F-DB08-4AAC-8223-C1DCEA31B96D}" destId="{B3EF05A0-B475-4BCE-A9E6-2090A783EC62}" srcOrd="0" destOrd="0" presId="urn:microsoft.com/office/officeart/2005/8/layout/hList7#2"/>
    <dgm:cxn modelId="{FA84F232-B694-49B5-A2B1-C15170DF8529}" type="presParOf" srcId="{B3EF05A0-B475-4BCE-A9E6-2090A783EC62}" destId="{68AE53F2-0896-4AF3-BDAF-21DA0A0D1288}" srcOrd="0" destOrd="0" presId="urn:microsoft.com/office/officeart/2005/8/layout/hList7#2"/>
    <dgm:cxn modelId="{E0D68674-FE3B-4433-8F37-A429A6BF533A}" type="presParOf" srcId="{B3EF05A0-B475-4BCE-A9E6-2090A783EC62}" destId="{9CA7E02E-9477-4DFC-A07B-28A66D9BC452}" srcOrd="1" destOrd="0" presId="urn:microsoft.com/office/officeart/2005/8/layout/hList7#2"/>
    <dgm:cxn modelId="{EFC37B1A-7882-4B59-AF76-23C070D5D6EA}" type="presParOf" srcId="{B3EF05A0-B475-4BCE-A9E6-2090A783EC62}" destId="{67458699-773B-461A-8387-6B80B7359FE5}" srcOrd="2" destOrd="0" presId="urn:microsoft.com/office/officeart/2005/8/layout/hList7#2"/>
    <dgm:cxn modelId="{85CAB4B5-769B-46DC-8BAE-8A8A3B212211}" type="presParOf" srcId="{B3EF05A0-B475-4BCE-A9E6-2090A783EC62}" destId="{35BDEB61-FB87-4EDB-8686-C54AEE48AA22}" srcOrd="3" destOrd="0" presId="urn:microsoft.com/office/officeart/2005/8/layout/hList7#2"/>
    <dgm:cxn modelId="{82BC61C3-447D-4E53-900A-26B3891D8843}" type="presParOf" srcId="{6B43244F-DB08-4AAC-8223-C1DCEA31B96D}" destId="{6504B343-A58B-4374-9814-4D8AE0F506D5}" srcOrd="1" destOrd="0" presId="urn:microsoft.com/office/officeart/2005/8/layout/hList7#2"/>
    <dgm:cxn modelId="{FE63BFB1-F935-479A-9894-3CB2B31453F9}" type="presParOf" srcId="{6B43244F-DB08-4AAC-8223-C1DCEA31B96D}" destId="{2AECB30C-3EE7-4FB1-97CE-918A61118A5E}" srcOrd="2" destOrd="0" presId="urn:microsoft.com/office/officeart/2005/8/layout/hList7#2"/>
    <dgm:cxn modelId="{12D9C3C7-F109-4844-9D95-32987EEBC791}" type="presParOf" srcId="{2AECB30C-3EE7-4FB1-97CE-918A61118A5E}" destId="{8D24400D-7CAD-4858-BDC7-4F63ED8F1470}" srcOrd="0" destOrd="0" presId="urn:microsoft.com/office/officeart/2005/8/layout/hList7#2"/>
    <dgm:cxn modelId="{C210C5DB-0FC1-4262-8B45-D1B1B6E0872B}" type="presParOf" srcId="{2AECB30C-3EE7-4FB1-97CE-918A61118A5E}" destId="{73A51434-971E-4943-8C25-11D66F665FB5}" srcOrd="1" destOrd="0" presId="urn:microsoft.com/office/officeart/2005/8/layout/hList7#2"/>
    <dgm:cxn modelId="{3E9E6D49-184F-4EE0-BECC-CAD7046173BF}" type="presParOf" srcId="{2AECB30C-3EE7-4FB1-97CE-918A61118A5E}" destId="{A604AC13-F43F-4EFD-9973-DF45A28E50A0}" srcOrd="2" destOrd="0" presId="urn:microsoft.com/office/officeart/2005/8/layout/hList7#2"/>
    <dgm:cxn modelId="{4D16D1F5-AC0C-415B-AED4-9BE6391C4566}" type="presParOf" srcId="{2AECB30C-3EE7-4FB1-97CE-918A61118A5E}" destId="{411CB35F-04E2-44F6-8FB3-09ACAB1C74DE}" srcOrd="3" destOrd="0" presId="urn:microsoft.com/office/officeart/2005/8/layout/hList7#2"/>
    <dgm:cxn modelId="{DEE3F72C-60C5-4103-BE0C-0C15D923FBA0}" type="presParOf" srcId="{6B43244F-DB08-4AAC-8223-C1DCEA31B96D}" destId="{680B3AA0-C62C-4FEE-B520-1B663E808ECF}" srcOrd="3" destOrd="0" presId="urn:microsoft.com/office/officeart/2005/8/layout/hList7#2"/>
    <dgm:cxn modelId="{B16FCB2F-CB96-43A4-B77A-BDECFAF42EDF}" type="presParOf" srcId="{6B43244F-DB08-4AAC-8223-C1DCEA31B96D}" destId="{13812BD7-95CF-4736-8B96-32453DCE2F0A}" srcOrd="4" destOrd="0" presId="urn:microsoft.com/office/officeart/2005/8/layout/hList7#2"/>
    <dgm:cxn modelId="{1D60E038-54ED-4B84-8692-E34BFBC4FFF2}" type="presParOf" srcId="{13812BD7-95CF-4736-8B96-32453DCE2F0A}" destId="{476ED125-9BEE-41B6-B533-FAE0E84CE789}" srcOrd="0" destOrd="0" presId="urn:microsoft.com/office/officeart/2005/8/layout/hList7#2"/>
    <dgm:cxn modelId="{80802619-25E1-48C1-B2B5-373E005DBB7C}" type="presParOf" srcId="{13812BD7-95CF-4736-8B96-32453DCE2F0A}" destId="{AB116AA9-292B-45B7-893E-7CDF761FCCA1}" srcOrd="1" destOrd="0" presId="urn:microsoft.com/office/officeart/2005/8/layout/hList7#2"/>
    <dgm:cxn modelId="{271B9D1D-E830-4835-A7FC-0B7D6D5AB47A}" type="presParOf" srcId="{13812BD7-95CF-4736-8B96-32453DCE2F0A}" destId="{44CFD363-2013-4D56-A393-51879293633F}" srcOrd="2" destOrd="0" presId="urn:microsoft.com/office/officeart/2005/8/layout/hList7#2"/>
    <dgm:cxn modelId="{B9833470-0143-437F-8509-03026961719F}" type="presParOf" srcId="{13812BD7-95CF-4736-8B96-32453DCE2F0A}" destId="{A235604A-4B5C-466F-A8F6-4388FCDCC7AD}" srcOrd="3" destOrd="0" presId="urn:microsoft.com/office/officeart/2005/8/layout/hList7#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35FA13-36E6-4D23-A546-9B9DAAF88CDC}" type="doc">
      <dgm:prSet loTypeId="urn:microsoft.com/office/officeart/2005/8/layout/radial6" loCatId="cycle" qsTypeId="urn:microsoft.com/office/officeart/2005/8/quickstyle/3d1" qsCatId="3D" csTypeId="urn:microsoft.com/office/officeart/2005/8/colors/accent3_2" csCatId="accent3" phldr="1"/>
      <dgm:spPr/>
      <dgm:t>
        <a:bodyPr/>
        <a:lstStyle/>
        <a:p>
          <a:endParaRPr lang="en-US"/>
        </a:p>
      </dgm:t>
    </dgm:pt>
    <dgm:pt modelId="{21EF2B7C-F95F-49DA-8C94-529BF6544B36}">
      <dgm:prSet phldrT="[Text]" custT="1"/>
      <dgm:spPr/>
      <dgm:t>
        <a:bodyPr/>
        <a:lstStyle/>
        <a:p>
          <a:r>
            <a:rPr lang="en-US" sz="1400" b="1" dirty="0" smtClean="0">
              <a:solidFill>
                <a:schemeClr val="accent6"/>
              </a:solidFill>
            </a:rPr>
            <a:t>Thermo Scientific patented system filters the entire chamber volume every 60 seconds</a:t>
          </a:r>
          <a:endParaRPr lang="en-US" sz="1400" b="1" dirty="0">
            <a:solidFill>
              <a:schemeClr val="accent6"/>
            </a:solidFill>
          </a:endParaRPr>
        </a:p>
      </dgm:t>
    </dgm:pt>
    <dgm:pt modelId="{06C2125E-DD24-40A7-B73E-B6C5872FBB12}" type="parTrans" cxnId="{B11E866A-53AF-42A2-BE79-7B6E601E1BB2}">
      <dgm:prSet/>
      <dgm:spPr/>
      <dgm:t>
        <a:bodyPr/>
        <a:lstStyle/>
        <a:p>
          <a:endParaRPr lang="en-US" sz="1200"/>
        </a:p>
      </dgm:t>
    </dgm:pt>
    <dgm:pt modelId="{C9D4FAAC-B2E8-44E7-953E-13D80549B774}" type="sibTrans" cxnId="{B11E866A-53AF-42A2-BE79-7B6E601E1BB2}">
      <dgm:prSet/>
      <dgm:spPr/>
      <dgm:t>
        <a:bodyPr/>
        <a:lstStyle/>
        <a:p>
          <a:endParaRPr lang="en-US" sz="1200"/>
        </a:p>
      </dgm:t>
    </dgm:pt>
    <dgm:pt modelId="{F1C331B5-C762-4263-B688-3CFFD14071E1}">
      <dgm:prSet/>
      <dgm:spPr/>
      <dgm:t>
        <a:bodyPr/>
        <a:lstStyle/>
        <a:p>
          <a:endParaRPr lang="en-US"/>
        </a:p>
      </dgm:t>
    </dgm:pt>
    <dgm:pt modelId="{B9C94EFC-7852-4E30-B8F7-ED913990C13F}" type="parTrans" cxnId="{E7B086FE-19BB-4302-B656-847DF493C9BE}">
      <dgm:prSet/>
      <dgm:spPr/>
      <dgm:t>
        <a:bodyPr/>
        <a:lstStyle/>
        <a:p>
          <a:endParaRPr lang="en-US" sz="1200"/>
        </a:p>
      </dgm:t>
    </dgm:pt>
    <dgm:pt modelId="{19F2B3DD-5512-4460-902A-0A850481457F}" type="sibTrans" cxnId="{E7B086FE-19BB-4302-B656-847DF493C9BE}">
      <dgm:prSet/>
      <dgm:spPr/>
      <dgm:t>
        <a:bodyPr/>
        <a:lstStyle/>
        <a:p>
          <a:endParaRPr lang="en-US" sz="1200"/>
        </a:p>
      </dgm:t>
    </dgm:pt>
    <dgm:pt modelId="{BE42F155-B0A9-4CB2-9922-5E6DABB62E12}">
      <dgm:prSet/>
      <dgm:spPr/>
      <dgm:t>
        <a:bodyPr/>
        <a:lstStyle/>
        <a:p>
          <a:endParaRPr lang="en-US"/>
        </a:p>
      </dgm:t>
    </dgm:pt>
    <dgm:pt modelId="{48C7554B-B183-412E-9F76-04720D52D505}" type="parTrans" cxnId="{AA8E0102-5583-40EE-ACC4-05965CCF2247}">
      <dgm:prSet/>
      <dgm:spPr/>
      <dgm:t>
        <a:bodyPr/>
        <a:lstStyle/>
        <a:p>
          <a:endParaRPr lang="en-US" sz="1200"/>
        </a:p>
      </dgm:t>
    </dgm:pt>
    <dgm:pt modelId="{7E16F65A-9F07-47EA-A8B3-D6DF468491F6}" type="sibTrans" cxnId="{AA8E0102-5583-40EE-ACC4-05965CCF2247}">
      <dgm:prSet/>
      <dgm:spPr/>
      <dgm:t>
        <a:bodyPr/>
        <a:lstStyle/>
        <a:p>
          <a:endParaRPr lang="en-US" sz="1200"/>
        </a:p>
      </dgm:t>
    </dgm:pt>
    <dgm:pt modelId="{F64E63F8-1B01-4305-A814-AC9430A72F9B}">
      <dgm:prSet/>
      <dgm:spPr/>
      <dgm:t>
        <a:bodyPr/>
        <a:lstStyle/>
        <a:p>
          <a:endParaRPr lang="en-US"/>
        </a:p>
      </dgm:t>
    </dgm:pt>
    <dgm:pt modelId="{D465AA91-37BE-4FD0-B88E-948EBE06D5FF}" type="parTrans" cxnId="{42DAC37D-B03F-4FDF-BD1F-43983DA9C21B}">
      <dgm:prSet/>
      <dgm:spPr/>
      <dgm:t>
        <a:bodyPr/>
        <a:lstStyle/>
        <a:p>
          <a:endParaRPr lang="en-US" sz="1200"/>
        </a:p>
      </dgm:t>
    </dgm:pt>
    <dgm:pt modelId="{93DCD560-37A6-41AC-BB27-C88F69685366}" type="sibTrans" cxnId="{42DAC37D-B03F-4FDF-BD1F-43983DA9C21B}">
      <dgm:prSet/>
      <dgm:spPr/>
      <dgm:t>
        <a:bodyPr/>
        <a:lstStyle/>
        <a:p>
          <a:endParaRPr lang="en-US" sz="1200"/>
        </a:p>
      </dgm:t>
    </dgm:pt>
    <dgm:pt modelId="{1B509302-4BF9-4163-8F40-F7EFF0BCEAD5}">
      <dgm:prSet custT="1"/>
      <dgm:spPr/>
      <dgm:t>
        <a:bodyPr/>
        <a:lstStyle/>
        <a:p>
          <a:r>
            <a:rPr lang="en-US" sz="1200" b="1" dirty="0" smtClean="0">
              <a:solidFill>
                <a:schemeClr val="accent6"/>
              </a:solidFill>
            </a:rPr>
            <a:t>Message Center alert informs you when to replace the filter</a:t>
          </a:r>
          <a:endParaRPr lang="en-US" sz="1200" b="1" dirty="0">
            <a:solidFill>
              <a:schemeClr val="accent6"/>
            </a:solidFill>
          </a:endParaRPr>
        </a:p>
      </dgm:t>
    </dgm:pt>
    <dgm:pt modelId="{222A8750-143A-4A0D-946B-6800ADB69280}" type="parTrans" cxnId="{5F946AD0-038B-4650-8319-F4D3B560EA27}">
      <dgm:prSet/>
      <dgm:spPr/>
      <dgm:t>
        <a:bodyPr/>
        <a:lstStyle/>
        <a:p>
          <a:endParaRPr lang="en-US" sz="1200"/>
        </a:p>
      </dgm:t>
    </dgm:pt>
    <dgm:pt modelId="{6914064C-A94F-4853-8442-3E8F83B64003}" type="sibTrans" cxnId="{5F946AD0-038B-4650-8319-F4D3B560EA27}">
      <dgm:prSet/>
      <dgm:spPr/>
      <dgm:t>
        <a:bodyPr/>
        <a:lstStyle/>
        <a:p>
          <a:endParaRPr lang="en-US" sz="1200"/>
        </a:p>
      </dgm:t>
    </dgm:pt>
    <dgm:pt modelId="{6BBD0FE7-D27E-4C0A-8776-626545A546C8}">
      <dgm:prSet custT="1"/>
      <dgm:spPr/>
      <dgm:t>
        <a:bodyPr/>
        <a:lstStyle/>
        <a:p>
          <a:r>
            <a:rPr lang="en-US" sz="1100" b="1" dirty="0" smtClean="0">
              <a:solidFill>
                <a:schemeClr val="accent6"/>
              </a:solidFill>
            </a:rPr>
            <a:t>Circulating fan speeds recovery and provides uniform conditions                                                 </a:t>
          </a:r>
          <a:endParaRPr lang="en-US" sz="1100" b="1" dirty="0">
            <a:solidFill>
              <a:schemeClr val="accent6"/>
            </a:solidFill>
          </a:endParaRPr>
        </a:p>
      </dgm:t>
    </dgm:pt>
    <dgm:pt modelId="{42826687-1437-4284-80BD-A7307C4F475E}" type="parTrans" cxnId="{5E0AA6BC-F166-401B-8F3E-B348B4D5C294}">
      <dgm:prSet/>
      <dgm:spPr/>
      <dgm:t>
        <a:bodyPr/>
        <a:lstStyle/>
        <a:p>
          <a:endParaRPr lang="en-US" sz="1200"/>
        </a:p>
      </dgm:t>
    </dgm:pt>
    <dgm:pt modelId="{9141C4D6-7FE8-4052-9A53-A802F54801DC}" type="sibTrans" cxnId="{5E0AA6BC-F166-401B-8F3E-B348B4D5C294}">
      <dgm:prSet/>
      <dgm:spPr/>
      <dgm:t>
        <a:bodyPr/>
        <a:lstStyle/>
        <a:p>
          <a:endParaRPr lang="en-US" sz="1200"/>
        </a:p>
      </dgm:t>
    </dgm:pt>
    <dgm:pt modelId="{60B39202-DBB3-4DF4-BF42-DF6946C73E55}">
      <dgm:prSet/>
      <dgm:spPr/>
      <dgm:t>
        <a:bodyPr/>
        <a:lstStyle/>
        <a:p>
          <a:endParaRPr lang="en-US"/>
        </a:p>
      </dgm:t>
    </dgm:pt>
    <dgm:pt modelId="{9C343399-5AB7-48CF-9E48-1EE96881E285}" type="parTrans" cxnId="{C0291063-6A87-466E-A28F-0DCD87224654}">
      <dgm:prSet/>
      <dgm:spPr/>
      <dgm:t>
        <a:bodyPr/>
        <a:lstStyle/>
        <a:p>
          <a:endParaRPr lang="en-US"/>
        </a:p>
      </dgm:t>
    </dgm:pt>
    <dgm:pt modelId="{9F021FC4-A3EB-4F43-8ABA-EECC20116DE9}" type="sibTrans" cxnId="{C0291063-6A87-466E-A28F-0DCD87224654}">
      <dgm:prSet/>
      <dgm:spPr/>
      <dgm:t>
        <a:bodyPr/>
        <a:lstStyle/>
        <a:p>
          <a:endParaRPr lang="en-US"/>
        </a:p>
      </dgm:t>
    </dgm:pt>
    <dgm:pt modelId="{6DA51207-C16C-4EF5-8815-58B20B42A61F}">
      <dgm:prSet custT="1"/>
      <dgm:spPr/>
      <dgm:t>
        <a:bodyPr/>
        <a:lstStyle/>
        <a:p>
          <a:r>
            <a:rPr lang="en-US" sz="1200" b="1" dirty="0" smtClean="0">
              <a:solidFill>
                <a:schemeClr val="accent6"/>
              </a:solidFill>
            </a:rPr>
            <a:t>Our HEPA filters snap in and out easily - no tools required</a:t>
          </a:r>
          <a:endParaRPr lang="en-US" sz="1200" b="1" dirty="0">
            <a:solidFill>
              <a:schemeClr val="accent6"/>
            </a:solidFill>
          </a:endParaRPr>
        </a:p>
      </dgm:t>
    </dgm:pt>
    <dgm:pt modelId="{81754DC9-61FE-41BD-89BA-2B6F76AEA8AA}" type="parTrans" cxnId="{1F2284D4-283E-41BD-A849-A5BDB1E2F5A1}">
      <dgm:prSet/>
      <dgm:spPr/>
      <dgm:t>
        <a:bodyPr/>
        <a:lstStyle/>
        <a:p>
          <a:endParaRPr lang="en-US"/>
        </a:p>
      </dgm:t>
    </dgm:pt>
    <dgm:pt modelId="{D37F46D6-5A0F-4B4C-B984-B7301C9DA56D}" type="sibTrans" cxnId="{1F2284D4-283E-41BD-A849-A5BDB1E2F5A1}">
      <dgm:prSet/>
      <dgm:spPr/>
      <dgm:t>
        <a:bodyPr/>
        <a:lstStyle/>
        <a:p>
          <a:endParaRPr lang="en-US"/>
        </a:p>
      </dgm:t>
    </dgm:pt>
    <dgm:pt modelId="{9F97A6D0-A2CA-4A67-AC5A-61543A91577A}">
      <dgm:prSet custT="1"/>
      <dgm:spPr/>
      <dgm:t>
        <a:bodyPr/>
        <a:lstStyle/>
        <a:p>
          <a:r>
            <a:rPr lang="en-US" sz="1200" b="1" dirty="0" smtClean="0">
              <a:solidFill>
                <a:schemeClr val="accent6"/>
              </a:solidFill>
            </a:rPr>
            <a:t>Provides Class 100 (ISO-5) air quality </a:t>
          </a:r>
          <a:endParaRPr lang="en-US" sz="1200" b="1" dirty="0">
            <a:solidFill>
              <a:schemeClr val="accent6"/>
            </a:solidFill>
          </a:endParaRPr>
        </a:p>
      </dgm:t>
    </dgm:pt>
    <dgm:pt modelId="{A0550768-9DA9-458F-A251-EE2EEF7830BB}" type="sibTrans" cxnId="{C288E063-A6B4-4824-B3AC-3F5DF486E671}">
      <dgm:prSet/>
      <dgm:spPr/>
      <dgm:t>
        <a:bodyPr/>
        <a:lstStyle/>
        <a:p>
          <a:endParaRPr lang="en-US" sz="1200"/>
        </a:p>
      </dgm:t>
    </dgm:pt>
    <dgm:pt modelId="{2BF1A530-6A98-4948-8DD5-C9E51EB441EA}" type="parTrans" cxnId="{C288E063-A6B4-4824-B3AC-3F5DF486E671}">
      <dgm:prSet/>
      <dgm:spPr/>
      <dgm:t>
        <a:bodyPr/>
        <a:lstStyle/>
        <a:p>
          <a:endParaRPr lang="en-US" sz="1200"/>
        </a:p>
      </dgm:t>
    </dgm:pt>
    <dgm:pt modelId="{7ECB11E3-4FFB-4E9E-98C9-04CE9106A740}" type="pres">
      <dgm:prSet presAssocID="{5835FA13-36E6-4D23-A546-9B9DAAF88CDC}" presName="Name0" presStyleCnt="0">
        <dgm:presLayoutVars>
          <dgm:chMax val="1"/>
          <dgm:dir/>
          <dgm:animLvl val="ctr"/>
          <dgm:resizeHandles val="exact"/>
        </dgm:presLayoutVars>
      </dgm:prSet>
      <dgm:spPr/>
      <dgm:t>
        <a:bodyPr/>
        <a:lstStyle/>
        <a:p>
          <a:endParaRPr lang="en-US"/>
        </a:p>
      </dgm:t>
    </dgm:pt>
    <dgm:pt modelId="{B723E2B9-3238-45D2-B3F9-CBA5E4D02D46}" type="pres">
      <dgm:prSet presAssocID="{21EF2B7C-F95F-49DA-8C94-529BF6544B36}" presName="centerShape" presStyleLbl="node0" presStyleIdx="0" presStyleCnt="1"/>
      <dgm:spPr/>
      <dgm:t>
        <a:bodyPr/>
        <a:lstStyle/>
        <a:p>
          <a:endParaRPr lang="en-US"/>
        </a:p>
      </dgm:t>
    </dgm:pt>
    <dgm:pt modelId="{7F1D7444-4112-480C-B9A9-A7151414E808}" type="pres">
      <dgm:prSet presAssocID="{6BBD0FE7-D27E-4C0A-8776-626545A546C8}" presName="node" presStyleLbl="node1" presStyleIdx="0" presStyleCnt="4">
        <dgm:presLayoutVars>
          <dgm:bulletEnabled val="1"/>
        </dgm:presLayoutVars>
      </dgm:prSet>
      <dgm:spPr/>
      <dgm:t>
        <a:bodyPr/>
        <a:lstStyle/>
        <a:p>
          <a:endParaRPr lang="en-US"/>
        </a:p>
      </dgm:t>
    </dgm:pt>
    <dgm:pt modelId="{FEFE57AC-0F0C-49C5-B2DE-D57F2438E269}" type="pres">
      <dgm:prSet presAssocID="{6BBD0FE7-D27E-4C0A-8776-626545A546C8}" presName="dummy" presStyleCnt="0"/>
      <dgm:spPr/>
      <dgm:t>
        <a:bodyPr/>
        <a:lstStyle/>
        <a:p>
          <a:endParaRPr lang="en-US"/>
        </a:p>
      </dgm:t>
    </dgm:pt>
    <dgm:pt modelId="{01668C18-67CF-4F7E-9A10-50F542ECDC28}" type="pres">
      <dgm:prSet presAssocID="{9141C4D6-7FE8-4052-9A53-A802F54801DC}" presName="sibTrans" presStyleLbl="sibTrans2D1" presStyleIdx="0" presStyleCnt="4"/>
      <dgm:spPr/>
      <dgm:t>
        <a:bodyPr/>
        <a:lstStyle/>
        <a:p>
          <a:endParaRPr lang="en-US"/>
        </a:p>
      </dgm:t>
    </dgm:pt>
    <dgm:pt modelId="{197FE802-04A2-41D1-99B2-9BD4548D0FC1}" type="pres">
      <dgm:prSet presAssocID="{6DA51207-C16C-4EF5-8815-58B20B42A61F}" presName="node" presStyleLbl="node1" presStyleIdx="1" presStyleCnt="4">
        <dgm:presLayoutVars>
          <dgm:bulletEnabled val="1"/>
        </dgm:presLayoutVars>
      </dgm:prSet>
      <dgm:spPr/>
      <dgm:t>
        <a:bodyPr/>
        <a:lstStyle/>
        <a:p>
          <a:endParaRPr lang="en-US"/>
        </a:p>
      </dgm:t>
    </dgm:pt>
    <dgm:pt modelId="{166A8E13-035B-4EB6-893C-CB8469F6492B}" type="pres">
      <dgm:prSet presAssocID="{6DA51207-C16C-4EF5-8815-58B20B42A61F}" presName="dummy" presStyleCnt="0"/>
      <dgm:spPr/>
      <dgm:t>
        <a:bodyPr/>
        <a:lstStyle/>
        <a:p>
          <a:endParaRPr lang="en-US"/>
        </a:p>
      </dgm:t>
    </dgm:pt>
    <dgm:pt modelId="{3194C31C-AE3F-4850-A9C9-4031B3A328E3}" type="pres">
      <dgm:prSet presAssocID="{D37F46D6-5A0F-4B4C-B984-B7301C9DA56D}" presName="sibTrans" presStyleLbl="sibTrans2D1" presStyleIdx="1" presStyleCnt="4"/>
      <dgm:spPr/>
      <dgm:t>
        <a:bodyPr/>
        <a:lstStyle/>
        <a:p>
          <a:endParaRPr lang="en-US"/>
        </a:p>
      </dgm:t>
    </dgm:pt>
    <dgm:pt modelId="{1E986DAE-09A0-4761-8AD0-8F0D4D9EE991}" type="pres">
      <dgm:prSet presAssocID="{1B509302-4BF9-4163-8F40-F7EFF0BCEAD5}" presName="node" presStyleLbl="node1" presStyleIdx="2" presStyleCnt="4">
        <dgm:presLayoutVars>
          <dgm:bulletEnabled val="1"/>
        </dgm:presLayoutVars>
      </dgm:prSet>
      <dgm:spPr/>
      <dgm:t>
        <a:bodyPr/>
        <a:lstStyle/>
        <a:p>
          <a:endParaRPr lang="en-US"/>
        </a:p>
      </dgm:t>
    </dgm:pt>
    <dgm:pt modelId="{B011A38C-39E6-48A7-8E15-0B27DFA2DF3F}" type="pres">
      <dgm:prSet presAssocID="{1B509302-4BF9-4163-8F40-F7EFF0BCEAD5}" presName="dummy" presStyleCnt="0"/>
      <dgm:spPr/>
      <dgm:t>
        <a:bodyPr/>
        <a:lstStyle/>
        <a:p>
          <a:endParaRPr lang="en-US"/>
        </a:p>
      </dgm:t>
    </dgm:pt>
    <dgm:pt modelId="{B2E914BF-DD88-4BC1-BB43-37481E5786B3}" type="pres">
      <dgm:prSet presAssocID="{6914064C-A94F-4853-8442-3E8F83B64003}" presName="sibTrans" presStyleLbl="sibTrans2D1" presStyleIdx="2" presStyleCnt="4"/>
      <dgm:spPr/>
      <dgm:t>
        <a:bodyPr/>
        <a:lstStyle/>
        <a:p>
          <a:endParaRPr lang="en-US"/>
        </a:p>
      </dgm:t>
    </dgm:pt>
    <dgm:pt modelId="{104D3BEB-D5FD-4612-BBAF-DFA4430B7E3F}" type="pres">
      <dgm:prSet presAssocID="{9F97A6D0-A2CA-4A67-AC5A-61543A91577A}" presName="node" presStyleLbl="node1" presStyleIdx="3" presStyleCnt="4">
        <dgm:presLayoutVars>
          <dgm:bulletEnabled val="1"/>
        </dgm:presLayoutVars>
      </dgm:prSet>
      <dgm:spPr/>
      <dgm:t>
        <a:bodyPr/>
        <a:lstStyle/>
        <a:p>
          <a:endParaRPr lang="en-US"/>
        </a:p>
      </dgm:t>
    </dgm:pt>
    <dgm:pt modelId="{5CB5C48E-1D44-4DDB-8380-2CFC44698749}" type="pres">
      <dgm:prSet presAssocID="{9F97A6D0-A2CA-4A67-AC5A-61543A91577A}" presName="dummy" presStyleCnt="0"/>
      <dgm:spPr/>
      <dgm:t>
        <a:bodyPr/>
        <a:lstStyle/>
        <a:p>
          <a:endParaRPr lang="en-US"/>
        </a:p>
      </dgm:t>
    </dgm:pt>
    <dgm:pt modelId="{9BB979BB-0F49-4938-BA45-3AB7ED13BCB1}" type="pres">
      <dgm:prSet presAssocID="{A0550768-9DA9-458F-A251-EE2EEF7830BB}" presName="sibTrans" presStyleLbl="sibTrans2D1" presStyleIdx="3" presStyleCnt="4"/>
      <dgm:spPr/>
      <dgm:t>
        <a:bodyPr/>
        <a:lstStyle/>
        <a:p>
          <a:endParaRPr lang="en-US"/>
        </a:p>
      </dgm:t>
    </dgm:pt>
  </dgm:ptLst>
  <dgm:cxnLst>
    <dgm:cxn modelId="{5F946AD0-038B-4650-8319-F4D3B560EA27}" srcId="{21EF2B7C-F95F-49DA-8C94-529BF6544B36}" destId="{1B509302-4BF9-4163-8F40-F7EFF0BCEAD5}" srcOrd="2" destOrd="0" parTransId="{222A8750-143A-4A0D-946B-6800ADB69280}" sibTransId="{6914064C-A94F-4853-8442-3E8F83B64003}"/>
    <dgm:cxn modelId="{5A97DE02-3A75-4873-B229-B197EA37A27A}" type="presOf" srcId="{1B509302-4BF9-4163-8F40-F7EFF0BCEAD5}" destId="{1E986DAE-09A0-4761-8AD0-8F0D4D9EE991}" srcOrd="0" destOrd="0" presId="urn:microsoft.com/office/officeart/2005/8/layout/radial6"/>
    <dgm:cxn modelId="{E7B086FE-19BB-4302-B656-847DF493C9BE}" srcId="{5835FA13-36E6-4D23-A546-9B9DAAF88CDC}" destId="{F1C331B5-C762-4263-B688-3CFFD14071E1}" srcOrd="3" destOrd="0" parTransId="{B9C94EFC-7852-4E30-B8F7-ED913990C13F}" sibTransId="{19F2B3DD-5512-4460-902A-0A850481457F}"/>
    <dgm:cxn modelId="{5E0AA6BC-F166-401B-8F3E-B348B4D5C294}" srcId="{21EF2B7C-F95F-49DA-8C94-529BF6544B36}" destId="{6BBD0FE7-D27E-4C0A-8776-626545A546C8}" srcOrd="0" destOrd="0" parTransId="{42826687-1437-4284-80BD-A7307C4F475E}" sibTransId="{9141C4D6-7FE8-4052-9A53-A802F54801DC}"/>
    <dgm:cxn modelId="{B11E866A-53AF-42A2-BE79-7B6E601E1BB2}" srcId="{5835FA13-36E6-4D23-A546-9B9DAAF88CDC}" destId="{21EF2B7C-F95F-49DA-8C94-529BF6544B36}" srcOrd="0" destOrd="0" parTransId="{06C2125E-DD24-40A7-B73E-B6C5872FBB12}" sibTransId="{C9D4FAAC-B2E8-44E7-953E-13D80549B774}"/>
    <dgm:cxn modelId="{1F2284D4-283E-41BD-A849-A5BDB1E2F5A1}" srcId="{21EF2B7C-F95F-49DA-8C94-529BF6544B36}" destId="{6DA51207-C16C-4EF5-8815-58B20B42A61F}" srcOrd="1" destOrd="0" parTransId="{81754DC9-61FE-41BD-89BA-2B6F76AEA8AA}" sibTransId="{D37F46D6-5A0F-4B4C-B984-B7301C9DA56D}"/>
    <dgm:cxn modelId="{2C02AD0A-9788-4014-9DEA-C8ECDC613E25}" type="presOf" srcId="{9F97A6D0-A2CA-4A67-AC5A-61543A91577A}" destId="{104D3BEB-D5FD-4612-BBAF-DFA4430B7E3F}" srcOrd="0" destOrd="0" presId="urn:microsoft.com/office/officeart/2005/8/layout/radial6"/>
    <dgm:cxn modelId="{885956B7-B862-4545-A5A9-18763C6D1F84}" type="presOf" srcId="{D37F46D6-5A0F-4B4C-B984-B7301C9DA56D}" destId="{3194C31C-AE3F-4850-A9C9-4031B3A328E3}" srcOrd="0" destOrd="0" presId="urn:microsoft.com/office/officeart/2005/8/layout/radial6"/>
    <dgm:cxn modelId="{60046263-5D44-498C-919C-9E07431942AC}" type="presOf" srcId="{5835FA13-36E6-4D23-A546-9B9DAAF88CDC}" destId="{7ECB11E3-4FFB-4E9E-98C9-04CE9106A740}" srcOrd="0" destOrd="0" presId="urn:microsoft.com/office/officeart/2005/8/layout/radial6"/>
    <dgm:cxn modelId="{5BB533A1-F57B-43B6-9F8B-D049D79CCD87}" type="presOf" srcId="{9141C4D6-7FE8-4052-9A53-A802F54801DC}" destId="{01668C18-67CF-4F7E-9A10-50F542ECDC28}" srcOrd="0" destOrd="0" presId="urn:microsoft.com/office/officeart/2005/8/layout/radial6"/>
    <dgm:cxn modelId="{E57EE524-CA16-4B0A-9D20-746F9E229C74}" type="presOf" srcId="{6914064C-A94F-4853-8442-3E8F83B64003}" destId="{B2E914BF-DD88-4BC1-BB43-37481E5786B3}" srcOrd="0" destOrd="0" presId="urn:microsoft.com/office/officeart/2005/8/layout/radial6"/>
    <dgm:cxn modelId="{C288E063-A6B4-4824-B3AC-3F5DF486E671}" srcId="{21EF2B7C-F95F-49DA-8C94-529BF6544B36}" destId="{9F97A6D0-A2CA-4A67-AC5A-61543A91577A}" srcOrd="3" destOrd="0" parTransId="{2BF1A530-6A98-4948-8DD5-C9E51EB441EA}" sibTransId="{A0550768-9DA9-458F-A251-EE2EEF7830BB}"/>
    <dgm:cxn modelId="{7C3360B7-300F-4B72-AB54-3E58932363AC}" type="presOf" srcId="{6BBD0FE7-D27E-4C0A-8776-626545A546C8}" destId="{7F1D7444-4112-480C-B9A9-A7151414E808}" srcOrd="0" destOrd="0" presId="urn:microsoft.com/office/officeart/2005/8/layout/radial6"/>
    <dgm:cxn modelId="{F76A41C8-7884-4B9C-8026-FEA2B70C755F}" type="presOf" srcId="{21EF2B7C-F95F-49DA-8C94-529BF6544B36}" destId="{B723E2B9-3238-45D2-B3F9-CBA5E4D02D46}" srcOrd="0" destOrd="0" presId="urn:microsoft.com/office/officeart/2005/8/layout/radial6"/>
    <dgm:cxn modelId="{AA8E0102-5583-40EE-ACC4-05965CCF2247}" srcId="{5835FA13-36E6-4D23-A546-9B9DAAF88CDC}" destId="{BE42F155-B0A9-4CB2-9922-5E6DABB62E12}" srcOrd="2" destOrd="0" parTransId="{48C7554B-B183-412E-9F76-04720D52D505}" sibTransId="{7E16F65A-9F07-47EA-A8B3-D6DF468491F6}"/>
    <dgm:cxn modelId="{C0291063-6A87-466E-A28F-0DCD87224654}" srcId="{5835FA13-36E6-4D23-A546-9B9DAAF88CDC}" destId="{60B39202-DBB3-4DF4-BF42-DF6946C73E55}" srcOrd="4" destOrd="0" parTransId="{9C343399-5AB7-48CF-9E48-1EE96881E285}" sibTransId="{9F021FC4-A3EB-4F43-8ABA-EECC20116DE9}"/>
    <dgm:cxn modelId="{0DD78C1D-0692-4C01-B778-63A45E090F1C}" type="presOf" srcId="{6DA51207-C16C-4EF5-8815-58B20B42A61F}" destId="{197FE802-04A2-41D1-99B2-9BD4548D0FC1}" srcOrd="0" destOrd="0" presId="urn:microsoft.com/office/officeart/2005/8/layout/radial6"/>
    <dgm:cxn modelId="{42DAC37D-B03F-4FDF-BD1F-43983DA9C21B}" srcId="{5835FA13-36E6-4D23-A546-9B9DAAF88CDC}" destId="{F64E63F8-1B01-4305-A814-AC9430A72F9B}" srcOrd="1" destOrd="0" parTransId="{D465AA91-37BE-4FD0-B88E-948EBE06D5FF}" sibTransId="{93DCD560-37A6-41AC-BB27-C88F69685366}"/>
    <dgm:cxn modelId="{EB3EE99D-3604-49BB-AD20-B2789FB7A0B2}" type="presOf" srcId="{A0550768-9DA9-458F-A251-EE2EEF7830BB}" destId="{9BB979BB-0F49-4938-BA45-3AB7ED13BCB1}" srcOrd="0" destOrd="0" presId="urn:microsoft.com/office/officeart/2005/8/layout/radial6"/>
    <dgm:cxn modelId="{031C4F3E-BD0B-46B0-B805-ECE6C02DEEB2}" type="presParOf" srcId="{7ECB11E3-4FFB-4E9E-98C9-04CE9106A740}" destId="{B723E2B9-3238-45D2-B3F9-CBA5E4D02D46}" srcOrd="0" destOrd="0" presId="urn:microsoft.com/office/officeart/2005/8/layout/radial6"/>
    <dgm:cxn modelId="{B10A07B6-2FE6-4C44-9890-3CBA655C291E}" type="presParOf" srcId="{7ECB11E3-4FFB-4E9E-98C9-04CE9106A740}" destId="{7F1D7444-4112-480C-B9A9-A7151414E808}" srcOrd="1" destOrd="0" presId="urn:microsoft.com/office/officeart/2005/8/layout/radial6"/>
    <dgm:cxn modelId="{BB382F72-9047-40C2-960F-8F5F1FEA7414}" type="presParOf" srcId="{7ECB11E3-4FFB-4E9E-98C9-04CE9106A740}" destId="{FEFE57AC-0F0C-49C5-B2DE-D57F2438E269}" srcOrd="2" destOrd="0" presId="urn:microsoft.com/office/officeart/2005/8/layout/radial6"/>
    <dgm:cxn modelId="{06FB7553-E840-4484-B70A-B8F0858CDB89}" type="presParOf" srcId="{7ECB11E3-4FFB-4E9E-98C9-04CE9106A740}" destId="{01668C18-67CF-4F7E-9A10-50F542ECDC28}" srcOrd="3" destOrd="0" presId="urn:microsoft.com/office/officeart/2005/8/layout/radial6"/>
    <dgm:cxn modelId="{2BF03F91-C63B-43FA-BFB7-887638DC673D}" type="presParOf" srcId="{7ECB11E3-4FFB-4E9E-98C9-04CE9106A740}" destId="{197FE802-04A2-41D1-99B2-9BD4548D0FC1}" srcOrd="4" destOrd="0" presId="urn:microsoft.com/office/officeart/2005/8/layout/radial6"/>
    <dgm:cxn modelId="{081887A8-8132-456F-B7D9-2CFF2EE6A295}" type="presParOf" srcId="{7ECB11E3-4FFB-4E9E-98C9-04CE9106A740}" destId="{166A8E13-035B-4EB6-893C-CB8469F6492B}" srcOrd="5" destOrd="0" presId="urn:microsoft.com/office/officeart/2005/8/layout/radial6"/>
    <dgm:cxn modelId="{CDBA0547-A8AD-4E07-A88F-3CC8F22B136E}" type="presParOf" srcId="{7ECB11E3-4FFB-4E9E-98C9-04CE9106A740}" destId="{3194C31C-AE3F-4850-A9C9-4031B3A328E3}" srcOrd="6" destOrd="0" presId="urn:microsoft.com/office/officeart/2005/8/layout/radial6"/>
    <dgm:cxn modelId="{6B4288EE-D422-4E0F-A98C-A97900F6318C}" type="presParOf" srcId="{7ECB11E3-4FFB-4E9E-98C9-04CE9106A740}" destId="{1E986DAE-09A0-4761-8AD0-8F0D4D9EE991}" srcOrd="7" destOrd="0" presId="urn:microsoft.com/office/officeart/2005/8/layout/radial6"/>
    <dgm:cxn modelId="{AD6ABCDC-159A-499E-9FCE-B0EC64AF6014}" type="presParOf" srcId="{7ECB11E3-4FFB-4E9E-98C9-04CE9106A740}" destId="{B011A38C-39E6-48A7-8E15-0B27DFA2DF3F}" srcOrd="8" destOrd="0" presId="urn:microsoft.com/office/officeart/2005/8/layout/radial6"/>
    <dgm:cxn modelId="{D2164AF5-35CE-4D4B-82E9-146167C2E6AF}" type="presParOf" srcId="{7ECB11E3-4FFB-4E9E-98C9-04CE9106A740}" destId="{B2E914BF-DD88-4BC1-BB43-37481E5786B3}" srcOrd="9" destOrd="0" presId="urn:microsoft.com/office/officeart/2005/8/layout/radial6"/>
    <dgm:cxn modelId="{E90F9636-CE42-4D91-B945-F23685B481CE}" type="presParOf" srcId="{7ECB11E3-4FFB-4E9E-98C9-04CE9106A740}" destId="{104D3BEB-D5FD-4612-BBAF-DFA4430B7E3F}" srcOrd="10" destOrd="0" presId="urn:microsoft.com/office/officeart/2005/8/layout/radial6"/>
    <dgm:cxn modelId="{1CDF93A3-9FF6-48B8-8E6C-BCDDB8BFA12C}" type="presParOf" srcId="{7ECB11E3-4FFB-4E9E-98C9-04CE9106A740}" destId="{5CB5C48E-1D44-4DDB-8380-2CFC44698749}" srcOrd="11" destOrd="0" presId="urn:microsoft.com/office/officeart/2005/8/layout/radial6"/>
    <dgm:cxn modelId="{19B931B6-49BF-4DE1-B280-B11EF34ACC29}" type="presParOf" srcId="{7ECB11E3-4FFB-4E9E-98C9-04CE9106A740}" destId="{9BB979BB-0F49-4938-BA45-3AB7ED13BCB1}"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24BD3-BBCC-43FC-893C-338968A6804A}">
      <dsp:nvSpPr>
        <dsp:cNvPr id="0" name=""/>
        <dsp:cNvSpPr/>
      </dsp:nvSpPr>
      <dsp:spPr>
        <a:xfrm>
          <a:off x="2093826" y="646026"/>
          <a:ext cx="4422946" cy="4422946"/>
        </a:xfrm>
        <a:prstGeom prst="blockArc">
          <a:avLst>
            <a:gd name="adj1" fmla="val 12600000"/>
            <a:gd name="adj2" fmla="val 16200000"/>
            <a:gd name="adj3" fmla="val 4523"/>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BB979BB-0F49-4938-BA45-3AB7ED13BCB1}">
      <dsp:nvSpPr>
        <dsp:cNvPr id="0" name=""/>
        <dsp:cNvSpPr/>
      </dsp:nvSpPr>
      <dsp:spPr>
        <a:xfrm>
          <a:off x="2093826" y="646026"/>
          <a:ext cx="4422946" cy="4422946"/>
        </a:xfrm>
        <a:prstGeom prst="blockArc">
          <a:avLst>
            <a:gd name="adj1" fmla="val 9000000"/>
            <a:gd name="adj2" fmla="val 12600000"/>
            <a:gd name="adj3" fmla="val 4523"/>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1668C18-67CF-4F7E-9A10-50F542ECDC28}">
      <dsp:nvSpPr>
        <dsp:cNvPr id="0" name=""/>
        <dsp:cNvSpPr/>
      </dsp:nvSpPr>
      <dsp:spPr>
        <a:xfrm>
          <a:off x="2093826" y="646026"/>
          <a:ext cx="4422946" cy="4422946"/>
        </a:xfrm>
        <a:prstGeom prst="blockArc">
          <a:avLst>
            <a:gd name="adj1" fmla="val 5400000"/>
            <a:gd name="adj2" fmla="val 9000000"/>
            <a:gd name="adj3" fmla="val 4523"/>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36FE8D2-D666-462C-A91E-C73AA222B482}">
      <dsp:nvSpPr>
        <dsp:cNvPr id="0" name=""/>
        <dsp:cNvSpPr/>
      </dsp:nvSpPr>
      <dsp:spPr>
        <a:xfrm>
          <a:off x="2093826" y="646026"/>
          <a:ext cx="4422946" cy="4422946"/>
        </a:xfrm>
        <a:prstGeom prst="blockArc">
          <a:avLst>
            <a:gd name="adj1" fmla="val 1800000"/>
            <a:gd name="adj2" fmla="val 5400000"/>
            <a:gd name="adj3" fmla="val 4523"/>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8E48D7A-5A5E-43F8-94E6-31C7FD8E9169}">
      <dsp:nvSpPr>
        <dsp:cNvPr id="0" name=""/>
        <dsp:cNvSpPr/>
      </dsp:nvSpPr>
      <dsp:spPr>
        <a:xfrm>
          <a:off x="2093826" y="646026"/>
          <a:ext cx="4422946" cy="4422946"/>
        </a:xfrm>
        <a:prstGeom prst="blockArc">
          <a:avLst>
            <a:gd name="adj1" fmla="val 19800000"/>
            <a:gd name="adj2" fmla="val 1800000"/>
            <a:gd name="adj3" fmla="val 4523"/>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F0C4A78-4B49-4B61-BB23-3667362413BC}">
      <dsp:nvSpPr>
        <dsp:cNvPr id="0" name=""/>
        <dsp:cNvSpPr/>
      </dsp:nvSpPr>
      <dsp:spPr>
        <a:xfrm>
          <a:off x="2093826" y="646026"/>
          <a:ext cx="4422946" cy="4422946"/>
        </a:xfrm>
        <a:prstGeom prst="blockArc">
          <a:avLst>
            <a:gd name="adj1" fmla="val 16200000"/>
            <a:gd name="adj2" fmla="val 19800000"/>
            <a:gd name="adj3" fmla="val 4523"/>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723E2B9-3238-45D2-B3F9-CBA5E4D02D46}">
      <dsp:nvSpPr>
        <dsp:cNvPr id="0" name=""/>
        <dsp:cNvSpPr/>
      </dsp:nvSpPr>
      <dsp:spPr>
        <a:xfrm>
          <a:off x="3313062" y="1865262"/>
          <a:ext cx="1984474" cy="1984474"/>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Wash hands, wear lab coats and gloves</a:t>
          </a:r>
          <a:endParaRPr lang="en-US" sz="1200" b="1" kern="1200" dirty="0">
            <a:solidFill>
              <a:schemeClr val="accent6"/>
            </a:solidFill>
          </a:endParaRPr>
        </a:p>
      </dsp:txBody>
      <dsp:txXfrm>
        <a:off x="3603681" y="2155881"/>
        <a:ext cx="1403236" cy="1403236"/>
      </dsp:txXfrm>
    </dsp:sp>
    <dsp:sp modelId="{38454FCA-D192-4B05-9310-B25C6878C504}">
      <dsp:nvSpPr>
        <dsp:cNvPr id="0" name=""/>
        <dsp:cNvSpPr/>
      </dsp:nvSpPr>
      <dsp:spPr>
        <a:xfrm>
          <a:off x="3610734" y="1469"/>
          <a:ext cx="1389131" cy="1389131"/>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Work with only one cell type at once</a:t>
          </a:r>
          <a:endParaRPr lang="en-US" sz="1200" b="1" kern="1200" dirty="0">
            <a:solidFill>
              <a:schemeClr val="accent6"/>
            </a:solidFill>
          </a:endParaRPr>
        </a:p>
      </dsp:txBody>
      <dsp:txXfrm>
        <a:off x="3814168" y="204903"/>
        <a:ext cx="982263" cy="982263"/>
      </dsp:txXfrm>
    </dsp:sp>
    <dsp:sp modelId="{786928AB-A7B8-42DA-8A3C-59F280824BBE}">
      <dsp:nvSpPr>
        <dsp:cNvPr id="0" name=""/>
        <dsp:cNvSpPr/>
      </dsp:nvSpPr>
      <dsp:spPr>
        <a:xfrm>
          <a:off x="5482617" y="1082201"/>
          <a:ext cx="1389131" cy="1389131"/>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Keep individual records of all your work</a:t>
          </a:r>
          <a:endParaRPr lang="en-US" sz="1200" b="1" kern="1200" dirty="0">
            <a:solidFill>
              <a:schemeClr val="accent6"/>
            </a:solidFill>
          </a:endParaRPr>
        </a:p>
      </dsp:txBody>
      <dsp:txXfrm>
        <a:off x="5686051" y="1285635"/>
        <a:ext cx="982263" cy="982263"/>
      </dsp:txXfrm>
    </dsp:sp>
    <dsp:sp modelId="{B15AB541-27C5-4AAE-9761-DF91EBEBC962}">
      <dsp:nvSpPr>
        <dsp:cNvPr id="0" name=""/>
        <dsp:cNvSpPr/>
      </dsp:nvSpPr>
      <dsp:spPr>
        <a:xfrm>
          <a:off x="5482617" y="3243666"/>
          <a:ext cx="1389131" cy="1389131"/>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Avoid touching door handles, phones, calculators, etc.</a:t>
          </a:r>
          <a:endParaRPr lang="en-US" sz="1200" b="1" kern="1200" dirty="0">
            <a:solidFill>
              <a:schemeClr val="accent6"/>
            </a:solidFill>
          </a:endParaRPr>
        </a:p>
      </dsp:txBody>
      <dsp:txXfrm>
        <a:off x="5686051" y="3447100"/>
        <a:ext cx="982263" cy="982263"/>
      </dsp:txXfrm>
    </dsp:sp>
    <dsp:sp modelId="{7F1D7444-4112-480C-B9A9-A7151414E808}">
      <dsp:nvSpPr>
        <dsp:cNvPr id="0" name=""/>
        <dsp:cNvSpPr/>
      </dsp:nvSpPr>
      <dsp:spPr>
        <a:xfrm>
          <a:off x="3610734" y="4324398"/>
          <a:ext cx="1389131" cy="1389131"/>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Change your </a:t>
          </a:r>
          <a:r>
            <a:rPr lang="en-US" sz="1200" b="1" kern="1200" dirty="0" smtClean="0">
              <a:solidFill>
                <a:schemeClr val="accent6"/>
              </a:solidFill>
            </a:rPr>
            <a:t>gloves</a:t>
          </a:r>
          <a:endParaRPr lang="en-US" sz="1200" b="1" kern="1200" dirty="0">
            <a:solidFill>
              <a:schemeClr val="accent6"/>
            </a:solidFill>
          </a:endParaRPr>
        </a:p>
      </dsp:txBody>
      <dsp:txXfrm>
        <a:off x="3814168" y="4527832"/>
        <a:ext cx="982263" cy="982263"/>
      </dsp:txXfrm>
    </dsp:sp>
    <dsp:sp modelId="{104D3BEB-D5FD-4612-BBAF-DFA4430B7E3F}">
      <dsp:nvSpPr>
        <dsp:cNvPr id="0" name=""/>
        <dsp:cNvSpPr/>
      </dsp:nvSpPr>
      <dsp:spPr>
        <a:xfrm>
          <a:off x="1738851" y="3243666"/>
          <a:ext cx="1389131" cy="1389131"/>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Remove </a:t>
          </a:r>
          <a:r>
            <a:rPr lang="en-US" sz="1200" b="1" kern="1200" dirty="0" smtClean="0">
              <a:solidFill>
                <a:schemeClr val="accent6"/>
              </a:solidFill>
            </a:rPr>
            <a:t>clutter </a:t>
          </a:r>
          <a:r>
            <a:rPr lang="en-US" sz="1200" b="1" kern="1200" dirty="0" smtClean="0">
              <a:solidFill>
                <a:schemeClr val="accent6"/>
              </a:solidFill>
            </a:rPr>
            <a:t>from the BSC</a:t>
          </a:r>
          <a:endParaRPr lang="en-US" sz="1200" b="1" kern="1200" dirty="0">
            <a:solidFill>
              <a:schemeClr val="accent6"/>
            </a:solidFill>
          </a:endParaRPr>
        </a:p>
      </dsp:txBody>
      <dsp:txXfrm>
        <a:off x="1942285" y="3447100"/>
        <a:ext cx="982263" cy="982263"/>
      </dsp:txXfrm>
    </dsp:sp>
    <dsp:sp modelId="{01D697A1-2B55-4466-9FC2-2F319B471333}">
      <dsp:nvSpPr>
        <dsp:cNvPr id="0" name=""/>
        <dsp:cNvSpPr/>
      </dsp:nvSpPr>
      <dsp:spPr>
        <a:xfrm>
          <a:off x="1738851" y="1082201"/>
          <a:ext cx="1389131" cy="1389131"/>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accent6"/>
              </a:solidFill>
            </a:rPr>
            <a:t>Clean </a:t>
          </a:r>
          <a:r>
            <a:rPr lang="en-US" sz="1100" b="1" kern="1200" dirty="0" smtClean="0">
              <a:solidFill>
                <a:schemeClr val="accent6"/>
              </a:solidFill>
            </a:rPr>
            <a:t>spills immediately</a:t>
          </a:r>
          <a:r>
            <a:rPr lang="en-US" sz="1100" b="1" kern="1200" dirty="0" smtClean="0"/>
            <a:t>)</a:t>
          </a:r>
          <a:endParaRPr lang="en-US" sz="1100" b="1" kern="1200" dirty="0"/>
        </a:p>
      </dsp:txBody>
      <dsp:txXfrm>
        <a:off x="1942285" y="1285635"/>
        <a:ext cx="982263" cy="9822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263FA6-277E-408A-ADAB-E54C0375A7CF}">
      <dsp:nvSpPr>
        <dsp:cNvPr id="0" name=""/>
        <dsp:cNvSpPr/>
      </dsp:nvSpPr>
      <dsp:spPr>
        <a:xfrm>
          <a:off x="3351385" y="2857463"/>
          <a:ext cx="1974503" cy="1974503"/>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kern="1200" dirty="0" smtClean="0">
              <a:solidFill>
                <a:schemeClr val="accent6"/>
              </a:solidFill>
            </a:rPr>
            <a:t>How often are you cleaning your lab?</a:t>
          </a:r>
          <a:endParaRPr lang="en-US" sz="2300" kern="1200" dirty="0">
            <a:solidFill>
              <a:schemeClr val="accent6"/>
            </a:solidFill>
          </a:endParaRPr>
        </a:p>
      </dsp:txBody>
      <dsp:txXfrm>
        <a:off x="3640544" y="3146622"/>
        <a:ext cx="1396185" cy="1396185"/>
      </dsp:txXfrm>
    </dsp:sp>
    <dsp:sp modelId="{AF68E1CC-DA79-4DFC-9C03-12AA3A73308B}">
      <dsp:nvSpPr>
        <dsp:cNvPr id="0" name=""/>
        <dsp:cNvSpPr/>
      </dsp:nvSpPr>
      <dsp:spPr>
        <a:xfrm rot="10800000">
          <a:off x="1048752" y="3563348"/>
          <a:ext cx="2175988" cy="562733"/>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4032477-CBCB-4C50-8E45-85CB05C5A81C}">
      <dsp:nvSpPr>
        <dsp:cNvPr id="0" name=""/>
        <dsp:cNvSpPr/>
      </dsp:nvSpPr>
      <dsp:spPr>
        <a:xfrm>
          <a:off x="357675" y="3291854"/>
          <a:ext cx="1382152" cy="110572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solidFill>
            </a:rPr>
            <a:t>Lab sink (wipe around daily)</a:t>
          </a:r>
          <a:endParaRPr lang="en-US" sz="1400" b="1" kern="1200" dirty="0">
            <a:solidFill>
              <a:schemeClr val="accent6"/>
            </a:solidFill>
          </a:endParaRPr>
        </a:p>
      </dsp:txBody>
      <dsp:txXfrm>
        <a:off x="390060" y="3324239"/>
        <a:ext cx="1317382" cy="1040952"/>
      </dsp:txXfrm>
    </dsp:sp>
    <dsp:sp modelId="{5AE57FA7-6B3A-4962-843A-05B386BD90D9}">
      <dsp:nvSpPr>
        <dsp:cNvPr id="0" name=""/>
        <dsp:cNvSpPr/>
      </dsp:nvSpPr>
      <dsp:spPr>
        <a:xfrm rot="12600000">
          <a:off x="1343749" y="2462403"/>
          <a:ext cx="2175988" cy="562733"/>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BDE7360-55FF-4579-A67C-3E9229BC9929}">
      <dsp:nvSpPr>
        <dsp:cNvPr id="0" name=""/>
        <dsp:cNvSpPr/>
      </dsp:nvSpPr>
      <dsp:spPr>
        <a:xfrm>
          <a:off x="798436" y="1646912"/>
          <a:ext cx="1382152" cy="110572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solidFill>
            </a:rPr>
            <a:t>Water bath (including the rim and under the lid)</a:t>
          </a:r>
          <a:endParaRPr lang="en-US" sz="1400" b="1" kern="1200" dirty="0">
            <a:solidFill>
              <a:schemeClr val="accent6"/>
            </a:solidFill>
          </a:endParaRPr>
        </a:p>
      </dsp:txBody>
      <dsp:txXfrm>
        <a:off x="830821" y="1679297"/>
        <a:ext cx="1317382" cy="1040952"/>
      </dsp:txXfrm>
    </dsp:sp>
    <dsp:sp modelId="{FAA59C32-124C-4EB3-9E49-06512928C0C3}">
      <dsp:nvSpPr>
        <dsp:cNvPr id="0" name=""/>
        <dsp:cNvSpPr/>
      </dsp:nvSpPr>
      <dsp:spPr>
        <a:xfrm rot="14400000">
          <a:off x="2149697" y="1656455"/>
          <a:ext cx="2175988" cy="562733"/>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7BC5642-C207-4D7F-B06B-3DEA3DC503AB}">
      <dsp:nvSpPr>
        <dsp:cNvPr id="0" name=""/>
        <dsp:cNvSpPr/>
      </dsp:nvSpPr>
      <dsp:spPr>
        <a:xfrm>
          <a:off x="2002618" y="442730"/>
          <a:ext cx="1382152" cy="110572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solidFill>
            </a:rPr>
            <a:t>Corners and under equipment</a:t>
          </a:r>
          <a:endParaRPr lang="en-US" sz="1400" b="1" kern="1200" dirty="0">
            <a:solidFill>
              <a:schemeClr val="accent6"/>
            </a:solidFill>
          </a:endParaRPr>
        </a:p>
      </dsp:txBody>
      <dsp:txXfrm>
        <a:off x="2035003" y="475115"/>
        <a:ext cx="1317382" cy="1040952"/>
      </dsp:txXfrm>
    </dsp:sp>
    <dsp:sp modelId="{078CB83F-6AF2-49E7-B65C-DD673BA2DF0E}">
      <dsp:nvSpPr>
        <dsp:cNvPr id="0" name=""/>
        <dsp:cNvSpPr/>
      </dsp:nvSpPr>
      <dsp:spPr>
        <a:xfrm rot="16200000">
          <a:off x="3250643" y="1361457"/>
          <a:ext cx="2175988" cy="562733"/>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6850E53-4CDF-499E-9E79-0CDD0F153506}">
      <dsp:nvSpPr>
        <dsp:cNvPr id="0" name=""/>
        <dsp:cNvSpPr/>
      </dsp:nvSpPr>
      <dsp:spPr>
        <a:xfrm>
          <a:off x="3647561" y="1969"/>
          <a:ext cx="1382152" cy="110572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solidFill>
            </a:rPr>
            <a:t>Do you have an air duct blowing into the tissue culture lab? </a:t>
          </a:r>
          <a:endParaRPr lang="en-US" sz="1400" b="1" kern="1200" dirty="0">
            <a:solidFill>
              <a:schemeClr val="accent6"/>
            </a:solidFill>
          </a:endParaRPr>
        </a:p>
      </dsp:txBody>
      <dsp:txXfrm>
        <a:off x="3679946" y="34354"/>
        <a:ext cx="1317382" cy="1040952"/>
      </dsp:txXfrm>
    </dsp:sp>
    <dsp:sp modelId="{54EB3199-08F5-4B20-8456-3101F45830D3}">
      <dsp:nvSpPr>
        <dsp:cNvPr id="0" name=""/>
        <dsp:cNvSpPr/>
      </dsp:nvSpPr>
      <dsp:spPr>
        <a:xfrm rot="18000000">
          <a:off x="4351588" y="1656455"/>
          <a:ext cx="2175988" cy="562733"/>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A796985-E744-41B8-9407-00FEEB4BCB8B}">
      <dsp:nvSpPr>
        <dsp:cNvPr id="0" name=""/>
        <dsp:cNvSpPr/>
      </dsp:nvSpPr>
      <dsp:spPr>
        <a:xfrm>
          <a:off x="5292503" y="442730"/>
          <a:ext cx="1382152" cy="110572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solidFill>
            </a:rPr>
            <a:t>Calculator, telephone, microscopes</a:t>
          </a:r>
          <a:endParaRPr lang="en-US" sz="1400" b="1" kern="1200" dirty="0">
            <a:solidFill>
              <a:schemeClr val="accent6"/>
            </a:solidFill>
          </a:endParaRPr>
        </a:p>
      </dsp:txBody>
      <dsp:txXfrm>
        <a:off x="5324888" y="475115"/>
        <a:ext cx="1317382" cy="1040952"/>
      </dsp:txXfrm>
    </dsp:sp>
    <dsp:sp modelId="{57AB14DF-BD3B-4362-9818-C820530115C2}">
      <dsp:nvSpPr>
        <dsp:cNvPr id="0" name=""/>
        <dsp:cNvSpPr/>
      </dsp:nvSpPr>
      <dsp:spPr>
        <a:xfrm rot="19800000">
          <a:off x="5157536" y="2462403"/>
          <a:ext cx="2175988" cy="562733"/>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3A0D200-7C06-4EDB-BF16-B40D6CA822B2}">
      <dsp:nvSpPr>
        <dsp:cNvPr id="0" name=""/>
        <dsp:cNvSpPr/>
      </dsp:nvSpPr>
      <dsp:spPr>
        <a:xfrm>
          <a:off x="6496685" y="1646912"/>
          <a:ext cx="1382152" cy="110572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solidFill>
            </a:rPr>
            <a:t>Install contamination control mats</a:t>
          </a:r>
          <a:endParaRPr lang="en-US" sz="1400" b="1" kern="1200" dirty="0">
            <a:solidFill>
              <a:schemeClr val="accent6"/>
            </a:solidFill>
          </a:endParaRPr>
        </a:p>
      </dsp:txBody>
      <dsp:txXfrm>
        <a:off x="6529070" y="1679297"/>
        <a:ext cx="1317382" cy="1040952"/>
      </dsp:txXfrm>
    </dsp:sp>
    <dsp:sp modelId="{51A4186C-7AF7-4C17-BE94-5F8952821370}">
      <dsp:nvSpPr>
        <dsp:cNvPr id="0" name=""/>
        <dsp:cNvSpPr/>
      </dsp:nvSpPr>
      <dsp:spPr>
        <a:xfrm>
          <a:off x="5452534" y="3563348"/>
          <a:ext cx="2175988" cy="562733"/>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0717336-FA6B-413C-92CF-16D905D05344}">
      <dsp:nvSpPr>
        <dsp:cNvPr id="0" name=""/>
        <dsp:cNvSpPr/>
      </dsp:nvSpPr>
      <dsp:spPr>
        <a:xfrm>
          <a:off x="6937446" y="3291854"/>
          <a:ext cx="1382152" cy="110572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solidFill>
            </a:rPr>
            <a:t>Centrifuge, including buckets</a:t>
          </a:r>
          <a:endParaRPr lang="en-US" sz="1400" b="1" kern="1200" dirty="0">
            <a:solidFill>
              <a:schemeClr val="accent6"/>
            </a:solidFill>
          </a:endParaRPr>
        </a:p>
      </dsp:txBody>
      <dsp:txXfrm>
        <a:off x="6969831" y="3324239"/>
        <a:ext cx="1317382" cy="10409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C0618-ACAD-4B43-81AD-7F3AA771311C}">
      <dsp:nvSpPr>
        <dsp:cNvPr id="0" name=""/>
        <dsp:cNvSpPr/>
      </dsp:nvSpPr>
      <dsp:spPr>
        <a:xfrm>
          <a:off x="3021210" y="1499"/>
          <a:ext cx="2796778" cy="1398389"/>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accent6"/>
              </a:solidFill>
            </a:rPr>
            <a:t>Do not share media and reagents with others</a:t>
          </a:r>
          <a:endParaRPr lang="en-US" sz="2200" kern="1200" dirty="0">
            <a:solidFill>
              <a:schemeClr val="accent6"/>
            </a:solidFill>
          </a:endParaRPr>
        </a:p>
      </dsp:txBody>
      <dsp:txXfrm>
        <a:off x="3062167" y="42456"/>
        <a:ext cx="2714864" cy="1316475"/>
      </dsp:txXfrm>
    </dsp:sp>
    <dsp:sp modelId="{42B6F62E-1D93-4EA5-8461-E7AFE2658BA9}">
      <dsp:nvSpPr>
        <dsp:cNvPr id="0" name=""/>
        <dsp:cNvSpPr/>
      </dsp:nvSpPr>
      <dsp:spPr>
        <a:xfrm rot="3600000">
          <a:off x="4845628" y="2455578"/>
          <a:ext cx="1456884" cy="489436"/>
        </a:xfrm>
        <a:prstGeom prst="leftRigh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992459" y="2553465"/>
        <a:ext cx="1163222" cy="293662"/>
      </dsp:txXfrm>
    </dsp:sp>
    <dsp:sp modelId="{517D0C7A-2AA1-47DF-A2D1-6A900A3B9817}">
      <dsp:nvSpPr>
        <dsp:cNvPr id="0" name=""/>
        <dsp:cNvSpPr/>
      </dsp:nvSpPr>
      <dsp:spPr>
        <a:xfrm>
          <a:off x="5330152" y="4000704"/>
          <a:ext cx="2796778" cy="1398389"/>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accent6"/>
              </a:solidFill>
            </a:rPr>
            <a:t>Eliminate cardboard storage in fridge or cold room (mold)</a:t>
          </a:r>
        </a:p>
      </dsp:txBody>
      <dsp:txXfrm>
        <a:off x="5371109" y="4041661"/>
        <a:ext cx="2714864" cy="1316475"/>
      </dsp:txXfrm>
    </dsp:sp>
    <dsp:sp modelId="{9C929187-BD76-4B1A-A167-F8CD5DCB6707}">
      <dsp:nvSpPr>
        <dsp:cNvPr id="0" name=""/>
        <dsp:cNvSpPr/>
      </dsp:nvSpPr>
      <dsp:spPr>
        <a:xfrm rot="10800000">
          <a:off x="3691157" y="4455180"/>
          <a:ext cx="1456884" cy="489436"/>
        </a:xfrm>
        <a:prstGeom prst="leftRigh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3837988" y="4553067"/>
        <a:ext cx="1163222" cy="293662"/>
      </dsp:txXfrm>
    </dsp:sp>
    <dsp:sp modelId="{F2FF5600-2CB9-4EA6-8E0B-C4487A67A4B4}">
      <dsp:nvSpPr>
        <dsp:cNvPr id="0" name=""/>
        <dsp:cNvSpPr/>
      </dsp:nvSpPr>
      <dsp:spPr>
        <a:xfrm>
          <a:off x="712269" y="4000704"/>
          <a:ext cx="2796778" cy="1398389"/>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accent6"/>
              </a:solidFill>
            </a:rPr>
            <a:t>Discard old bottles of Media</a:t>
          </a:r>
          <a:endParaRPr lang="en-US" sz="2200" kern="1200" dirty="0">
            <a:solidFill>
              <a:schemeClr val="accent6"/>
            </a:solidFill>
          </a:endParaRPr>
        </a:p>
      </dsp:txBody>
      <dsp:txXfrm>
        <a:off x="753226" y="4041661"/>
        <a:ext cx="2714864" cy="1316475"/>
      </dsp:txXfrm>
    </dsp:sp>
    <dsp:sp modelId="{3E2DAF23-547F-4AE6-BD6C-7BF80B98EE2C}">
      <dsp:nvSpPr>
        <dsp:cNvPr id="0" name=""/>
        <dsp:cNvSpPr/>
      </dsp:nvSpPr>
      <dsp:spPr>
        <a:xfrm rot="18000000">
          <a:off x="2536686" y="2455578"/>
          <a:ext cx="1456884" cy="489436"/>
        </a:xfrm>
        <a:prstGeom prst="leftRigh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683517" y="2553465"/>
        <a:ext cx="1163222" cy="2936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1453C-6F73-41B2-A85D-753C1725AFF9}">
      <dsp:nvSpPr>
        <dsp:cNvPr id="0" name=""/>
        <dsp:cNvSpPr/>
      </dsp:nvSpPr>
      <dsp:spPr>
        <a:xfrm>
          <a:off x="-65253" y="0"/>
          <a:ext cx="7202832" cy="113995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i="0" kern="1200" dirty="0" smtClean="0">
              <a:solidFill>
                <a:schemeClr val="accent6"/>
              </a:solidFill>
            </a:rPr>
            <a:t>Chlorine derivatives are very aggressive and can corrode stainless steel and copper</a:t>
          </a:r>
          <a:endParaRPr lang="en-US" sz="1800" kern="1200" dirty="0">
            <a:solidFill>
              <a:schemeClr val="accent6"/>
            </a:solidFill>
          </a:endParaRPr>
        </a:p>
      </dsp:txBody>
      <dsp:txXfrm>
        <a:off x="-31865" y="33388"/>
        <a:ext cx="5829046" cy="1073176"/>
      </dsp:txXfrm>
    </dsp:sp>
    <dsp:sp modelId="{F85DCB0B-995C-4FBF-9275-B85C969EFB07}">
      <dsp:nvSpPr>
        <dsp:cNvPr id="0" name=""/>
        <dsp:cNvSpPr/>
      </dsp:nvSpPr>
      <dsp:spPr>
        <a:xfrm>
          <a:off x="476972" y="1300591"/>
          <a:ext cx="7281136" cy="1233200"/>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accent6"/>
              </a:solidFill>
            </a:rPr>
            <a:t>Many disinfectants are available, but not all are safe for your cells. Some disinfectants contain volatile organic chemicals, which can affect cell growth by inducing expressions of stress responses</a:t>
          </a:r>
          <a:endParaRPr lang="en-US" sz="1800" b="1" kern="1200" dirty="0">
            <a:solidFill>
              <a:schemeClr val="accent6"/>
            </a:solidFill>
          </a:endParaRPr>
        </a:p>
      </dsp:txBody>
      <dsp:txXfrm>
        <a:off x="513091" y="1336710"/>
        <a:ext cx="5821915" cy="1160962"/>
      </dsp:txXfrm>
    </dsp:sp>
    <dsp:sp modelId="{02BB72C3-850D-420F-B0CC-FBF69F2163E5}">
      <dsp:nvSpPr>
        <dsp:cNvPr id="0" name=""/>
        <dsp:cNvSpPr/>
      </dsp:nvSpPr>
      <dsp:spPr>
        <a:xfrm>
          <a:off x="1088963" y="2694432"/>
          <a:ext cx="7202554" cy="113995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accent6"/>
              </a:solidFill>
            </a:rPr>
            <a:t>DO NOT use disinfectants that contain chlorine derivatives with oxidizing properties. Examples of such derivatives include:  Hypochlorite, Chlorite, Chlorate and </a:t>
          </a:r>
          <a:r>
            <a:rPr lang="en-US" sz="1800" b="1" kern="1200" dirty="0" err="1" smtClean="0">
              <a:solidFill>
                <a:schemeClr val="accent6"/>
              </a:solidFill>
            </a:rPr>
            <a:t>Perchlorate</a:t>
          </a:r>
          <a:endParaRPr lang="en-US" sz="1800" b="1" kern="1200" dirty="0">
            <a:solidFill>
              <a:schemeClr val="accent6"/>
            </a:solidFill>
          </a:endParaRPr>
        </a:p>
      </dsp:txBody>
      <dsp:txXfrm>
        <a:off x="1122351" y="2727820"/>
        <a:ext cx="5772768" cy="1073176"/>
      </dsp:txXfrm>
    </dsp:sp>
    <dsp:sp modelId="{5A4AE506-4B82-4347-A5A5-050D1E99A7F3}">
      <dsp:nvSpPr>
        <dsp:cNvPr id="0" name=""/>
        <dsp:cNvSpPr/>
      </dsp:nvSpPr>
      <dsp:spPr>
        <a:xfrm>
          <a:off x="1800708" y="4041648"/>
          <a:ext cx="6941820" cy="1139952"/>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accent6"/>
              </a:solidFill>
            </a:rPr>
            <a:t>We recommend using only 70% ethanol or a quaternary ammonium containing disinfectant such as Lysol No Rinse</a:t>
          </a:r>
          <a:endParaRPr lang="en-US" sz="1800" b="1" kern="1200" dirty="0">
            <a:solidFill>
              <a:schemeClr val="accent6"/>
            </a:solidFill>
          </a:endParaRPr>
        </a:p>
      </dsp:txBody>
      <dsp:txXfrm>
        <a:off x="1834096" y="4075036"/>
        <a:ext cx="5552697" cy="1073176"/>
      </dsp:txXfrm>
    </dsp:sp>
    <dsp:sp modelId="{B35DC54F-0AC3-4BA5-BF40-4760C3D59A44}">
      <dsp:nvSpPr>
        <dsp:cNvPr id="0" name=""/>
        <dsp:cNvSpPr/>
      </dsp:nvSpPr>
      <dsp:spPr>
        <a:xfrm>
          <a:off x="6266104" y="873099"/>
          <a:ext cx="740968" cy="740968"/>
        </a:xfrm>
        <a:prstGeom prst="downArrow">
          <a:avLst>
            <a:gd name="adj1" fmla="val 55000"/>
            <a:gd name="adj2" fmla="val 45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outerShdw blurRad="50800" dist="43000" dir="5400000" rotWithShape="0">
            <a:srgbClr val="000000">
              <a:alpha val="4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en-US" sz="3500" kern="1200"/>
        </a:p>
      </dsp:txBody>
      <dsp:txXfrm>
        <a:off x="6432822" y="873099"/>
        <a:ext cx="407532" cy="557578"/>
      </dsp:txXfrm>
    </dsp:sp>
    <dsp:sp modelId="{679E1589-A796-44EA-B8B8-423A9923E8E9}">
      <dsp:nvSpPr>
        <dsp:cNvPr id="0" name=""/>
        <dsp:cNvSpPr/>
      </dsp:nvSpPr>
      <dsp:spPr>
        <a:xfrm>
          <a:off x="6847481" y="2220315"/>
          <a:ext cx="740968" cy="740968"/>
        </a:xfrm>
        <a:prstGeom prst="downArrow">
          <a:avLst>
            <a:gd name="adj1" fmla="val 55000"/>
            <a:gd name="adj2" fmla="val 45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outerShdw blurRad="50800" dist="43000" dir="5400000" rotWithShape="0">
            <a:srgbClr val="000000">
              <a:alpha val="4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en-US" sz="3500" kern="1200"/>
        </a:p>
      </dsp:txBody>
      <dsp:txXfrm>
        <a:off x="7014199" y="2220315"/>
        <a:ext cx="407532" cy="557578"/>
      </dsp:txXfrm>
    </dsp:sp>
    <dsp:sp modelId="{E61C3CF4-FCCA-4B7E-B106-7C3DA0568595}">
      <dsp:nvSpPr>
        <dsp:cNvPr id="0" name=""/>
        <dsp:cNvSpPr/>
      </dsp:nvSpPr>
      <dsp:spPr>
        <a:xfrm>
          <a:off x="7420181" y="3567531"/>
          <a:ext cx="740968" cy="740968"/>
        </a:xfrm>
        <a:prstGeom prst="downArrow">
          <a:avLst>
            <a:gd name="adj1" fmla="val 55000"/>
            <a:gd name="adj2" fmla="val 45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outerShdw blurRad="50800" dist="43000" dir="5400000" rotWithShape="0">
            <a:srgbClr val="000000">
              <a:alpha val="4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en-US" sz="3500" kern="1200"/>
        </a:p>
      </dsp:txBody>
      <dsp:txXfrm>
        <a:off x="7586899" y="3567531"/>
        <a:ext cx="407532" cy="5575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263FA6-277E-408A-ADAB-E54C0375A7CF}">
      <dsp:nvSpPr>
        <dsp:cNvPr id="0" name=""/>
        <dsp:cNvSpPr/>
      </dsp:nvSpPr>
      <dsp:spPr>
        <a:xfrm>
          <a:off x="3167205" y="2490405"/>
          <a:ext cx="2342864" cy="2342864"/>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i="0" kern="1200" dirty="0" smtClean="0">
              <a:solidFill>
                <a:schemeClr val="accent6"/>
              </a:solidFill>
            </a:rPr>
            <a:t>Use an incubator with a design that helps prevent contamination</a:t>
          </a:r>
          <a:endParaRPr lang="en-US" sz="1800" i="0" kern="1200" dirty="0">
            <a:solidFill>
              <a:schemeClr val="accent6"/>
            </a:solidFill>
          </a:endParaRPr>
        </a:p>
      </dsp:txBody>
      <dsp:txXfrm>
        <a:off x="3510309" y="2833509"/>
        <a:ext cx="1656656" cy="1656656"/>
      </dsp:txXfrm>
    </dsp:sp>
    <dsp:sp modelId="{078CB83F-6AF2-49E7-B65C-DD673BA2DF0E}">
      <dsp:nvSpPr>
        <dsp:cNvPr id="0" name=""/>
        <dsp:cNvSpPr/>
      </dsp:nvSpPr>
      <dsp:spPr>
        <a:xfrm rot="11700000">
          <a:off x="1355119" y="2767314"/>
          <a:ext cx="1782174" cy="667716"/>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6850E53-4CDF-499E-9E79-0CDD0F153506}">
      <dsp:nvSpPr>
        <dsp:cNvPr id="0" name=""/>
        <dsp:cNvSpPr/>
      </dsp:nvSpPr>
      <dsp:spPr>
        <a:xfrm>
          <a:off x="272622" y="1980254"/>
          <a:ext cx="2225721" cy="1780576"/>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6"/>
              </a:solidFill>
            </a:rPr>
            <a:t>Start with a clean, sterile incubator</a:t>
          </a:r>
          <a:endParaRPr lang="en-US" sz="2000" kern="1200" dirty="0">
            <a:solidFill>
              <a:schemeClr val="accent6"/>
            </a:solidFill>
          </a:endParaRPr>
        </a:p>
      </dsp:txBody>
      <dsp:txXfrm>
        <a:off x="324773" y="2032405"/>
        <a:ext cx="2121419" cy="1676274"/>
      </dsp:txXfrm>
    </dsp:sp>
    <dsp:sp modelId="{717AED50-F5D8-40FF-884B-716BD6189476}">
      <dsp:nvSpPr>
        <dsp:cNvPr id="0" name=""/>
        <dsp:cNvSpPr/>
      </dsp:nvSpPr>
      <dsp:spPr>
        <a:xfrm rot="14700000">
          <a:off x="2532056" y="1364696"/>
          <a:ext cx="1782174" cy="667716"/>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B5BE7E4-4AA7-4FDA-A673-3B8779B98183}">
      <dsp:nvSpPr>
        <dsp:cNvPr id="0" name=""/>
        <dsp:cNvSpPr/>
      </dsp:nvSpPr>
      <dsp:spPr>
        <a:xfrm>
          <a:off x="1933693" y="666"/>
          <a:ext cx="2225721" cy="1780576"/>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6"/>
              </a:solidFill>
            </a:rPr>
            <a:t>As soon as you open the door, the incubator interior is at risk</a:t>
          </a:r>
          <a:endParaRPr lang="en-US" sz="2000" kern="1200" dirty="0">
            <a:solidFill>
              <a:schemeClr val="accent6"/>
            </a:solidFill>
          </a:endParaRPr>
        </a:p>
      </dsp:txBody>
      <dsp:txXfrm>
        <a:off x="1985844" y="52817"/>
        <a:ext cx="2121419" cy="1676274"/>
      </dsp:txXfrm>
    </dsp:sp>
    <dsp:sp modelId="{54EB3199-08F5-4B20-8456-3101F45830D3}">
      <dsp:nvSpPr>
        <dsp:cNvPr id="0" name=""/>
        <dsp:cNvSpPr/>
      </dsp:nvSpPr>
      <dsp:spPr>
        <a:xfrm rot="17700000">
          <a:off x="4363044" y="1364696"/>
          <a:ext cx="1782174" cy="667716"/>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A796985-E744-41B8-9407-00FEEB4BCB8B}">
      <dsp:nvSpPr>
        <dsp:cNvPr id="0" name=""/>
        <dsp:cNvSpPr/>
      </dsp:nvSpPr>
      <dsp:spPr>
        <a:xfrm>
          <a:off x="4517860" y="666"/>
          <a:ext cx="2225721" cy="1780576"/>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6"/>
              </a:solidFill>
            </a:rPr>
            <a:t>All contaminants in a cell culture incubator come from outside</a:t>
          </a:r>
          <a:endParaRPr lang="en-US" sz="2000" kern="1200" dirty="0">
            <a:solidFill>
              <a:schemeClr val="accent6"/>
            </a:solidFill>
          </a:endParaRPr>
        </a:p>
      </dsp:txBody>
      <dsp:txXfrm>
        <a:off x="4570011" y="52817"/>
        <a:ext cx="2121419" cy="1676274"/>
      </dsp:txXfrm>
    </dsp:sp>
    <dsp:sp modelId="{57AB14DF-BD3B-4362-9818-C820530115C2}">
      <dsp:nvSpPr>
        <dsp:cNvPr id="0" name=""/>
        <dsp:cNvSpPr/>
      </dsp:nvSpPr>
      <dsp:spPr>
        <a:xfrm rot="20700000">
          <a:off x="5539981" y="2767314"/>
          <a:ext cx="1782174" cy="667716"/>
        </a:xfrm>
        <a:prstGeom prst="leftArrow">
          <a:avLst>
            <a:gd name="adj1" fmla="val 60000"/>
            <a:gd name="adj2" fmla="val 50000"/>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3A0D200-7C06-4EDB-BF16-B40D6CA822B2}">
      <dsp:nvSpPr>
        <dsp:cNvPr id="0" name=""/>
        <dsp:cNvSpPr/>
      </dsp:nvSpPr>
      <dsp:spPr>
        <a:xfrm>
          <a:off x="6178931" y="1980254"/>
          <a:ext cx="2225721" cy="1780576"/>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6"/>
              </a:solidFill>
            </a:rPr>
            <a:t>They come from </a:t>
          </a:r>
          <a:r>
            <a:rPr lang="en-US" sz="2000" b="1" kern="1200" dirty="0" smtClean="0">
              <a:solidFill>
                <a:schemeClr val="accent6"/>
              </a:solidFill>
            </a:rPr>
            <a:t>YOU</a:t>
          </a:r>
          <a:r>
            <a:rPr lang="en-US" sz="2000" kern="1200" dirty="0" smtClean="0">
              <a:solidFill>
                <a:schemeClr val="accent6"/>
              </a:solidFill>
            </a:rPr>
            <a:t> – normal flora on hands, breath, hair</a:t>
          </a:r>
          <a:endParaRPr lang="en-US" sz="2000" kern="1200" dirty="0">
            <a:solidFill>
              <a:schemeClr val="accent6"/>
            </a:solidFill>
          </a:endParaRPr>
        </a:p>
      </dsp:txBody>
      <dsp:txXfrm>
        <a:off x="6231082" y="2032405"/>
        <a:ext cx="2121419" cy="16762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572A3-6F34-40B2-A2D5-785852CA2712}">
      <dsp:nvSpPr>
        <dsp:cNvPr id="0" name=""/>
        <dsp:cNvSpPr/>
      </dsp:nvSpPr>
      <dsp:spPr>
        <a:xfrm>
          <a:off x="1954" y="0"/>
          <a:ext cx="2048433" cy="5181600"/>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accent6"/>
              </a:solidFill>
            </a:rPr>
            <a:t>Use a lint-free cloth dampened in mild soapy water to clean the exterior, especially door handles</a:t>
          </a:r>
          <a:endParaRPr lang="en-US" sz="1800" b="1" kern="1200" dirty="0">
            <a:solidFill>
              <a:schemeClr val="accent6"/>
            </a:solidFill>
          </a:endParaRPr>
        </a:p>
      </dsp:txBody>
      <dsp:txXfrm>
        <a:off x="1954" y="2072640"/>
        <a:ext cx="2048433" cy="2072640"/>
      </dsp:txXfrm>
    </dsp:sp>
    <dsp:sp modelId="{BA26F268-DB9D-4B4D-94E1-C17ED365E77C}">
      <dsp:nvSpPr>
        <dsp:cNvPr id="0" name=""/>
        <dsp:cNvSpPr/>
      </dsp:nvSpPr>
      <dsp:spPr>
        <a:xfrm>
          <a:off x="163434" y="152394"/>
          <a:ext cx="1725472" cy="1725472"/>
        </a:xfrm>
        <a:prstGeom prst="ellipse">
          <a:avLst/>
        </a:prstGeom>
        <a:blipFill rotWithShape="0">
          <a:blip xmlns:r="http://schemas.openxmlformats.org/officeDocument/2006/relationships" r:embed="rId1"/>
          <a:stretch>
            <a:fillRect/>
          </a:stretch>
        </a:blip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tint val="50000"/>
              <a:hueOff val="0"/>
              <a:satOff val="0"/>
              <a:lumOff val="0"/>
              <a:alphaOff val="0"/>
            </a:schemeClr>
          </a:contourClr>
        </a:sp3d>
      </dsp:spPr>
      <dsp:style>
        <a:lnRef idx="0">
          <a:scrgbClr r="0" g="0" b="0"/>
        </a:lnRef>
        <a:fillRef idx="1">
          <a:scrgbClr r="0" g="0" b="0"/>
        </a:fillRef>
        <a:effectRef idx="3">
          <a:scrgbClr r="0" g="0" b="0"/>
        </a:effectRef>
        <a:fontRef idx="minor"/>
      </dsp:style>
    </dsp:sp>
    <dsp:sp modelId="{6D231861-586C-4379-9D33-9FCDB6C017C2}">
      <dsp:nvSpPr>
        <dsp:cNvPr id="0" name=""/>
        <dsp:cNvSpPr/>
      </dsp:nvSpPr>
      <dsp:spPr>
        <a:xfrm>
          <a:off x="2111840" y="0"/>
          <a:ext cx="2048433" cy="5181600"/>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accent6"/>
              </a:solidFill>
            </a:rPr>
            <a:t>Do not use any liquids (Including spray cleaners) on touch sensitive buttons or display. Instead, clean these with a dry microfiber cloth</a:t>
          </a:r>
          <a:endParaRPr lang="en-US" sz="1800" b="1" kern="1200" dirty="0">
            <a:solidFill>
              <a:schemeClr val="accent6"/>
            </a:solidFill>
          </a:endParaRPr>
        </a:p>
      </dsp:txBody>
      <dsp:txXfrm>
        <a:off x="2111840" y="2072640"/>
        <a:ext cx="2048433" cy="2072640"/>
      </dsp:txXfrm>
    </dsp:sp>
    <dsp:sp modelId="{8DFE6A05-0AF3-4ABA-976D-23645942C25D}">
      <dsp:nvSpPr>
        <dsp:cNvPr id="0" name=""/>
        <dsp:cNvSpPr/>
      </dsp:nvSpPr>
      <dsp:spPr>
        <a:xfrm>
          <a:off x="2273320" y="152394"/>
          <a:ext cx="1725472" cy="1725472"/>
        </a:xfrm>
        <a:prstGeom prst="ellipse">
          <a:avLst/>
        </a:prstGeom>
        <a:blipFill rotWithShape="0">
          <a:blip xmlns:r="http://schemas.openxmlformats.org/officeDocument/2006/relationships" r:embed="rId2"/>
          <a:stretch>
            <a:fillRect/>
          </a:stretch>
        </a:blip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tint val="50000"/>
              <a:hueOff val="0"/>
              <a:satOff val="0"/>
              <a:lumOff val="0"/>
              <a:alphaOff val="0"/>
            </a:schemeClr>
          </a:contourClr>
        </a:sp3d>
      </dsp:spPr>
      <dsp:style>
        <a:lnRef idx="0">
          <a:scrgbClr r="0" g="0" b="0"/>
        </a:lnRef>
        <a:fillRef idx="1">
          <a:scrgbClr r="0" g="0" b="0"/>
        </a:fillRef>
        <a:effectRef idx="3">
          <a:scrgbClr r="0" g="0" b="0"/>
        </a:effectRef>
        <a:fontRef idx="minor"/>
      </dsp:style>
    </dsp:sp>
    <dsp:sp modelId="{7490EEF3-6AAB-4EFE-962D-671D0D4E29AD}">
      <dsp:nvSpPr>
        <dsp:cNvPr id="0" name=""/>
        <dsp:cNvSpPr/>
      </dsp:nvSpPr>
      <dsp:spPr>
        <a:xfrm>
          <a:off x="4221726" y="0"/>
          <a:ext cx="2048433" cy="5181600"/>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accent6"/>
              </a:solidFill>
            </a:rPr>
            <a:t>Wipe the surfaces (except display) twice using a clean cloth dampened in clean water</a:t>
          </a:r>
          <a:endParaRPr lang="en-US" sz="1800" b="1" kern="1200" dirty="0">
            <a:solidFill>
              <a:schemeClr val="accent6"/>
            </a:solidFill>
          </a:endParaRPr>
        </a:p>
      </dsp:txBody>
      <dsp:txXfrm>
        <a:off x="4221726" y="2072640"/>
        <a:ext cx="2048433" cy="2072640"/>
      </dsp:txXfrm>
    </dsp:sp>
    <dsp:sp modelId="{CE14E354-16BA-4E50-A3E6-CA655225C717}">
      <dsp:nvSpPr>
        <dsp:cNvPr id="0" name=""/>
        <dsp:cNvSpPr/>
      </dsp:nvSpPr>
      <dsp:spPr>
        <a:xfrm>
          <a:off x="4383206" y="152394"/>
          <a:ext cx="1725472" cy="1725472"/>
        </a:xfrm>
        <a:prstGeom prst="ellipse">
          <a:avLst/>
        </a:prstGeom>
        <a:blipFill rotWithShape="0">
          <a:blip xmlns:r="http://schemas.openxmlformats.org/officeDocument/2006/relationships" r:embed="rId3"/>
          <a:stretch>
            <a:fillRect/>
          </a:stretch>
        </a:blip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tint val="50000"/>
              <a:hueOff val="0"/>
              <a:satOff val="0"/>
              <a:lumOff val="0"/>
              <a:alphaOff val="0"/>
            </a:schemeClr>
          </a:contourClr>
        </a:sp3d>
      </dsp:spPr>
      <dsp:style>
        <a:lnRef idx="0">
          <a:scrgbClr r="0" g="0" b="0"/>
        </a:lnRef>
        <a:fillRef idx="1">
          <a:scrgbClr r="0" g="0" b="0"/>
        </a:fillRef>
        <a:effectRef idx="3">
          <a:scrgbClr r="0" g="0" b="0"/>
        </a:effectRef>
        <a:fontRef idx="minor"/>
      </dsp:style>
    </dsp:sp>
    <dsp:sp modelId="{C13D0691-8607-4136-B1CB-AAA1C1D51BA1}">
      <dsp:nvSpPr>
        <dsp:cNvPr id="0" name=""/>
        <dsp:cNvSpPr/>
      </dsp:nvSpPr>
      <dsp:spPr>
        <a:xfrm>
          <a:off x="6331612" y="0"/>
          <a:ext cx="2048433" cy="5181600"/>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accent6"/>
              </a:solidFill>
            </a:rPr>
            <a:t>Wipe dry using a clean cloth</a:t>
          </a:r>
          <a:endParaRPr lang="en-US" sz="1800" b="1" kern="1200" dirty="0">
            <a:solidFill>
              <a:schemeClr val="accent6"/>
            </a:solidFill>
          </a:endParaRPr>
        </a:p>
      </dsp:txBody>
      <dsp:txXfrm>
        <a:off x="6331612" y="2072640"/>
        <a:ext cx="2048433" cy="2072640"/>
      </dsp:txXfrm>
    </dsp:sp>
    <dsp:sp modelId="{4E537242-44FD-46CF-A8E9-8A5A4D32EB26}">
      <dsp:nvSpPr>
        <dsp:cNvPr id="0" name=""/>
        <dsp:cNvSpPr/>
      </dsp:nvSpPr>
      <dsp:spPr>
        <a:xfrm>
          <a:off x="6493092" y="152394"/>
          <a:ext cx="1725472" cy="1725472"/>
        </a:xfrm>
        <a:prstGeom prst="ellipse">
          <a:avLst/>
        </a:prstGeom>
        <a:blipFill rotWithShape="0">
          <a:blip xmlns:r="http://schemas.openxmlformats.org/officeDocument/2006/relationships" r:embed="rId4"/>
          <a:stretch>
            <a:fillRect/>
          </a:stretch>
        </a:blip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tint val="50000"/>
              <a:hueOff val="0"/>
              <a:satOff val="0"/>
              <a:lumOff val="0"/>
              <a:alphaOff val="0"/>
            </a:schemeClr>
          </a:contourClr>
        </a:sp3d>
      </dsp:spPr>
      <dsp:style>
        <a:lnRef idx="0">
          <a:scrgbClr r="0" g="0" b="0"/>
        </a:lnRef>
        <a:fillRef idx="1">
          <a:scrgbClr r="0" g="0" b="0"/>
        </a:fillRef>
        <a:effectRef idx="3">
          <a:scrgbClr r="0" g="0" b="0"/>
        </a:effectRef>
        <a:fontRef idx="minor"/>
      </dsp:style>
    </dsp:sp>
    <dsp:sp modelId="{25BD1D72-901C-45D4-8609-720E0E6F515A}">
      <dsp:nvSpPr>
        <dsp:cNvPr id="0" name=""/>
        <dsp:cNvSpPr/>
      </dsp:nvSpPr>
      <dsp:spPr>
        <a:xfrm>
          <a:off x="335279" y="4404357"/>
          <a:ext cx="7711440" cy="777240"/>
        </a:xfrm>
        <a:prstGeom prst="leftRightArrow">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3">
              <a:tint val="60000"/>
              <a:hueOff val="0"/>
              <a:satOff val="0"/>
              <a:lumOff val="0"/>
              <a:alphaOff val="0"/>
            </a:schemeClr>
          </a:contourClr>
        </a:sp3d>
      </dsp:spPr>
      <dsp:style>
        <a:lnRef idx="0">
          <a:scrgbClr r="0" g="0" b="0"/>
        </a:lnRef>
        <a:fillRef idx="3">
          <a:scrgbClr r="0" g="0" b="0"/>
        </a:fillRef>
        <a:effectRef idx="3">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E53F2-0896-4AF3-BDAF-21DA0A0D1288}">
      <dsp:nvSpPr>
        <dsp:cNvPr id="0" name=""/>
        <dsp:cNvSpPr/>
      </dsp:nvSpPr>
      <dsp:spPr>
        <a:xfrm>
          <a:off x="1807" y="0"/>
          <a:ext cx="2812739" cy="5334000"/>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smtClean="0">
              <a:solidFill>
                <a:schemeClr val="accent6"/>
              </a:solidFill>
            </a:rPr>
            <a:t>100% solid copper kills contamination on contact</a:t>
          </a:r>
          <a:endParaRPr lang="en-US" sz="2600" kern="1200" dirty="0">
            <a:solidFill>
              <a:schemeClr val="accent6"/>
            </a:solidFill>
          </a:endParaRPr>
        </a:p>
      </dsp:txBody>
      <dsp:txXfrm>
        <a:off x="1807" y="2133600"/>
        <a:ext cx="2812739" cy="2133600"/>
      </dsp:txXfrm>
    </dsp:sp>
    <dsp:sp modelId="{35BDEB61-FB87-4EDB-8686-C54AEE48AA22}">
      <dsp:nvSpPr>
        <dsp:cNvPr id="0" name=""/>
        <dsp:cNvSpPr/>
      </dsp:nvSpPr>
      <dsp:spPr>
        <a:xfrm>
          <a:off x="520066" y="320040"/>
          <a:ext cx="1776222" cy="1776222"/>
        </a:xfrm>
        <a:prstGeom prst="ellipse">
          <a:avLst/>
        </a:prstGeom>
        <a:blipFill rotWithShape="0">
          <a:blip xmlns:r="http://schemas.openxmlformats.org/officeDocument/2006/relationships" r:embed="rId1"/>
          <a:stretch>
            <a:fillRect/>
          </a:stretch>
        </a:blipFill>
        <a:ln>
          <a:noFill/>
        </a:ln>
        <a:effectLst>
          <a:outerShdw blurRad="50800" dist="43000" dir="5400000" rotWithShape="0">
            <a:srgbClr val="000000">
              <a:alpha val="4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D24400D-7CAD-4858-BDC7-4F63ED8F1470}">
      <dsp:nvSpPr>
        <dsp:cNvPr id="0" name=""/>
        <dsp:cNvSpPr/>
      </dsp:nvSpPr>
      <dsp:spPr>
        <a:xfrm>
          <a:off x="2898930" y="0"/>
          <a:ext cx="2812739" cy="5334000"/>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err="1" smtClean="0">
              <a:solidFill>
                <a:schemeClr val="accent6"/>
              </a:solidFill>
            </a:rPr>
            <a:t>Steri</a:t>
          </a:r>
          <a:r>
            <a:rPr lang="en-US" sz="2600" kern="1200" dirty="0" smtClean="0">
              <a:solidFill>
                <a:schemeClr val="accent6"/>
              </a:solidFill>
            </a:rPr>
            <a:t>-Run, high temperature cycle for on-demand disinfection   </a:t>
          </a:r>
          <a:endParaRPr lang="en-US" sz="2600" kern="1200" dirty="0">
            <a:solidFill>
              <a:schemeClr val="accent6"/>
            </a:solidFill>
          </a:endParaRPr>
        </a:p>
      </dsp:txBody>
      <dsp:txXfrm>
        <a:off x="2898930" y="2133600"/>
        <a:ext cx="2812739" cy="2133600"/>
      </dsp:txXfrm>
    </dsp:sp>
    <dsp:sp modelId="{411CB35F-04E2-44F6-8FB3-09ACAB1C74DE}">
      <dsp:nvSpPr>
        <dsp:cNvPr id="0" name=""/>
        <dsp:cNvSpPr/>
      </dsp:nvSpPr>
      <dsp:spPr>
        <a:xfrm>
          <a:off x="3417188" y="320040"/>
          <a:ext cx="1776222" cy="1776222"/>
        </a:xfrm>
        <a:prstGeom prst="ellipse">
          <a:avLst/>
        </a:prstGeom>
        <a:blipFill rotWithShape="0">
          <a:blip xmlns:r="http://schemas.openxmlformats.org/officeDocument/2006/relationships" r:embed="rId2"/>
          <a:stretch>
            <a:fillRect/>
          </a:stretch>
        </a:blipFill>
        <a:ln>
          <a:noFill/>
        </a:ln>
        <a:effectLst>
          <a:outerShdw blurRad="50800" dist="43000" dir="5400000" rotWithShape="0">
            <a:srgbClr val="000000">
              <a:alpha val="4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6ED125-9BEE-41B6-B533-FAE0E84CE789}">
      <dsp:nvSpPr>
        <dsp:cNvPr id="0" name=""/>
        <dsp:cNvSpPr/>
      </dsp:nvSpPr>
      <dsp:spPr>
        <a:xfrm>
          <a:off x="5796052" y="0"/>
          <a:ext cx="2812739" cy="5334000"/>
        </a:xfrm>
        <a:prstGeom prst="roundRect">
          <a:avLst>
            <a:gd name="adj" fmla="val 10000"/>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smtClean="0">
              <a:solidFill>
                <a:schemeClr val="accent6"/>
              </a:solidFill>
            </a:rPr>
            <a:t>HEPA filtration cleans air of microbes and particles  </a:t>
          </a:r>
          <a:endParaRPr lang="en-US" sz="2600" kern="1200" dirty="0">
            <a:solidFill>
              <a:schemeClr val="accent6"/>
            </a:solidFill>
          </a:endParaRPr>
        </a:p>
      </dsp:txBody>
      <dsp:txXfrm>
        <a:off x="5796052" y="2133600"/>
        <a:ext cx="2812739" cy="2133600"/>
      </dsp:txXfrm>
    </dsp:sp>
    <dsp:sp modelId="{A235604A-4B5C-466F-A8F6-4388FCDCC7AD}">
      <dsp:nvSpPr>
        <dsp:cNvPr id="0" name=""/>
        <dsp:cNvSpPr/>
      </dsp:nvSpPr>
      <dsp:spPr>
        <a:xfrm>
          <a:off x="6234629" y="466720"/>
          <a:ext cx="1776222" cy="1776222"/>
        </a:xfrm>
        <a:prstGeom prst="ellipse">
          <a:avLst/>
        </a:prstGeom>
        <a:blipFill rotWithShape="0">
          <a:blip xmlns:r="http://schemas.openxmlformats.org/officeDocument/2006/relationships" r:embed="rId3"/>
          <a:stretch>
            <a:fillRect/>
          </a:stretch>
        </a:blipFill>
        <a:ln>
          <a:noFill/>
        </a:ln>
        <a:effectLst>
          <a:outerShdw blurRad="50800" dist="43000" dir="5400000" rotWithShape="0">
            <a:srgbClr val="000000">
              <a:alpha val="4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94E3778-2E7C-475B-A9A8-4685C5A07631}">
      <dsp:nvSpPr>
        <dsp:cNvPr id="0" name=""/>
        <dsp:cNvSpPr/>
      </dsp:nvSpPr>
      <dsp:spPr>
        <a:xfrm>
          <a:off x="344423" y="4305301"/>
          <a:ext cx="7921752" cy="800100"/>
        </a:xfrm>
        <a:prstGeom prst="leftRightArrow">
          <a:avLst/>
        </a:prstGeom>
        <a:solidFill>
          <a:schemeClr val="accent3">
            <a:tint val="60000"/>
            <a:hueOff val="0"/>
            <a:satOff val="0"/>
            <a:lumOff val="0"/>
            <a:alphaOff val="0"/>
          </a:schemeClr>
        </a:solidFill>
        <a:ln>
          <a:noFill/>
        </a:ln>
        <a:effectLst>
          <a:outerShdw blurRad="50800" dist="25400" dir="5400000" rotWithShape="0">
            <a:srgbClr val="000000">
              <a:alpha val="50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979BB-0F49-4938-BA45-3AB7ED13BCB1}">
      <dsp:nvSpPr>
        <dsp:cNvPr id="0" name=""/>
        <dsp:cNvSpPr/>
      </dsp:nvSpPr>
      <dsp:spPr>
        <a:xfrm>
          <a:off x="2258069" y="624531"/>
          <a:ext cx="4161136" cy="4161136"/>
        </a:xfrm>
        <a:prstGeom prst="blockArc">
          <a:avLst>
            <a:gd name="adj1" fmla="val 10800000"/>
            <a:gd name="adj2" fmla="val 16200000"/>
            <a:gd name="adj3" fmla="val 4644"/>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2E914BF-DD88-4BC1-BB43-37481E5786B3}">
      <dsp:nvSpPr>
        <dsp:cNvPr id="0" name=""/>
        <dsp:cNvSpPr/>
      </dsp:nvSpPr>
      <dsp:spPr>
        <a:xfrm>
          <a:off x="2258069" y="624531"/>
          <a:ext cx="4161136" cy="4161136"/>
        </a:xfrm>
        <a:prstGeom prst="blockArc">
          <a:avLst>
            <a:gd name="adj1" fmla="val 5400000"/>
            <a:gd name="adj2" fmla="val 10800000"/>
            <a:gd name="adj3" fmla="val 4644"/>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194C31C-AE3F-4850-A9C9-4031B3A328E3}">
      <dsp:nvSpPr>
        <dsp:cNvPr id="0" name=""/>
        <dsp:cNvSpPr/>
      </dsp:nvSpPr>
      <dsp:spPr>
        <a:xfrm>
          <a:off x="2258069" y="624531"/>
          <a:ext cx="4161136" cy="4161136"/>
        </a:xfrm>
        <a:prstGeom prst="blockArc">
          <a:avLst>
            <a:gd name="adj1" fmla="val 0"/>
            <a:gd name="adj2" fmla="val 5400000"/>
            <a:gd name="adj3" fmla="val 4644"/>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1668C18-67CF-4F7E-9A10-50F542ECDC28}">
      <dsp:nvSpPr>
        <dsp:cNvPr id="0" name=""/>
        <dsp:cNvSpPr/>
      </dsp:nvSpPr>
      <dsp:spPr>
        <a:xfrm>
          <a:off x="2258069" y="624531"/>
          <a:ext cx="4161136" cy="4161136"/>
        </a:xfrm>
        <a:prstGeom prst="blockArc">
          <a:avLst>
            <a:gd name="adj1" fmla="val 16200000"/>
            <a:gd name="adj2" fmla="val 0"/>
            <a:gd name="adj3" fmla="val 4644"/>
          </a:avLst>
        </a:prstGeom>
        <a:gradFill rotWithShape="0">
          <a:gsLst>
            <a:gs pos="0">
              <a:schemeClr val="accent3">
                <a:tint val="60000"/>
                <a:hueOff val="0"/>
                <a:satOff val="0"/>
                <a:lumOff val="0"/>
                <a:alphaOff val="0"/>
                <a:shade val="63000"/>
              </a:schemeClr>
            </a:gs>
            <a:gs pos="30000">
              <a:schemeClr val="accent3">
                <a:tint val="60000"/>
                <a:hueOff val="0"/>
                <a:satOff val="0"/>
                <a:lumOff val="0"/>
                <a:alphaOff val="0"/>
                <a:shade val="90000"/>
                <a:satMod val="110000"/>
              </a:schemeClr>
            </a:gs>
            <a:gs pos="45000">
              <a:schemeClr val="accent3">
                <a:tint val="60000"/>
                <a:hueOff val="0"/>
                <a:satOff val="0"/>
                <a:lumOff val="0"/>
                <a:alphaOff val="0"/>
                <a:shade val="100000"/>
                <a:satMod val="118000"/>
              </a:schemeClr>
            </a:gs>
            <a:gs pos="55000">
              <a:schemeClr val="accent3">
                <a:tint val="60000"/>
                <a:hueOff val="0"/>
                <a:satOff val="0"/>
                <a:lumOff val="0"/>
                <a:alphaOff val="0"/>
                <a:shade val="100000"/>
                <a:satMod val="118000"/>
              </a:schemeClr>
            </a:gs>
            <a:gs pos="73000">
              <a:schemeClr val="accent3">
                <a:tint val="60000"/>
                <a:hueOff val="0"/>
                <a:satOff val="0"/>
                <a:lumOff val="0"/>
                <a:alphaOff val="0"/>
                <a:shade val="90000"/>
                <a:satMod val="110000"/>
              </a:schemeClr>
            </a:gs>
            <a:gs pos="100000">
              <a:schemeClr val="accent3">
                <a:tint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723E2B9-3238-45D2-B3F9-CBA5E4D02D46}">
      <dsp:nvSpPr>
        <dsp:cNvPr id="0" name=""/>
        <dsp:cNvSpPr/>
      </dsp:nvSpPr>
      <dsp:spPr>
        <a:xfrm>
          <a:off x="3380027" y="1746489"/>
          <a:ext cx="1917220" cy="1917220"/>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6"/>
              </a:solidFill>
            </a:rPr>
            <a:t>Thermo Scientific patented system filters the entire chamber volume every 60 seconds</a:t>
          </a:r>
          <a:endParaRPr lang="en-US" sz="1400" b="1" kern="1200" dirty="0">
            <a:solidFill>
              <a:schemeClr val="accent6"/>
            </a:solidFill>
          </a:endParaRPr>
        </a:p>
      </dsp:txBody>
      <dsp:txXfrm>
        <a:off x="3660797" y="2027259"/>
        <a:ext cx="1355680" cy="1355680"/>
      </dsp:txXfrm>
    </dsp:sp>
    <dsp:sp modelId="{7F1D7444-4112-480C-B9A9-A7151414E808}">
      <dsp:nvSpPr>
        <dsp:cNvPr id="0" name=""/>
        <dsp:cNvSpPr/>
      </dsp:nvSpPr>
      <dsp:spPr>
        <a:xfrm>
          <a:off x="3667610" y="1818"/>
          <a:ext cx="1342054" cy="1342054"/>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accent6"/>
              </a:solidFill>
            </a:rPr>
            <a:t>Circulating fan speeds recovery and provides uniform conditions                                                 </a:t>
          </a:r>
          <a:endParaRPr lang="en-US" sz="1100" b="1" kern="1200" dirty="0">
            <a:solidFill>
              <a:schemeClr val="accent6"/>
            </a:solidFill>
          </a:endParaRPr>
        </a:p>
      </dsp:txBody>
      <dsp:txXfrm>
        <a:off x="3864149" y="198357"/>
        <a:ext cx="948976" cy="948976"/>
      </dsp:txXfrm>
    </dsp:sp>
    <dsp:sp modelId="{197FE802-04A2-41D1-99B2-9BD4548D0FC1}">
      <dsp:nvSpPr>
        <dsp:cNvPr id="0" name=""/>
        <dsp:cNvSpPr/>
      </dsp:nvSpPr>
      <dsp:spPr>
        <a:xfrm>
          <a:off x="5699864" y="2034072"/>
          <a:ext cx="1342054" cy="1342054"/>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Our HEPA filters snap in and out easily - no tools required</a:t>
          </a:r>
          <a:endParaRPr lang="en-US" sz="1200" b="1" kern="1200" dirty="0">
            <a:solidFill>
              <a:schemeClr val="accent6"/>
            </a:solidFill>
          </a:endParaRPr>
        </a:p>
      </dsp:txBody>
      <dsp:txXfrm>
        <a:off x="5896403" y="2230611"/>
        <a:ext cx="948976" cy="948976"/>
      </dsp:txXfrm>
    </dsp:sp>
    <dsp:sp modelId="{1E986DAE-09A0-4761-8AD0-8F0D4D9EE991}">
      <dsp:nvSpPr>
        <dsp:cNvPr id="0" name=""/>
        <dsp:cNvSpPr/>
      </dsp:nvSpPr>
      <dsp:spPr>
        <a:xfrm>
          <a:off x="3667610" y="4066326"/>
          <a:ext cx="1342054" cy="1342054"/>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Message Center alert informs you when to replace the filter</a:t>
          </a:r>
          <a:endParaRPr lang="en-US" sz="1200" b="1" kern="1200" dirty="0">
            <a:solidFill>
              <a:schemeClr val="accent6"/>
            </a:solidFill>
          </a:endParaRPr>
        </a:p>
      </dsp:txBody>
      <dsp:txXfrm>
        <a:off x="3864149" y="4262865"/>
        <a:ext cx="948976" cy="948976"/>
      </dsp:txXfrm>
    </dsp:sp>
    <dsp:sp modelId="{104D3BEB-D5FD-4612-BBAF-DFA4430B7E3F}">
      <dsp:nvSpPr>
        <dsp:cNvPr id="0" name=""/>
        <dsp:cNvSpPr/>
      </dsp:nvSpPr>
      <dsp:spPr>
        <a:xfrm>
          <a:off x="1635356" y="2034072"/>
          <a:ext cx="1342054" cy="1342054"/>
        </a:xfrm>
        <a:prstGeom prst="ellipse">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accent6"/>
              </a:solidFill>
            </a:rPr>
            <a:t>Provides Class 100 (ISO-5) air quality </a:t>
          </a:r>
          <a:endParaRPr lang="en-US" sz="1200" b="1" kern="1200" dirty="0">
            <a:solidFill>
              <a:schemeClr val="accent6"/>
            </a:solidFill>
          </a:endParaRPr>
        </a:p>
      </dsp:txBody>
      <dsp:txXfrm>
        <a:off x="1831895" y="2230611"/>
        <a:ext cx="948976" cy="94897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List7#2">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511" cy="465500"/>
          </a:xfrm>
          <a:prstGeom prst="rect">
            <a:avLst/>
          </a:prstGeom>
        </p:spPr>
        <p:txBody>
          <a:bodyPr vert="horz" lIns="97347" tIns="48674" rIns="97347" bIns="48674" rtlCol="0"/>
          <a:lstStyle>
            <a:lvl1pPr algn="l">
              <a:defRPr sz="1300"/>
            </a:lvl1pPr>
          </a:lstStyle>
          <a:p>
            <a:endParaRPr lang="en-US"/>
          </a:p>
        </p:txBody>
      </p:sp>
      <p:sp>
        <p:nvSpPr>
          <p:cNvPr id="3" name="Date Placeholder 2"/>
          <p:cNvSpPr>
            <a:spLocks noGrp="1"/>
          </p:cNvSpPr>
          <p:nvPr>
            <p:ph type="dt" sz="quarter" idx="1"/>
          </p:nvPr>
        </p:nvSpPr>
        <p:spPr>
          <a:xfrm>
            <a:off x="3970211" y="0"/>
            <a:ext cx="3038511" cy="465500"/>
          </a:xfrm>
          <a:prstGeom prst="rect">
            <a:avLst/>
          </a:prstGeom>
        </p:spPr>
        <p:txBody>
          <a:bodyPr vert="horz" lIns="97347" tIns="48674" rIns="97347" bIns="48674" rtlCol="0"/>
          <a:lstStyle>
            <a:lvl1pPr algn="r">
              <a:defRPr sz="1300"/>
            </a:lvl1pPr>
          </a:lstStyle>
          <a:p>
            <a:fld id="{844E1AA2-26A0-4CE5-B2AD-4D27B38B1483}" type="datetimeFigureOut">
              <a:rPr lang="en-US" smtClean="0"/>
              <a:pPr/>
              <a:t>6/7/2018</a:t>
            </a:fld>
            <a:endParaRPr lang="en-US"/>
          </a:p>
        </p:txBody>
      </p:sp>
      <p:sp>
        <p:nvSpPr>
          <p:cNvPr id="4" name="Footer Placeholder 3"/>
          <p:cNvSpPr>
            <a:spLocks noGrp="1"/>
          </p:cNvSpPr>
          <p:nvPr>
            <p:ph type="ftr" sz="quarter" idx="2"/>
          </p:nvPr>
        </p:nvSpPr>
        <p:spPr>
          <a:xfrm>
            <a:off x="1" y="8829202"/>
            <a:ext cx="3038511" cy="465500"/>
          </a:xfrm>
          <a:prstGeom prst="rect">
            <a:avLst/>
          </a:prstGeom>
        </p:spPr>
        <p:txBody>
          <a:bodyPr vert="horz" lIns="97347" tIns="48674" rIns="97347" bIns="48674" rtlCol="0" anchor="b"/>
          <a:lstStyle>
            <a:lvl1pPr algn="l">
              <a:defRPr sz="1300"/>
            </a:lvl1pPr>
          </a:lstStyle>
          <a:p>
            <a:endParaRPr lang="en-US"/>
          </a:p>
        </p:txBody>
      </p:sp>
      <p:sp>
        <p:nvSpPr>
          <p:cNvPr id="5" name="Slide Number Placeholder 4"/>
          <p:cNvSpPr>
            <a:spLocks noGrp="1"/>
          </p:cNvSpPr>
          <p:nvPr>
            <p:ph type="sldNum" sz="quarter" idx="3"/>
          </p:nvPr>
        </p:nvSpPr>
        <p:spPr>
          <a:xfrm>
            <a:off x="3970211" y="8829202"/>
            <a:ext cx="3038511" cy="465500"/>
          </a:xfrm>
          <a:prstGeom prst="rect">
            <a:avLst/>
          </a:prstGeom>
        </p:spPr>
        <p:txBody>
          <a:bodyPr vert="horz" lIns="97347" tIns="48674" rIns="97347" bIns="48674" rtlCol="0" anchor="b"/>
          <a:lstStyle>
            <a:lvl1pPr algn="r">
              <a:defRPr sz="1300"/>
            </a:lvl1pPr>
          </a:lstStyle>
          <a:p>
            <a:fld id="{1EFEFB22-DA29-496D-A8C0-DFC76349C0B9}" type="slidenum">
              <a:rPr lang="en-US" smtClean="0"/>
              <a:pPr/>
              <a:t>‹#›</a:t>
            </a:fld>
            <a:endParaRPr lang="en-US"/>
          </a:p>
        </p:txBody>
      </p:sp>
    </p:spTree>
    <p:extLst>
      <p:ext uri="{BB962C8B-B14F-4D97-AF65-F5344CB8AC3E}">
        <p14:creationId xmlns:p14="http://schemas.microsoft.com/office/powerpoint/2010/main" val="41470855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21772" y="8847603"/>
            <a:ext cx="7040880" cy="448796"/>
            <a:chOff x="2111828" y="6388102"/>
            <a:chExt cx="7040880" cy="448796"/>
          </a:xfrm>
        </p:grpSpPr>
        <p:grpSp>
          <p:nvGrpSpPr>
            <p:cNvPr id="8" name="Group 10"/>
            <p:cNvGrpSpPr/>
            <p:nvPr/>
          </p:nvGrpSpPr>
          <p:grpSpPr>
            <a:xfrm>
              <a:off x="2133600" y="6423241"/>
              <a:ext cx="7010400" cy="413657"/>
              <a:chOff x="2133600" y="6444343"/>
              <a:chExt cx="7010400" cy="413657"/>
            </a:xfrm>
          </p:grpSpPr>
          <p:sp>
            <p:nvSpPr>
              <p:cNvPr id="9" name="Rectangle 8"/>
              <p:cNvSpPr/>
              <p:nvPr userDrawn="1"/>
            </p:nvSpPr>
            <p:spPr bwMode="auto">
              <a:xfrm>
                <a:off x="2133600" y="6444343"/>
                <a:ext cx="7010400" cy="4136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pic>
            <p:nvPicPr>
              <p:cNvPr id="10" name="Picture 3" descr="ThermoFisher_PPT-Logo_032-Bk.jpg"/>
              <p:cNvPicPr>
                <a:picLocks noChangeAspect="1"/>
              </p:cNvPicPr>
              <p:nvPr/>
            </p:nvPicPr>
            <p:blipFill>
              <a:blip r:embed="rId2"/>
              <a:srcRect/>
              <a:stretch>
                <a:fillRect/>
              </a:stretch>
            </p:blipFill>
            <p:spPr bwMode="auto">
              <a:xfrm>
                <a:off x="7570331" y="6533018"/>
                <a:ext cx="1051151" cy="226214"/>
              </a:xfrm>
              <a:prstGeom prst="rect">
                <a:avLst/>
              </a:prstGeom>
              <a:noFill/>
              <a:ln w="9525">
                <a:noFill/>
                <a:miter lim="800000"/>
                <a:headEnd/>
                <a:tailEnd/>
              </a:ln>
            </p:spPr>
          </p:pic>
        </p:grpSp>
        <p:sp>
          <p:nvSpPr>
            <p:cNvPr id="11" name="Line 18"/>
            <p:cNvSpPr>
              <a:spLocks noChangeShapeType="1"/>
            </p:cNvSpPr>
            <p:nvPr/>
          </p:nvSpPr>
          <p:spPr bwMode="auto">
            <a:xfrm>
              <a:off x="2111828" y="6388102"/>
              <a:ext cx="7040880" cy="0"/>
            </a:xfrm>
            <a:prstGeom prst="line">
              <a:avLst/>
            </a:prstGeom>
            <a:noFill/>
            <a:ln w="28575">
              <a:solidFill>
                <a:schemeClr val="accent5"/>
              </a:solidFill>
              <a:round/>
              <a:headEnd/>
              <a:tailEnd/>
            </a:ln>
          </p:spPr>
          <p:txBody>
            <a:bodyPr wrap="none" anchor="ctr"/>
            <a:lstStyle/>
            <a:p>
              <a:pPr>
                <a:defRPr/>
              </a:pPr>
              <a:endParaRPr lang="en-US">
                <a:latin typeface="Arial" pitchFamily="124" charset="0"/>
                <a:ea typeface="+mn-ea"/>
              </a:endParaRPr>
            </a:p>
          </p:txBody>
        </p:sp>
      </p:grpSp>
      <p:sp>
        <p:nvSpPr>
          <p:cNvPr id="4" name="Slide Image Placeholder 3"/>
          <p:cNvSpPr>
            <a:spLocks noGrp="1" noRot="1" noChangeAspect="1"/>
          </p:cNvSpPr>
          <p:nvPr>
            <p:ph type="sldImg" idx="2"/>
          </p:nvPr>
        </p:nvSpPr>
        <p:spPr>
          <a:xfrm>
            <a:off x="1981200" y="382588"/>
            <a:ext cx="3048000" cy="2286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533400" y="2917371"/>
            <a:ext cx="5943600" cy="5682117"/>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p:ph type="sldNum" sz="quarter" idx="5"/>
          </p:nvPr>
        </p:nvSpPr>
        <p:spPr>
          <a:xfrm>
            <a:off x="0" y="8829675"/>
            <a:ext cx="3038475" cy="465138"/>
          </a:xfrm>
          <a:prstGeom prst="rect">
            <a:avLst/>
          </a:prstGeom>
        </p:spPr>
        <p:txBody>
          <a:bodyPr vert="horz" lIns="182880" tIns="45720" rIns="91440" bIns="91440" rtlCol="0" anchor="ctr" anchorCtr="0"/>
          <a:lstStyle>
            <a:lvl1pPr algn="l">
              <a:defRPr sz="1200"/>
            </a:lvl1pPr>
          </a:lstStyle>
          <a:p>
            <a:fld id="{34DAF2D3-D273-4148-ADB6-B0CFFDBA1522}" type="slidenum">
              <a:rPr lang="en-US" smtClean="0"/>
              <a:pPr/>
              <a:t>‹#›</a:t>
            </a:fld>
            <a:endParaRPr lang="en-US" dirty="0"/>
          </a:p>
        </p:txBody>
      </p:sp>
    </p:spTree>
    <p:extLst>
      <p:ext uri="{BB962C8B-B14F-4D97-AF65-F5344CB8AC3E}">
        <p14:creationId xmlns:p14="http://schemas.microsoft.com/office/powerpoint/2010/main" val="210598076"/>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1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B616428A-2124-499F-8A95-3172117DC41A}" type="slidenum">
              <a:rPr lang="en-US" smtClean="0">
                <a:latin typeface="Arial" pitchFamily="34" charset="0"/>
              </a:rPr>
              <a:pPr/>
              <a:t>1</a:t>
            </a:fld>
            <a:endParaRPr lang="en-US" smtClean="0">
              <a:latin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1060718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smtClean="0">
              <a:latin typeface="Arial" pitchFamily="34" charset="0"/>
            </a:endParaRPr>
          </a:p>
        </p:txBody>
      </p:sp>
      <p:sp>
        <p:nvSpPr>
          <p:cNvPr id="54276" name="Slide Number Placeholder 3"/>
          <p:cNvSpPr>
            <a:spLocks noGrp="1"/>
          </p:cNvSpPr>
          <p:nvPr>
            <p:ph type="sldNum" sz="quarter" idx="5"/>
          </p:nvPr>
        </p:nvSpPr>
        <p:spPr>
          <a:noFill/>
        </p:spPr>
        <p:txBody>
          <a:bodyPr/>
          <a:lstStyle/>
          <a:p>
            <a:fld id="{4F05B46B-0113-4F8E-88E8-E47930A98AC7}" type="slidenum">
              <a:rPr lang="en-US" smtClean="0">
                <a:latin typeface="Arial" pitchFamily="34" charset="0"/>
              </a:rPr>
              <a:pPr/>
              <a:t>3</a:t>
            </a:fld>
            <a:endParaRPr lang="en-US" smtClean="0">
              <a:latin typeface="Arial" pitchFamily="34" charset="0"/>
            </a:endParaRPr>
          </a:p>
        </p:txBody>
      </p:sp>
    </p:spTree>
    <p:extLst>
      <p:ext uri="{BB962C8B-B14F-4D97-AF65-F5344CB8AC3E}">
        <p14:creationId xmlns:p14="http://schemas.microsoft.com/office/powerpoint/2010/main" val="1642980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latin typeface="Arial" pitchFamily="34" charset="0"/>
            </a:endParaRPr>
          </a:p>
        </p:txBody>
      </p:sp>
      <p:sp>
        <p:nvSpPr>
          <p:cNvPr id="56324" name="Slide Number Placeholder 3"/>
          <p:cNvSpPr>
            <a:spLocks noGrp="1"/>
          </p:cNvSpPr>
          <p:nvPr>
            <p:ph type="sldNum" sz="quarter" idx="5"/>
          </p:nvPr>
        </p:nvSpPr>
        <p:spPr>
          <a:noFill/>
        </p:spPr>
        <p:txBody>
          <a:bodyPr/>
          <a:lstStyle/>
          <a:p>
            <a:fld id="{D272071A-4BEB-41FF-B4DA-7F8938B83244}" type="slidenum">
              <a:rPr lang="en-US" smtClean="0">
                <a:latin typeface="Arial" pitchFamily="34" charset="0"/>
              </a:rPr>
              <a:pPr/>
              <a:t>5</a:t>
            </a:fld>
            <a:endParaRPr lang="en-US" smtClean="0">
              <a:latin typeface="Arial" pitchFamily="34" charset="0"/>
            </a:endParaRPr>
          </a:p>
        </p:txBody>
      </p:sp>
    </p:spTree>
    <p:extLst>
      <p:ext uri="{BB962C8B-B14F-4D97-AF65-F5344CB8AC3E}">
        <p14:creationId xmlns:p14="http://schemas.microsoft.com/office/powerpoint/2010/main" val="589674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smtClean="0">
              <a:latin typeface="Arial" pitchFamily="34" charset="0"/>
            </a:endParaRPr>
          </a:p>
        </p:txBody>
      </p:sp>
      <p:sp>
        <p:nvSpPr>
          <p:cNvPr id="57348" name="Slide Number Placeholder 3"/>
          <p:cNvSpPr>
            <a:spLocks noGrp="1"/>
          </p:cNvSpPr>
          <p:nvPr>
            <p:ph type="sldNum" sz="quarter" idx="5"/>
          </p:nvPr>
        </p:nvSpPr>
        <p:spPr>
          <a:noFill/>
        </p:spPr>
        <p:txBody>
          <a:bodyPr/>
          <a:lstStyle/>
          <a:p>
            <a:fld id="{6ABC7D4E-5031-4407-B36D-2A08D696A504}" type="slidenum">
              <a:rPr lang="en-US" smtClean="0">
                <a:latin typeface="Arial" pitchFamily="34" charset="0"/>
              </a:rPr>
              <a:pPr/>
              <a:t>9</a:t>
            </a:fld>
            <a:endParaRPr lang="en-US" smtClean="0">
              <a:latin typeface="Arial" pitchFamily="34" charset="0"/>
            </a:endParaRPr>
          </a:p>
        </p:txBody>
      </p:sp>
    </p:spTree>
    <p:extLst>
      <p:ext uri="{BB962C8B-B14F-4D97-AF65-F5344CB8AC3E}">
        <p14:creationId xmlns:p14="http://schemas.microsoft.com/office/powerpoint/2010/main" val="3805684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latin typeface="Arial" pitchFamily="34" charset="0"/>
            </a:endParaRPr>
          </a:p>
        </p:txBody>
      </p:sp>
      <p:sp>
        <p:nvSpPr>
          <p:cNvPr id="56324" name="Slide Number Placeholder 3"/>
          <p:cNvSpPr>
            <a:spLocks noGrp="1"/>
          </p:cNvSpPr>
          <p:nvPr>
            <p:ph type="sldNum" sz="quarter" idx="5"/>
          </p:nvPr>
        </p:nvSpPr>
        <p:spPr>
          <a:noFill/>
        </p:spPr>
        <p:txBody>
          <a:bodyPr/>
          <a:lstStyle/>
          <a:p>
            <a:fld id="{D272071A-4BEB-41FF-B4DA-7F8938B83244}" type="slidenum">
              <a:rPr lang="en-US" smtClean="0">
                <a:latin typeface="Arial" pitchFamily="34" charset="0"/>
              </a:rPr>
              <a:pPr/>
              <a:t>10</a:t>
            </a:fld>
            <a:endParaRPr lang="en-US" smtClean="0">
              <a:latin typeface="Arial" pitchFamily="34" charset="0"/>
            </a:endParaRPr>
          </a:p>
        </p:txBody>
      </p:sp>
    </p:spTree>
    <p:extLst>
      <p:ext uri="{BB962C8B-B14F-4D97-AF65-F5344CB8AC3E}">
        <p14:creationId xmlns:p14="http://schemas.microsoft.com/office/powerpoint/2010/main" val="230098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smtClean="0">
              <a:solidFill>
                <a:srgbClr val="FF0000"/>
              </a:solidFill>
              <a:latin typeface="Arial" pitchFamily="34" charset="0"/>
            </a:endParaRPr>
          </a:p>
        </p:txBody>
      </p:sp>
      <p:sp>
        <p:nvSpPr>
          <p:cNvPr id="59396" name="Slide Number Placeholder 3"/>
          <p:cNvSpPr>
            <a:spLocks noGrp="1"/>
          </p:cNvSpPr>
          <p:nvPr>
            <p:ph type="sldNum" sz="quarter" idx="5"/>
          </p:nvPr>
        </p:nvSpPr>
        <p:spPr>
          <a:noFill/>
        </p:spPr>
        <p:txBody>
          <a:bodyPr/>
          <a:lstStyle/>
          <a:p>
            <a:fld id="{D9031CBD-9DA1-4E9A-9F70-7195EE18D13B}" type="slidenum">
              <a:rPr lang="en-US" smtClean="0">
                <a:latin typeface="Arial" pitchFamily="34" charset="0"/>
              </a:rPr>
              <a:pPr/>
              <a:t>14</a:t>
            </a:fld>
            <a:endParaRPr lang="en-US" smtClean="0">
              <a:latin typeface="Arial" pitchFamily="34" charset="0"/>
            </a:endParaRPr>
          </a:p>
        </p:txBody>
      </p:sp>
    </p:spTree>
    <p:extLst>
      <p:ext uri="{BB962C8B-B14F-4D97-AF65-F5344CB8AC3E}">
        <p14:creationId xmlns:p14="http://schemas.microsoft.com/office/powerpoint/2010/main" val="225043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smtClean="0">
                <a:latin typeface="Arial" pitchFamily="34" charset="0"/>
              </a:rPr>
              <a:t>On the Forma steri-cult and steri-cycle there is a 140 degree high heat sterilization cycle. The time is 120 minutes, which is proven by independent tests to be almost triple the time required to kill Bacillus subtilis bacterial spores, which are very difficult to kill. Anyway, the Forma 140 degree sterilization is proven in multiple experiments using approved test organisms recommended by the US pharmacopeia and others. These are tests done by independent test labs, not by Thermo Scientifc.</a:t>
            </a:r>
          </a:p>
        </p:txBody>
      </p:sp>
      <p:sp>
        <p:nvSpPr>
          <p:cNvPr id="66564" name="Slide Number Placeholder 3"/>
          <p:cNvSpPr>
            <a:spLocks noGrp="1"/>
          </p:cNvSpPr>
          <p:nvPr>
            <p:ph type="sldNum" sz="quarter" idx="5"/>
          </p:nvPr>
        </p:nvSpPr>
        <p:spPr>
          <a:noFill/>
        </p:spPr>
        <p:txBody>
          <a:bodyPr/>
          <a:lstStyle/>
          <a:p>
            <a:fld id="{CD5C2667-21F6-45F1-A346-CE58C7F83F09}" type="slidenum">
              <a:rPr lang="en-US" smtClean="0">
                <a:latin typeface="Arial" pitchFamily="34" charset="0"/>
              </a:rPr>
              <a:pPr/>
              <a:t>16</a:t>
            </a:fld>
            <a:endParaRPr lang="en-US" smtClean="0">
              <a:latin typeface="Arial" pitchFamily="34" charset="0"/>
            </a:endParaRPr>
          </a:p>
        </p:txBody>
      </p:sp>
    </p:spTree>
    <p:extLst>
      <p:ext uri="{BB962C8B-B14F-4D97-AF65-F5344CB8AC3E}">
        <p14:creationId xmlns:p14="http://schemas.microsoft.com/office/powerpoint/2010/main" val="799823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smtClean="0">
              <a:latin typeface="Arial" pitchFamily="34" charset="0"/>
            </a:endParaRPr>
          </a:p>
        </p:txBody>
      </p:sp>
      <p:sp>
        <p:nvSpPr>
          <p:cNvPr id="68612" name="Slide Number Placeholder 3"/>
          <p:cNvSpPr>
            <a:spLocks noGrp="1"/>
          </p:cNvSpPr>
          <p:nvPr>
            <p:ph type="sldNum" sz="quarter" idx="5"/>
          </p:nvPr>
        </p:nvSpPr>
        <p:spPr>
          <a:noFill/>
        </p:spPr>
        <p:txBody>
          <a:bodyPr/>
          <a:lstStyle/>
          <a:p>
            <a:fld id="{713038DF-C05D-4496-8523-192899FC862E}" type="slidenum">
              <a:rPr lang="en-US" smtClean="0">
                <a:latin typeface="Arial" pitchFamily="34" charset="0"/>
              </a:rPr>
              <a:pPr/>
              <a:t>17</a:t>
            </a:fld>
            <a:endParaRPr lang="en-US" smtClean="0">
              <a:latin typeface="Arial" pitchFamily="34" charset="0"/>
            </a:endParaRPr>
          </a:p>
        </p:txBody>
      </p:sp>
    </p:spTree>
    <p:extLst>
      <p:ext uri="{BB962C8B-B14F-4D97-AF65-F5344CB8AC3E}">
        <p14:creationId xmlns:p14="http://schemas.microsoft.com/office/powerpoint/2010/main" val="1413041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9" name="Rectangle 8"/>
          <p:cNvSpPr/>
          <p:nvPr/>
        </p:nvSpPr>
        <p:spPr bwMode="auto">
          <a:xfrm>
            <a:off x="0" y="3418736"/>
            <a:ext cx="9144000" cy="3436044"/>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endParaRPr lang="en-US" sz="1800">
              <a:latin typeface="Arial" pitchFamily="124" charset="0"/>
            </a:endParaRPr>
          </a:p>
        </p:txBody>
      </p:sp>
      <p:pic>
        <p:nvPicPr>
          <p:cNvPr id="10" name="image12.png"/>
          <p:cNvPicPr/>
          <p:nvPr/>
        </p:nvPicPr>
        <p:blipFill>
          <a:blip r:embed="rId3" cstate="print">
            <a:extLst/>
          </a:blip>
          <a:stretch>
            <a:fillRect/>
          </a:stretch>
        </p:blipFill>
        <p:spPr>
          <a:xfrm>
            <a:off x="252414" y="3650462"/>
            <a:ext cx="2392362" cy="569187"/>
          </a:xfrm>
          <a:prstGeom prst="rect">
            <a:avLst/>
          </a:prstGeom>
          <a:ln w="12700" cap="flat">
            <a:noFill/>
            <a:miter lim="400000"/>
          </a:ln>
          <a:effectLst/>
        </p:spPr>
      </p:pic>
      <p:sp>
        <p:nvSpPr>
          <p:cNvPr id="16" name="Text Placeholder 15"/>
          <p:cNvSpPr>
            <a:spLocks noGrp="1"/>
          </p:cNvSpPr>
          <p:nvPr>
            <p:ph type="body" sz="quarter" idx="10" hasCustomPrompt="1"/>
          </p:nvPr>
        </p:nvSpPr>
        <p:spPr>
          <a:xfrm>
            <a:off x="252413" y="5368413"/>
            <a:ext cx="4023360" cy="932010"/>
          </a:xfrm>
        </p:spPr>
        <p:txBody>
          <a:bodyPr/>
          <a:lstStyle>
            <a:lvl1pPr>
              <a:spcAft>
                <a:spcPts val="0"/>
              </a:spcAft>
              <a:buFontTx/>
              <a:buNone/>
              <a:defRPr sz="1600" b="0" baseline="0">
                <a:solidFill>
                  <a:schemeClr val="accent5"/>
                </a:solidFill>
              </a:defRPr>
            </a:lvl1pPr>
            <a:lvl2pPr marL="114300" indent="4763">
              <a:spcAft>
                <a:spcPts val="0"/>
              </a:spcAft>
              <a:buFontTx/>
              <a:buNone/>
              <a:defRPr sz="1400" i="1" baseline="0">
                <a:solidFill>
                  <a:schemeClr val="accent5"/>
                </a:solidFill>
              </a:defRPr>
            </a:lvl2pPr>
          </a:lstStyle>
          <a:p>
            <a:pPr lvl="0"/>
            <a:r>
              <a:rPr lang="en-US" dirty="0" smtClean="0"/>
              <a:t>16pt Presenter Name</a:t>
            </a:r>
          </a:p>
          <a:p>
            <a:pPr lvl="1"/>
            <a:r>
              <a:rPr lang="en-US" dirty="0" smtClean="0"/>
              <a:t>14pt Italic Presenter Title </a:t>
            </a:r>
          </a:p>
        </p:txBody>
      </p:sp>
      <p:sp>
        <p:nvSpPr>
          <p:cNvPr id="18" name="Title 16"/>
          <p:cNvSpPr>
            <a:spLocks noGrp="1"/>
          </p:cNvSpPr>
          <p:nvPr>
            <p:ph type="title" hasCustomPrompt="1"/>
          </p:nvPr>
        </p:nvSpPr>
        <p:spPr>
          <a:xfrm>
            <a:off x="252414" y="4850575"/>
            <a:ext cx="8661400" cy="443190"/>
          </a:xfrm>
          <a:noFill/>
        </p:spPr>
        <p:txBody>
          <a:bodyPr wrap="square" lIns="91440">
            <a:noAutofit/>
          </a:bodyPr>
          <a:lstStyle>
            <a:lvl1pPr>
              <a:defRPr sz="2800" b="1">
                <a:solidFill>
                  <a:schemeClr val="accent5"/>
                </a:solidFill>
              </a:defRPr>
            </a:lvl1pPr>
          </a:lstStyle>
          <a:p>
            <a:r>
              <a:rPr lang="en-US" dirty="0" smtClean="0"/>
              <a:t>28pt Arial Title</a:t>
            </a:r>
            <a:endParaRPr lang="en-US" dirty="0"/>
          </a:p>
        </p:txBody>
      </p:sp>
      <p:grpSp>
        <p:nvGrpSpPr>
          <p:cNvPr id="2" name="Group 5"/>
          <p:cNvGrpSpPr/>
          <p:nvPr/>
        </p:nvGrpSpPr>
        <p:grpSpPr>
          <a:xfrm>
            <a:off x="0" y="6297615"/>
            <a:ext cx="9144000" cy="567431"/>
            <a:chOff x="0" y="6289662"/>
            <a:chExt cx="9144000" cy="567431"/>
          </a:xfrm>
        </p:grpSpPr>
        <p:sp>
          <p:nvSpPr>
            <p:cNvPr id="7" name="Rectangle 6"/>
            <p:cNvSpPr/>
            <p:nvPr/>
          </p:nvSpPr>
          <p:spPr bwMode="auto">
            <a:xfrm>
              <a:off x="0" y="6289662"/>
              <a:ext cx="9144000" cy="567431"/>
            </a:xfrm>
            <a:prstGeom prst="rect">
              <a:avLst/>
            </a:prstGeom>
            <a:solidFill>
              <a:schemeClr val="accent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endParaRPr lang="en-US" sz="1800">
                <a:latin typeface="Arial" pitchFamily="124" charset="0"/>
              </a:endParaRPr>
            </a:p>
          </p:txBody>
        </p:sp>
        <p:sp>
          <p:nvSpPr>
            <p:cNvPr id="8" name="TextBox 7"/>
            <p:cNvSpPr txBox="1"/>
            <p:nvPr/>
          </p:nvSpPr>
          <p:spPr>
            <a:xfrm>
              <a:off x="4572000" y="6467489"/>
              <a:ext cx="4320089" cy="215444"/>
            </a:xfrm>
            <a:prstGeom prst="rect">
              <a:avLst/>
            </a:prstGeom>
            <a:noFill/>
          </p:spPr>
          <p:txBody>
            <a:bodyPr vert="horz" wrap="square" lIns="0" tIns="0" rIns="0" bIns="0" rtlCol="0" anchor="ctr" anchorCtr="0">
              <a:noAutofit/>
            </a:bodyPr>
            <a:lstStyle/>
            <a:p>
              <a:pPr algn="r"/>
              <a:r>
                <a:rPr lang="en-US" sz="1400" dirty="0">
                  <a:solidFill>
                    <a:schemeClr val="bg1"/>
                  </a:solidFill>
                  <a:latin typeface="Arial"/>
                </a:rPr>
                <a:t>The world leader in serving science</a:t>
              </a:r>
            </a:p>
          </p:txBody>
        </p:sp>
      </p:grpSp>
    </p:spTree>
    <p:extLst>
      <p:ext uri="{BB962C8B-B14F-4D97-AF65-F5344CB8AC3E}">
        <p14:creationId xmlns:p14="http://schemas.microsoft.com/office/powerpoint/2010/main" val="1353682296"/>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42888" y="1065215"/>
            <a:ext cx="8677275" cy="4833937"/>
          </a:xfrm>
        </p:spPr>
        <p:txBody>
          <a:bodyPr/>
          <a:lstStyle>
            <a:lvl1pPr>
              <a:defRPr/>
            </a:lvl1pPr>
            <a:lvl2pPr>
              <a:defRPr baseline="0"/>
            </a:lvl2pPr>
            <a:lvl3pPr>
              <a:buClr>
                <a:schemeClr val="accent5">
                  <a:lumMod val="75000"/>
                </a:schemeClr>
              </a:buClr>
              <a:defRPr/>
            </a:lvl3pPr>
          </a:lstStyle>
          <a:p>
            <a:pPr lvl="0"/>
            <a:r>
              <a:rPr lang="en-US" dirty="0" smtClean="0"/>
              <a:t>First level: Arial 20pt</a:t>
            </a:r>
          </a:p>
          <a:p>
            <a:pPr lvl="1"/>
            <a:r>
              <a:rPr lang="en-US" dirty="0" smtClean="0"/>
              <a:t>Second level: Arial 18pt</a:t>
            </a:r>
          </a:p>
          <a:p>
            <a:pPr lvl="2"/>
            <a:r>
              <a:rPr lang="en-US" dirty="0" smtClean="0"/>
              <a:t>Third level: Arial 16pt</a:t>
            </a: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59238185"/>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97649528"/>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Title and body box">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234950" y="777923"/>
            <a:ext cx="8685213" cy="5127578"/>
          </a:xfrm>
          <a:prstGeom prst="roundRect">
            <a:avLst>
              <a:gd name="adj" fmla="val 2774"/>
            </a:avLst>
          </a:prstGeom>
          <a:gradFill flip="none" rotWithShape="1">
            <a:gsLst>
              <a:gs pos="0">
                <a:schemeClr val="bg2">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1200"/>
              </a:spcAft>
              <a:buClr>
                <a:srgbClr val="EE3134"/>
              </a:buClr>
              <a:buSzPts val="2000"/>
              <a:buFont typeface=""/>
              <a:buChar char="•"/>
              <a:defRPr lang="en-US" sz="2000" b="0" kern="1200" dirty="0" smtClean="0">
                <a:solidFill>
                  <a:srgbClr val="000000"/>
                </a:solidFill>
                <a:latin typeface="Arial"/>
                <a:ea typeface="ＭＳ Ｐゴシック" pitchFamily="100" charset="-128"/>
                <a:cs typeface="+mn-cs"/>
              </a:defRPr>
            </a:lvl1pPr>
            <a:lvl2pPr marL="342900" indent="-171450" algn="l" rtl="0" eaLnBrk="1" fontAlgn="base" hangingPunct="1">
              <a:lnSpc>
                <a:spcPct val="100000"/>
              </a:lnSpc>
              <a:spcBef>
                <a:spcPct val="0"/>
              </a:spcBef>
              <a:spcAft>
                <a:spcPts val="1200"/>
              </a:spcAft>
              <a:buClr>
                <a:schemeClr val="accent5"/>
              </a:buClr>
              <a:buSzPct val="100000"/>
              <a:buFont typeface="Arial"/>
              <a:buChar char="•"/>
              <a:defRPr lang="en-US" sz="1800" b="0" kern="1200" dirty="0" smtClean="0">
                <a:solidFill>
                  <a:srgbClr val="000000"/>
                </a:solidFill>
                <a:latin typeface="Arial"/>
                <a:ea typeface="ＭＳ Ｐゴシック" pitchFamily="100" charset="-128"/>
                <a:cs typeface="+mn-cs"/>
              </a:defRPr>
            </a:lvl2pPr>
            <a:lvl3pPr marL="635000" indent="-190500" algn="l" rtl="0" eaLnBrk="1" fontAlgn="base" hangingPunct="1">
              <a:lnSpc>
                <a:spcPct val="100000"/>
              </a:lnSpc>
              <a:spcBef>
                <a:spcPct val="0"/>
              </a:spcBef>
              <a:spcAft>
                <a:spcPts val="1200"/>
              </a:spcAft>
              <a:buClr>
                <a:schemeClr val="accent5"/>
              </a:buClr>
              <a:buSzPct val="100000"/>
              <a:buFont typeface="Arial"/>
              <a:buChar char="•"/>
              <a:defRPr lang="en-US" sz="1600" b="0" kern="1200" dirty="0" smtClean="0">
                <a:solidFill>
                  <a:srgbClr val="000000"/>
                </a:solidFill>
                <a:latin typeface="Arial"/>
                <a:ea typeface="ＭＳ Ｐゴシック" pitchFamily="100" charset="-128"/>
                <a:cs typeface="+mn-cs"/>
              </a:defRPr>
            </a:lvl3pPr>
          </a:lstStyle>
          <a:p>
            <a:pPr lvl="0"/>
            <a:r>
              <a:rPr lang="en-US" dirty="0" smtClean="0"/>
              <a:t>First level: Arial 20pt</a:t>
            </a:r>
          </a:p>
          <a:p>
            <a:pPr lvl="1"/>
            <a:r>
              <a:rPr lang="en-US" dirty="0" smtClean="0"/>
              <a:t>Second level: Arial 18pt</a:t>
            </a:r>
          </a:p>
          <a:p>
            <a:pPr lvl="2"/>
            <a:r>
              <a:rPr lang="en-US" dirty="0" smtClean="0"/>
              <a:t>Third level: Arial 16pt</a:t>
            </a:r>
          </a:p>
        </p:txBody>
      </p:sp>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5388410"/>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55897" y="905775"/>
            <a:ext cx="4144963" cy="4825100"/>
          </a:xfrm>
        </p:spPr>
        <p:txBody>
          <a:bodyPr/>
          <a:lstStyle>
            <a:lvl1pPr marL="0" indent="-188913" algn="l">
              <a:lnSpc>
                <a:spcPct val="100000"/>
              </a:lnSpc>
              <a:spcBef>
                <a:spcPct val="0"/>
              </a:spcBef>
              <a:spcAft>
                <a:spcPts val="1200"/>
              </a:spcAft>
              <a:buClr>
                <a:srgbClr val="EE3134"/>
              </a:buClr>
              <a:buSzPct val="100000"/>
              <a:buFont typeface=""/>
              <a:buChar char="•"/>
              <a:defRPr sz="2000" b="0" baseline="0">
                <a:solidFill>
                  <a:srgbClr val="000000"/>
                </a:solidFill>
                <a:latin typeface="Arial"/>
              </a:defRPr>
            </a:lvl1pPr>
            <a:lvl2pPr marL="403225" indent="-171450" algn="l">
              <a:lnSpc>
                <a:spcPct val="100000"/>
              </a:lnSpc>
              <a:spcBef>
                <a:spcPct val="0"/>
              </a:spcBef>
              <a:spcAft>
                <a:spcPts val="1200"/>
              </a:spcAft>
              <a:buClr>
                <a:schemeClr val="accent5"/>
              </a:buClr>
              <a:buSzPct val="100000"/>
              <a:buFont typeface="Arial"/>
              <a:buChar char="•"/>
              <a:defRPr sz="1800">
                <a:solidFill>
                  <a:srgbClr val="000000"/>
                </a:solidFill>
                <a:latin typeface="Arial"/>
              </a:defRPr>
            </a:lvl2pPr>
            <a:lvl3pPr marL="457200" indent="169863" algn="l">
              <a:lnSpc>
                <a:spcPct val="100000"/>
              </a:lnSpc>
              <a:spcBef>
                <a:spcPct val="0"/>
              </a:spcBef>
              <a:spcAft>
                <a:spcPts val="1200"/>
              </a:spcAft>
              <a:buClr>
                <a:schemeClr val="accent5"/>
              </a:buClr>
              <a:buSzPct val="100000"/>
              <a:buFont typeface="Arial"/>
              <a:buChar char="•"/>
              <a:defRPr sz="1600">
                <a:solidFill>
                  <a:srgbClr val="000000"/>
                </a:solidFill>
                <a:latin typeface="Arial"/>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18pt</a:t>
            </a:r>
          </a:p>
          <a:p>
            <a:pPr lvl="1"/>
            <a:r>
              <a:rPr lang="en-US" dirty="0" smtClean="0"/>
              <a:t>Second level: Arial 16pt</a:t>
            </a:r>
          </a:p>
          <a:p>
            <a:pPr lvl="2"/>
            <a:r>
              <a:rPr lang="en-US" dirty="0" smtClean="0"/>
              <a:t>Third level: Arial 14pt</a:t>
            </a:r>
          </a:p>
        </p:txBody>
      </p:sp>
      <p:sp>
        <p:nvSpPr>
          <p:cNvPr id="5" name="Content Placeholder 2"/>
          <p:cNvSpPr>
            <a:spLocks noGrp="1"/>
          </p:cNvSpPr>
          <p:nvPr>
            <p:ph sz="half" idx="10" hasCustomPrompt="1"/>
          </p:nvPr>
        </p:nvSpPr>
        <p:spPr>
          <a:xfrm>
            <a:off x="4763614" y="905775"/>
            <a:ext cx="4144963" cy="4825100"/>
          </a:xfrm>
        </p:spPr>
        <p:txBody>
          <a:bodyPr/>
          <a:lstStyle>
            <a:lvl1pPr marL="0" indent="-188913" algn="l">
              <a:lnSpc>
                <a:spcPct val="100000"/>
              </a:lnSpc>
              <a:spcBef>
                <a:spcPct val="0"/>
              </a:spcBef>
              <a:spcAft>
                <a:spcPts val="1200"/>
              </a:spcAft>
              <a:buClr>
                <a:srgbClr val="EE3134"/>
              </a:buClr>
              <a:buSzPct val="100000"/>
              <a:buFont typeface=""/>
              <a:buChar char="•"/>
              <a:defRPr sz="2000" b="0" baseline="0">
                <a:solidFill>
                  <a:srgbClr val="000000"/>
                </a:solidFill>
                <a:latin typeface="Arial"/>
              </a:defRPr>
            </a:lvl1pPr>
            <a:lvl2pPr marL="403225" indent="-171450" algn="l">
              <a:lnSpc>
                <a:spcPct val="100000"/>
              </a:lnSpc>
              <a:spcBef>
                <a:spcPct val="0"/>
              </a:spcBef>
              <a:spcAft>
                <a:spcPts val="1200"/>
              </a:spcAft>
              <a:buClr>
                <a:schemeClr val="accent5"/>
              </a:buClr>
              <a:buSzPct val="100000"/>
              <a:buFont typeface="Arial"/>
              <a:buChar char="•"/>
              <a:defRPr sz="1800">
                <a:solidFill>
                  <a:srgbClr val="000000"/>
                </a:solidFill>
                <a:latin typeface="Arial"/>
              </a:defRPr>
            </a:lvl2pPr>
            <a:lvl3pPr marL="457200" indent="169863" algn="l">
              <a:lnSpc>
                <a:spcPct val="100000"/>
              </a:lnSpc>
              <a:spcBef>
                <a:spcPct val="0"/>
              </a:spcBef>
              <a:spcAft>
                <a:spcPts val="1200"/>
              </a:spcAft>
              <a:buClr>
                <a:schemeClr val="accent5"/>
              </a:buClr>
              <a:buSzPct val="100000"/>
              <a:buFont typeface="Arial"/>
              <a:buChar char="•"/>
              <a:defRPr sz="1600">
                <a:solidFill>
                  <a:srgbClr val="000000"/>
                </a:solidFill>
                <a:latin typeface="Arial"/>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18pt</a:t>
            </a:r>
          </a:p>
          <a:p>
            <a:pPr lvl="1"/>
            <a:r>
              <a:rPr lang="en-US" dirty="0" smtClean="0"/>
              <a:t>Second level: Arial 16pt</a:t>
            </a:r>
          </a:p>
          <a:p>
            <a:pPr lvl="2"/>
            <a:r>
              <a:rPr lang="en-US" dirty="0" smtClean="0"/>
              <a:t>Third level: Arial 14pt</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61002844"/>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boxe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775201" y="905777"/>
            <a:ext cx="4144962" cy="4999725"/>
          </a:xfrm>
          <a:prstGeom prst="roundRect">
            <a:avLst>
              <a:gd name="adj" fmla="val 3431"/>
            </a:avLst>
          </a:prstGeom>
          <a:gradFill flip="none" rotWithShape="1">
            <a:gsLst>
              <a:gs pos="0">
                <a:schemeClr val="bg2">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a:spcAft>
                <a:spcPts val="1200"/>
              </a:spcAft>
              <a:defRPr lang="en-US" kern="1200" dirty="0" smtClean="0">
                <a:solidFill>
                  <a:srgbClr val="000000"/>
                </a:solidFill>
                <a:latin typeface="Arial"/>
                <a:ea typeface="ＭＳ Ｐゴシック" pitchFamily="100" charset="-128"/>
                <a:cs typeface="+mn-cs"/>
              </a:defRPr>
            </a:lvl1pPr>
            <a:lvl2pPr>
              <a:spcAft>
                <a:spcPts val="1200"/>
              </a:spcAft>
              <a:defRPr lang="en-US" b="0" kern="1200" dirty="0" smtClean="0">
                <a:solidFill>
                  <a:srgbClr val="000000"/>
                </a:solidFill>
                <a:latin typeface="Arial"/>
                <a:ea typeface="ＭＳ Ｐゴシック" pitchFamily="100" charset="-128"/>
                <a:cs typeface="+mn-cs"/>
              </a:defRPr>
            </a:lvl2pPr>
            <a:lvl3pPr>
              <a:spcAft>
                <a:spcPts val="1200"/>
              </a:spcAft>
              <a:defRPr lang="en-US" b="0" kern="1200" dirty="0" smtClean="0">
                <a:solidFill>
                  <a:srgbClr val="000000"/>
                </a:solidFill>
                <a:latin typeface="Arial"/>
                <a:ea typeface="ＭＳ Ｐゴシック" pitchFamily="100" charset="-128"/>
                <a:cs typeface="+mn-cs"/>
              </a:defRPr>
            </a:lvl3pPr>
          </a:lstStyle>
          <a:p>
            <a:pPr marL="157428" lvl="0" indent="-157428">
              <a:lnSpc>
                <a:spcPct val="100000"/>
              </a:lnSpc>
              <a:buClr>
                <a:srgbClr val="EE3134"/>
              </a:buClr>
              <a:buSzPts val="2000"/>
              <a:buFont typeface=""/>
            </a:pPr>
            <a:r>
              <a:rPr lang="en-US" dirty="0" smtClean="0"/>
              <a:t>First level: Arial 18pt</a:t>
            </a:r>
          </a:p>
          <a:p>
            <a:pPr lvl="1">
              <a:lnSpc>
                <a:spcPct val="100000"/>
              </a:lnSpc>
              <a:buClr>
                <a:schemeClr val="accent5"/>
              </a:buClr>
              <a:buSzPct val="100000"/>
              <a:buFont typeface="Arial"/>
            </a:pPr>
            <a:r>
              <a:rPr lang="en-US" dirty="0" smtClean="0"/>
              <a:t>Second level: Arial 16pt</a:t>
            </a:r>
          </a:p>
          <a:p>
            <a:pPr marL="635000" lvl="2" indent="-190500">
              <a:lnSpc>
                <a:spcPct val="100000"/>
              </a:lnSpc>
              <a:buClr>
                <a:schemeClr val="accent5"/>
              </a:buClr>
              <a:buSzPct val="100000"/>
              <a:buFont typeface="Arial"/>
            </a:pPr>
            <a:r>
              <a:rPr lang="en-US" dirty="0" smtClean="0"/>
              <a:t>Third level: Arial 14pt</a:t>
            </a:r>
          </a:p>
        </p:txBody>
      </p:sp>
      <p:sp>
        <p:nvSpPr>
          <p:cNvPr id="3" name="Content Placeholder 2"/>
          <p:cNvSpPr>
            <a:spLocks noGrp="1"/>
          </p:cNvSpPr>
          <p:nvPr>
            <p:ph sz="half" idx="1" hasCustomPrompt="1"/>
          </p:nvPr>
        </p:nvSpPr>
        <p:spPr>
          <a:xfrm>
            <a:off x="234951" y="905777"/>
            <a:ext cx="4144963" cy="4999725"/>
          </a:xfrm>
          <a:prstGeom prst="roundRect">
            <a:avLst>
              <a:gd name="adj" fmla="val 3431"/>
            </a:avLst>
          </a:prstGeom>
          <a:gradFill flip="none" rotWithShape="1">
            <a:gsLst>
              <a:gs pos="0">
                <a:schemeClr val="bg2">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a:spcAft>
                <a:spcPts val="1200"/>
              </a:spcAft>
              <a:defRPr lang="en-US" kern="1200" dirty="0" smtClean="0">
                <a:solidFill>
                  <a:srgbClr val="000000"/>
                </a:solidFill>
                <a:latin typeface="Arial"/>
                <a:ea typeface="ＭＳ Ｐゴシック" pitchFamily="100" charset="-128"/>
                <a:cs typeface="+mn-cs"/>
              </a:defRPr>
            </a:lvl1pPr>
            <a:lvl2pPr>
              <a:spcAft>
                <a:spcPts val="1200"/>
              </a:spcAft>
              <a:defRPr lang="en-US" b="0" kern="1200" dirty="0" smtClean="0">
                <a:solidFill>
                  <a:srgbClr val="000000"/>
                </a:solidFill>
                <a:latin typeface="Arial"/>
                <a:ea typeface="ＭＳ Ｐゴシック" pitchFamily="100" charset="-128"/>
                <a:cs typeface="+mn-cs"/>
              </a:defRPr>
            </a:lvl2pPr>
            <a:lvl3pPr>
              <a:spcAft>
                <a:spcPts val="1200"/>
              </a:spcAft>
              <a:defRPr lang="en-US" b="0" kern="1200" dirty="0" smtClean="0">
                <a:solidFill>
                  <a:srgbClr val="000000"/>
                </a:solidFill>
                <a:latin typeface="Arial"/>
                <a:ea typeface="ＭＳ Ｐゴシック" pitchFamily="100" charset="-128"/>
                <a:cs typeface="+mn-cs"/>
              </a:defRPr>
            </a:lvl3pPr>
          </a:lstStyle>
          <a:p>
            <a:pPr marL="157428" lvl="0" indent="-157428">
              <a:lnSpc>
                <a:spcPct val="100000"/>
              </a:lnSpc>
              <a:buClr>
                <a:srgbClr val="EE3134"/>
              </a:buClr>
              <a:buSzPts val="2000"/>
              <a:buFont typeface=""/>
            </a:pPr>
            <a:r>
              <a:rPr lang="en-US" dirty="0" smtClean="0"/>
              <a:t>First level: Arial 18pt</a:t>
            </a:r>
          </a:p>
          <a:p>
            <a:pPr lvl="1">
              <a:lnSpc>
                <a:spcPct val="100000"/>
              </a:lnSpc>
              <a:buClr>
                <a:schemeClr val="accent5"/>
              </a:buClr>
              <a:buSzPct val="100000"/>
              <a:buFont typeface="Arial"/>
            </a:pPr>
            <a:r>
              <a:rPr lang="en-US" dirty="0" smtClean="0"/>
              <a:t>Second level: Arial 16pt</a:t>
            </a:r>
          </a:p>
          <a:p>
            <a:pPr marL="635000" lvl="2" indent="-190500">
              <a:lnSpc>
                <a:spcPct val="100000"/>
              </a:lnSpc>
              <a:buClr>
                <a:schemeClr val="accent5"/>
              </a:buClr>
              <a:buSzPct val="100000"/>
              <a:buFont typeface="Arial"/>
            </a:pPr>
            <a:r>
              <a:rPr lang="en-US" dirty="0" smtClean="0"/>
              <a:t>Third level: Arial 14pt</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3912337228"/>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Four boxes with 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1"/>
          <p:cNvSpPr>
            <a:spLocks noGrp="1"/>
          </p:cNvSpPr>
          <p:nvPr>
            <p:ph sz="half" idx="1" hasCustomPrompt="1"/>
          </p:nvPr>
        </p:nvSpPr>
        <p:spPr>
          <a:xfrm>
            <a:off x="249238" y="942975"/>
            <a:ext cx="4135436" cy="2182126"/>
          </a:xfrm>
          <a:prstGeom prst="roundRect">
            <a:avLst>
              <a:gd name="adj" fmla="val 5211"/>
            </a:avLst>
          </a:prstGeom>
          <a:gradFill flip="none" rotWithShape="1">
            <a:gsLst>
              <a:gs pos="0">
                <a:schemeClr val="bg2">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ct val="100000"/>
              <a:buFont typeface=""/>
              <a:buChar char="•"/>
              <a:defRPr lang="en-US" sz="1600" b="0" kern="120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chemeClr val="accent5"/>
              </a:buClr>
              <a:buSzPct val="100000"/>
              <a:buFont typeface="Arial"/>
              <a:buChar char="•"/>
              <a:defRPr lang="en-US" sz="1400" b="0" kern="120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chemeClr val="accent5"/>
              </a:buClr>
              <a:buSzPct val="100000"/>
              <a:buFont typeface="Arial"/>
              <a:buChar char="•"/>
              <a:defRPr lang="en-US" sz="1200" b="0" kern="120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16pt</a:t>
            </a:r>
          </a:p>
          <a:p>
            <a:pPr lvl="1"/>
            <a:r>
              <a:rPr lang="en-US" dirty="0" smtClean="0"/>
              <a:t>Second level: Arial 14pt</a:t>
            </a:r>
          </a:p>
          <a:p>
            <a:pPr lvl="2"/>
            <a:r>
              <a:rPr lang="en-US" dirty="0" smtClean="0"/>
              <a:t>Third level: Arial 12pt</a:t>
            </a:r>
          </a:p>
        </p:txBody>
      </p:sp>
      <p:sp>
        <p:nvSpPr>
          <p:cNvPr id="9" name="Content Placeholder 2"/>
          <p:cNvSpPr>
            <a:spLocks noGrp="1"/>
          </p:cNvSpPr>
          <p:nvPr>
            <p:ph sz="half" idx="13" hasCustomPrompt="1"/>
          </p:nvPr>
        </p:nvSpPr>
        <p:spPr>
          <a:xfrm>
            <a:off x="4800601" y="942975"/>
            <a:ext cx="4135436" cy="2182126"/>
          </a:xfrm>
          <a:prstGeom prst="roundRect">
            <a:avLst>
              <a:gd name="adj" fmla="val 5211"/>
            </a:avLst>
          </a:prstGeom>
          <a:gradFill flip="none" rotWithShape="1">
            <a:gsLst>
              <a:gs pos="0">
                <a:schemeClr val="bg2">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smtClean="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smtClean="0"/>
              <a:t>Third level: Arial 12pt</a:t>
            </a:r>
          </a:p>
        </p:txBody>
      </p:sp>
      <p:sp>
        <p:nvSpPr>
          <p:cNvPr id="5" name="Content Placeholder 3"/>
          <p:cNvSpPr>
            <a:spLocks noGrp="1"/>
          </p:cNvSpPr>
          <p:nvPr>
            <p:ph sz="half" idx="10" hasCustomPrompt="1"/>
          </p:nvPr>
        </p:nvSpPr>
        <p:spPr>
          <a:xfrm>
            <a:off x="249239" y="3304275"/>
            <a:ext cx="4135435" cy="2182126"/>
          </a:xfrm>
          <a:prstGeom prst="roundRect">
            <a:avLst>
              <a:gd name="adj" fmla="val 5211"/>
            </a:avLst>
          </a:prstGeom>
          <a:gradFill flip="none" rotWithShape="1">
            <a:gsLst>
              <a:gs pos="0">
                <a:schemeClr val="bg2">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smtClean="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smtClean="0"/>
              <a:t>Third level: Arial 12pt</a:t>
            </a:r>
          </a:p>
        </p:txBody>
      </p:sp>
      <p:sp>
        <p:nvSpPr>
          <p:cNvPr id="10" name="Content Placeholder 4"/>
          <p:cNvSpPr>
            <a:spLocks noGrp="1"/>
          </p:cNvSpPr>
          <p:nvPr>
            <p:ph sz="half" idx="14" hasCustomPrompt="1"/>
          </p:nvPr>
        </p:nvSpPr>
        <p:spPr>
          <a:xfrm>
            <a:off x="4800601" y="3304275"/>
            <a:ext cx="4135436" cy="2182126"/>
          </a:xfrm>
          <a:prstGeom prst="roundRect">
            <a:avLst>
              <a:gd name="adj" fmla="val 5211"/>
            </a:avLst>
          </a:prstGeom>
          <a:gradFill flip="none" rotWithShape="1">
            <a:gsLst>
              <a:gs pos="0">
                <a:schemeClr val="bg2">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smtClean="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smtClean="0"/>
              <a:t>Third level: Arial 12pt</a:t>
            </a:r>
          </a:p>
        </p:txBody>
      </p:sp>
    </p:spTree>
    <p:extLst>
      <p:ext uri="{BB962C8B-B14F-4D97-AF65-F5344CB8AC3E}">
        <p14:creationId xmlns:p14="http://schemas.microsoft.com/office/powerpoint/2010/main" val="3385152451"/>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itle and Content with layout grid">
    <p:spTree>
      <p:nvGrpSpPr>
        <p:cNvPr id="1" name=""/>
        <p:cNvGrpSpPr/>
        <p:nvPr/>
      </p:nvGrpSpPr>
      <p:grpSpPr>
        <a:xfrm>
          <a:off x="0" y="0"/>
          <a:ext cx="0" cy="0"/>
          <a:chOff x="0" y="0"/>
          <a:chExt cx="0" cy="0"/>
        </a:xfrm>
      </p:grpSpPr>
      <p:sp>
        <p:nvSpPr>
          <p:cNvPr id="22" name="Note on using Guides"/>
          <p:cNvSpPr txBox="1"/>
          <p:nvPr/>
        </p:nvSpPr>
        <p:spPr>
          <a:xfrm>
            <a:off x="4600575" y="1429403"/>
            <a:ext cx="3810000" cy="4278094"/>
          </a:xfrm>
          <a:prstGeom prst="rect">
            <a:avLst/>
          </a:prstGeom>
          <a:noFill/>
        </p:spPr>
        <p:txBody>
          <a:bodyPr wrap="square" rtlCol="0">
            <a:spAutoFit/>
          </a:bodyPr>
          <a:lstStyle/>
          <a:p>
            <a:r>
              <a:rPr lang="en-US" sz="1600" dirty="0" smtClean="0"/>
              <a:t>Use the embedded guides in the template</a:t>
            </a:r>
            <a:r>
              <a:rPr lang="en-US" sz="1600" baseline="0" dirty="0" smtClean="0"/>
              <a:t> to consistently position content throughout your presentation. </a:t>
            </a:r>
          </a:p>
          <a:p>
            <a:endParaRPr lang="en-US" sz="1600" baseline="0" dirty="0" smtClean="0"/>
          </a:p>
          <a:p>
            <a:r>
              <a:rPr lang="en-US" sz="1600" baseline="0" dirty="0" smtClean="0"/>
              <a:t>Toggle guides on/off as desired.</a:t>
            </a:r>
          </a:p>
          <a:p>
            <a:endParaRPr lang="en-US" sz="1600" baseline="0" dirty="0" smtClean="0"/>
          </a:p>
          <a:p>
            <a:r>
              <a:rPr lang="en-US" sz="1600" baseline="0" dirty="0" smtClean="0"/>
              <a:t>Note: PowerPoint v2007, 2010, 2011/2016 [Mac] and 365/2013 may not display guides in a reliably consistent manner between versions and are sometimes lost when copying content between presentations.</a:t>
            </a:r>
          </a:p>
          <a:p>
            <a:endParaRPr lang="en-US" sz="1600" baseline="0" dirty="0" smtClean="0"/>
          </a:p>
          <a:p>
            <a:r>
              <a:rPr lang="en-US" sz="1600" baseline="0" dirty="0" smtClean="0"/>
              <a:t>To mitigate these issues, </a:t>
            </a:r>
            <a:br>
              <a:rPr lang="en-US" sz="1600" baseline="0" dirty="0" smtClean="0"/>
            </a:br>
            <a:r>
              <a:rPr lang="en-US" sz="1600" baseline="0" dirty="0" smtClean="0"/>
              <a:t>the lines on this layout are provided </a:t>
            </a:r>
            <a:br>
              <a:rPr lang="en-US" sz="1600" baseline="0" dirty="0" smtClean="0"/>
            </a:br>
            <a:r>
              <a:rPr lang="en-US" sz="1600" baseline="0" dirty="0" smtClean="0"/>
              <a:t>in the event that you need to re-create or re-set the original template guides.</a:t>
            </a:r>
          </a:p>
        </p:txBody>
      </p:sp>
      <p:grpSp>
        <p:nvGrpSpPr>
          <p:cNvPr id="2" name="Group 41"/>
          <p:cNvGrpSpPr/>
          <p:nvPr/>
        </p:nvGrpSpPr>
        <p:grpSpPr>
          <a:xfrm>
            <a:off x="0" y="0"/>
            <a:ext cx="9144000" cy="6305550"/>
            <a:chOff x="0" y="0"/>
            <a:chExt cx="9144000" cy="6305550"/>
          </a:xfrm>
        </p:grpSpPr>
        <p:cxnSp>
          <p:nvCxnSpPr>
            <p:cNvPr id="4" name="Straight Connector 3"/>
            <p:cNvCxnSpPr/>
            <p:nvPr/>
          </p:nvCxnSpPr>
          <p:spPr bwMode="auto">
            <a:xfrm>
              <a:off x="242888"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8915400"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0" y="525463"/>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7" name="Straight Connector 6"/>
            <p:cNvCxnSpPr/>
            <p:nvPr/>
          </p:nvCxnSpPr>
          <p:spPr bwMode="auto">
            <a:xfrm>
              <a:off x="0" y="10668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8" name="Straight Connector 7"/>
            <p:cNvCxnSpPr/>
            <p:nvPr/>
          </p:nvCxnSpPr>
          <p:spPr bwMode="auto">
            <a:xfrm>
              <a:off x="0" y="57150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9" name="Straight Connector 8"/>
            <p:cNvCxnSpPr/>
            <p:nvPr/>
          </p:nvCxnSpPr>
          <p:spPr bwMode="auto">
            <a:xfrm>
              <a:off x="0" y="5895975"/>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0" name="Straight Connector 9"/>
            <p:cNvCxnSpPr/>
            <p:nvPr/>
          </p:nvCxnSpPr>
          <p:spPr bwMode="auto">
            <a:xfrm>
              <a:off x="2638425"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6486525"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2305050"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6858000"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4572000" y="809625"/>
              <a:ext cx="0" cy="4905375"/>
            </a:xfrm>
            <a:prstGeom prst="line">
              <a:avLst/>
            </a:prstGeom>
            <a:solidFill>
              <a:schemeClr val="accent1"/>
            </a:solidFill>
            <a:ln w="3175" cap="flat" cmpd="sng" algn="ctr">
              <a:solidFill>
                <a:schemeClr val="accent5">
                  <a:lumMod val="60000"/>
                  <a:lumOff val="40000"/>
                </a:schemeClr>
              </a:solidFill>
              <a:prstDash val="solid"/>
              <a:round/>
              <a:headEnd type="none" w="med" len="med"/>
              <a:tailEnd type="none" w="med" len="med"/>
            </a:ln>
            <a:effectLst/>
          </p:spPr>
        </p:cxnSp>
        <p:cxnSp>
          <p:nvCxnSpPr>
            <p:cNvPr id="15" name="Straight Connector 14"/>
            <p:cNvCxnSpPr/>
            <p:nvPr/>
          </p:nvCxnSpPr>
          <p:spPr bwMode="auto">
            <a:xfrm>
              <a:off x="242888" y="3426948"/>
              <a:ext cx="8677275"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6" name="Straight Connector 15"/>
            <p:cNvCxnSpPr/>
            <p:nvPr/>
          </p:nvCxnSpPr>
          <p:spPr bwMode="auto">
            <a:xfrm>
              <a:off x="242888" y="2514600"/>
              <a:ext cx="8677275"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7" name="Straight Connector 16"/>
            <p:cNvCxnSpPr/>
            <p:nvPr/>
          </p:nvCxnSpPr>
          <p:spPr bwMode="auto">
            <a:xfrm>
              <a:off x="242888" y="0"/>
              <a:ext cx="0" cy="630555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8" name="Straight Connector 17"/>
            <p:cNvCxnSpPr/>
            <p:nvPr/>
          </p:nvCxnSpPr>
          <p:spPr bwMode="auto">
            <a:xfrm>
              <a:off x="8915400" y="0"/>
              <a:ext cx="0" cy="630555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9" name="Straight Connector 18"/>
            <p:cNvCxnSpPr/>
            <p:nvPr/>
          </p:nvCxnSpPr>
          <p:spPr bwMode="auto">
            <a:xfrm>
              <a:off x="0" y="525463"/>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20" name="Straight Connector 19"/>
            <p:cNvCxnSpPr/>
            <p:nvPr/>
          </p:nvCxnSpPr>
          <p:spPr bwMode="auto">
            <a:xfrm>
              <a:off x="0" y="10668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21" name="Straight Connector 20"/>
            <p:cNvCxnSpPr/>
            <p:nvPr/>
          </p:nvCxnSpPr>
          <p:spPr bwMode="auto">
            <a:xfrm>
              <a:off x="0" y="57150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grpSp>
      <p:sp>
        <p:nvSpPr>
          <p:cNvPr id="3" name="Title 2"/>
          <p:cNvSpPr>
            <a:spLocks noGrp="1"/>
          </p:cNvSpPr>
          <p:nvPr>
            <p:ph type="title" hasCustomPrompt="1"/>
          </p:nvPr>
        </p:nvSpPr>
        <p:spPr/>
        <p:txBody>
          <a:bodyPr/>
          <a:lstStyle>
            <a:lvl1pPr>
              <a:defRPr/>
            </a:lvl1pPr>
          </a:lstStyle>
          <a:p>
            <a:r>
              <a:rPr lang="en-US" dirty="0" smtClean="0"/>
              <a:t>Guides</a:t>
            </a:r>
            <a:endParaRPr lang="en-US" dirty="0"/>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37" y="1789356"/>
            <a:ext cx="2847975" cy="2381250"/>
          </a:xfrm>
          <a:prstGeom prst="roundRect">
            <a:avLst>
              <a:gd name="adj" fmla="val 3467"/>
            </a:avLst>
          </a:prstGeom>
          <a:effectLst>
            <a:outerShdw blurRad="50800" dist="38100" dir="8100000" algn="tr" rotWithShape="0">
              <a:prstClr val="black">
                <a:alpha val="40000"/>
              </a:prstClr>
            </a:outerShdw>
          </a:effectLst>
        </p:spPr>
      </p:pic>
      <p:sp>
        <p:nvSpPr>
          <p:cNvPr id="25" name="TextBox 24"/>
          <p:cNvSpPr txBox="1"/>
          <p:nvPr/>
        </p:nvSpPr>
        <p:spPr>
          <a:xfrm>
            <a:off x="1059655" y="1108846"/>
            <a:ext cx="2776538" cy="646331"/>
          </a:xfrm>
          <a:prstGeom prst="rect">
            <a:avLst/>
          </a:prstGeom>
          <a:noFill/>
        </p:spPr>
        <p:txBody>
          <a:bodyPr wrap="square" rtlCol="0">
            <a:spAutoFit/>
          </a:bodyPr>
          <a:lstStyle/>
          <a:p>
            <a:r>
              <a:rPr lang="en-US" sz="1200" dirty="0" smtClean="0"/>
              <a:t>Toggle Guide</a:t>
            </a:r>
            <a:r>
              <a:rPr lang="en-US" sz="1200" baseline="0" dirty="0" smtClean="0"/>
              <a:t> visibility via </a:t>
            </a:r>
            <a:br>
              <a:rPr lang="en-US" sz="1200" baseline="0" dirty="0" smtClean="0"/>
            </a:br>
            <a:r>
              <a:rPr lang="en-US" sz="1200" b="1" dirty="0" smtClean="0"/>
              <a:t>View Tab :</a:t>
            </a:r>
            <a:r>
              <a:rPr lang="en-US" sz="1200" b="1" baseline="0" dirty="0" smtClean="0"/>
              <a:t> Show &gt; Guides</a:t>
            </a:r>
          </a:p>
          <a:p>
            <a:r>
              <a:rPr lang="en-US" sz="1200" baseline="0" dirty="0" smtClean="0"/>
              <a:t>[Click dropdown arrow for Settings]</a:t>
            </a:r>
            <a:endParaRPr lang="en-US" sz="1200" dirty="0"/>
          </a:p>
        </p:txBody>
      </p:sp>
    </p:spTree>
    <p:extLst>
      <p:ext uri="{BB962C8B-B14F-4D97-AF65-F5344CB8AC3E}">
        <p14:creationId xmlns:p14="http://schemas.microsoft.com/office/powerpoint/2010/main" val="3512195779"/>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7130592"/>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 with content bar">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a:p>
        </p:txBody>
      </p:sp>
      <p:sp>
        <p:nvSpPr>
          <p:cNvPr id="5" name="Text Placeholder 4"/>
          <p:cNvSpPr>
            <a:spLocks noGrp="1"/>
          </p:cNvSpPr>
          <p:nvPr>
            <p:ph type="body" sz="quarter" idx="10" hasCustomPrompt="1"/>
          </p:nvPr>
        </p:nvSpPr>
        <p:spPr>
          <a:xfrm>
            <a:off x="0" y="533400"/>
            <a:ext cx="9144000" cy="1979613"/>
          </a:xfrm>
          <a:solidFill>
            <a:srgbClr val="7FBA00"/>
          </a:solidFill>
        </p:spPr>
        <p:txBody>
          <a:bodyPr lIns="274320" anchor="ctr" anchorCtr="0"/>
          <a:lstStyle>
            <a:lvl1pPr marL="0" indent="0">
              <a:spcBef>
                <a:spcPts val="600"/>
              </a:spcBef>
              <a:buClr>
                <a:schemeClr val="bg1"/>
              </a:buClr>
              <a:buFontTx/>
              <a:buNone/>
              <a:defRPr sz="1800" baseline="0">
                <a:solidFill>
                  <a:schemeClr val="bg1"/>
                </a:solidFill>
              </a:defRPr>
            </a:lvl1pPr>
            <a:lvl2pPr marL="171450" indent="0">
              <a:buFontTx/>
              <a:buNone/>
              <a:defRPr sz="1600"/>
            </a:lvl2pPr>
          </a:lstStyle>
          <a:p>
            <a:pPr marL="0" indent="0">
              <a:spcBef>
                <a:spcPts val="600"/>
              </a:spcBef>
              <a:buClr>
                <a:schemeClr val="bg1"/>
              </a:buClr>
              <a:buNone/>
            </a:pPr>
            <a:r>
              <a:rPr lang="en-US" sz="2400" kern="0" dirty="0" smtClean="0">
                <a:solidFill>
                  <a:schemeClr val="bg1"/>
                </a:solidFill>
              </a:rPr>
              <a:t>Place sub-head or framing statement text in this box. </a:t>
            </a:r>
            <a:br>
              <a:rPr lang="en-US" sz="2400" kern="0" dirty="0" smtClean="0">
                <a:solidFill>
                  <a:schemeClr val="bg1"/>
                </a:solidFill>
              </a:rPr>
            </a:br>
            <a:r>
              <a:rPr lang="en-US" sz="2400" kern="0" dirty="0" smtClean="0">
                <a:solidFill>
                  <a:schemeClr val="bg1"/>
                </a:solidFill>
              </a:rPr>
              <a:t>Change box color and transparency as desired.</a:t>
            </a:r>
            <a:br>
              <a:rPr lang="en-US" sz="2400" kern="0" dirty="0" smtClean="0">
                <a:solidFill>
                  <a:schemeClr val="bg1"/>
                </a:solidFill>
              </a:rPr>
            </a:br>
            <a:r>
              <a:rPr lang="en-US" sz="2400" kern="0" dirty="0" smtClean="0">
                <a:solidFill>
                  <a:schemeClr val="bg1"/>
                </a:solidFill>
              </a:rPr>
              <a:t>Vertically reposition as desired.</a:t>
            </a:r>
          </a:p>
        </p:txBody>
      </p:sp>
    </p:spTree>
    <p:extLst>
      <p:ext uri="{BB962C8B-B14F-4D97-AF65-F5344CB8AC3E}">
        <p14:creationId xmlns:p14="http://schemas.microsoft.com/office/powerpoint/2010/main" val="1368842480"/>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0"/>
          <p:cNvGrpSpPr/>
          <p:nvPr/>
        </p:nvGrpSpPr>
        <p:grpSpPr>
          <a:xfrm>
            <a:off x="0" y="6299202"/>
            <a:ext cx="9144000" cy="558799"/>
            <a:chOff x="0" y="6320302"/>
            <a:chExt cx="9144000" cy="558799"/>
          </a:xfrm>
        </p:grpSpPr>
        <p:sp>
          <p:nvSpPr>
            <p:cNvPr id="10" name="Rectangle 9"/>
            <p:cNvSpPr/>
            <p:nvPr/>
          </p:nvSpPr>
          <p:spPr bwMode="auto">
            <a:xfrm>
              <a:off x="0" y="6320302"/>
              <a:ext cx="9144000" cy="5587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pic>
          <p:nvPicPr>
            <p:cNvPr id="1031" name="Picture 3" descr="ThermoFisher_PPT-Logo_032-Bk.jpg"/>
            <p:cNvPicPr>
              <a:picLocks noChangeAspect="1"/>
            </p:cNvPicPr>
            <p:nvPr/>
          </p:nvPicPr>
          <p:blipFill>
            <a:blip r:embed="rId12"/>
            <a:srcRect/>
            <a:stretch>
              <a:fillRect/>
            </a:stretch>
          </p:blipFill>
          <p:spPr bwMode="auto">
            <a:xfrm>
              <a:off x="7700963" y="6478588"/>
              <a:ext cx="1231900" cy="265112"/>
            </a:xfrm>
            <a:prstGeom prst="rect">
              <a:avLst/>
            </a:prstGeom>
            <a:noFill/>
            <a:ln w="9525">
              <a:noFill/>
              <a:miter lim="800000"/>
              <a:headEnd/>
              <a:tailEnd/>
            </a:ln>
          </p:spPr>
        </p:pic>
      </p:grpSp>
      <p:sp>
        <p:nvSpPr>
          <p:cNvPr id="1027" name="Rectangle 7"/>
          <p:cNvSpPr>
            <a:spLocks noGrp="1" noChangeArrowheads="1"/>
          </p:cNvSpPr>
          <p:nvPr>
            <p:ph type="body" idx="1"/>
          </p:nvPr>
        </p:nvSpPr>
        <p:spPr bwMode="auto">
          <a:xfrm>
            <a:off x="244476" y="1065215"/>
            <a:ext cx="8675688" cy="4833937"/>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p>
            <a:pPr lvl="0"/>
            <a:r>
              <a:rPr lang="en-US" dirty="0" smtClean="0"/>
              <a:t>First level: Arial 20pt</a:t>
            </a:r>
          </a:p>
          <a:p>
            <a:pPr lvl="1"/>
            <a:r>
              <a:rPr lang="en-US" dirty="0" smtClean="0"/>
              <a:t>Second level: Arial 18pt</a:t>
            </a:r>
          </a:p>
          <a:p>
            <a:pPr lvl="2"/>
            <a:r>
              <a:rPr lang="en-US" dirty="0" smtClean="0"/>
              <a:t>Third level: Arial 16pt					</a:t>
            </a:r>
          </a:p>
        </p:txBody>
      </p:sp>
      <p:sp>
        <p:nvSpPr>
          <p:cNvPr id="1028" name="Rectangle 8"/>
          <p:cNvSpPr>
            <a:spLocks noGrp="1" noChangeArrowheads="1"/>
          </p:cNvSpPr>
          <p:nvPr>
            <p:ph type="title"/>
          </p:nvPr>
        </p:nvSpPr>
        <p:spPr bwMode="gray">
          <a:xfrm>
            <a:off x="1" y="0"/>
            <a:ext cx="9143999" cy="533400"/>
          </a:xfrm>
          <a:prstGeom prst="rect">
            <a:avLst/>
          </a:prstGeom>
          <a:solidFill>
            <a:schemeClr val="accent5"/>
          </a:solidFill>
          <a:ln w="9525">
            <a:noFill/>
            <a:miter lim="800000"/>
            <a:headEnd/>
            <a:tailEnd/>
          </a:ln>
        </p:spPr>
        <p:txBody>
          <a:bodyPr vert="horz" wrap="square" lIns="274320" tIns="45716" rIns="45720" bIns="45716" numCol="1" anchor="ctr" anchorCtr="0" compatLnSpc="1">
            <a:prstTxWarp prst="textNoShape">
              <a:avLst/>
            </a:prstTxWarp>
          </a:bodyPr>
          <a:lstStyle/>
          <a:p>
            <a:pPr lvl="0"/>
            <a:r>
              <a:rPr lang="en-US" dirty="0" smtClean="0"/>
              <a:t>Title : Arial 24pt</a:t>
            </a:r>
          </a:p>
        </p:txBody>
      </p:sp>
      <p:sp>
        <p:nvSpPr>
          <p:cNvPr id="98313" name="Rectangle 9"/>
          <p:cNvSpPr>
            <a:spLocks noChangeArrowheads="1"/>
          </p:cNvSpPr>
          <p:nvPr/>
        </p:nvSpPr>
        <p:spPr bwMode="auto">
          <a:xfrm>
            <a:off x="120651" y="6383338"/>
            <a:ext cx="1309688" cy="354012"/>
          </a:xfrm>
          <a:prstGeom prst="rect">
            <a:avLst/>
          </a:prstGeom>
          <a:noFill/>
          <a:ln w="9525">
            <a:noFill/>
            <a:miter lim="800000"/>
            <a:headEnd/>
            <a:tailEnd/>
          </a:ln>
          <a:effectLst/>
        </p:spPr>
        <p:txBody>
          <a:bodyPr anchor="b"/>
          <a:lstStyle/>
          <a:p>
            <a:fld id="{BC224649-6F24-4CDF-9623-7616656F3EFD}" type="slidenum">
              <a:rPr lang="en-US" sz="1000" b="1"/>
              <a:pPr/>
              <a:t>‹#›</a:t>
            </a:fld>
            <a:endParaRPr lang="en-US" sz="1200" b="1"/>
          </a:p>
        </p:txBody>
      </p:sp>
      <p:sp>
        <p:nvSpPr>
          <p:cNvPr id="98322" name="Line 18"/>
          <p:cNvSpPr>
            <a:spLocks noChangeShapeType="1"/>
          </p:cNvSpPr>
          <p:nvPr/>
        </p:nvSpPr>
        <p:spPr bwMode="auto">
          <a:xfrm>
            <a:off x="-7938" y="6311900"/>
            <a:ext cx="9151938" cy="0"/>
          </a:xfrm>
          <a:prstGeom prst="line">
            <a:avLst/>
          </a:prstGeom>
          <a:noFill/>
          <a:ln w="28575">
            <a:solidFill>
              <a:schemeClr val="accent5"/>
            </a:solidFill>
            <a:round/>
            <a:headEnd/>
            <a:tailEnd/>
          </a:ln>
        </p:spPr>
        <p:txBody>
          <a:bodyPr wrap="none" anchor="ctr"/>
          <a:lstStyle/>
          <a:p>
            <a:pPr>
              <a:defRPr/>
            </a:pPr>
            <a:endParaRPr lang="en-US" sz="2400">
              <a:latin typeface="Arial" pitchFamily="124" charset="0"/>
              <a:ea typeface="+mn-ea"/>
            </a:endParaRPr>
          </a:p>
        </p:txBody>
      </p:sp>
    </p:spTree>
    <p:extLst>
      <p:ext uri="{BB962C8B-B14F-4D97-AF65-F5344CB8AC3E}">
        <p14:creationId xmlns:p14="http://schemas.microsoft.com/office/powerpoint/2010/main" val="3738779795"/>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6" r:id="rId4"/>
    <p:sldLayoutId id="2147483977" r:id="rId5"/>
    <p:sldLayoutId id="2147483978" r:id="rId6"/>
    <p:sldLayoutId id="2147483979" r:id="rId7"/>
    <p:sldLayoutId id="2147483980" r:id="rId8"/>
    <p:sldLayoutId id="2147483981" r:id="rId9"/>
    <p:sldLayoutId id="2147483982" r:id="rId10"/>
  </p:sldLayoutIdLst>
  <p:transition>
    <p:fade/>
  </p:transition>
  <p:timing>
    <p:tnLst>
      <p:par>
        <p:cTn id="1" dur="indefinite" restart="never" nodeType="tmRoot"/>
      </p:par>
    </p:tnLst>
  </p:timing>
  <p:txStyles>
    <p:titleStyle>
      <a:lvl1pPr algn="l" rtl="0" eaLnBrk="1" fontAlgn="base" hangingPunct="1">
        <a:lnSpc>
          <a:spcPct val="95000"/>
        </a:lnSpc>
        <a:spcBef>
          <a:spcPct val="0"/>
        </a:spcBef>
        <a:spcAft>
          <a:spcPct val="0"/>
        </a:spcAft>
        <a:defRPr sz="2400">
          <a:solidFill>
            <a:schemeClr val="bg1"/>
          </a:solidFill>
          <a:latin typeface="+mj-lt"/>
          <a:ea typeface="ＭＳ Ｐゴシック" pitchFamily="-60" charset="-128"/>
          <a:cs typeface="ＭＳ Ｐゴシック" pitchFamily="-60" charset="-128"/>
        </a:defRPr>
      </a:lvl1pPr>
      <a:lvl2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2pPr>
      <a:lvl3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3pPr>
      <a:lvl4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4pPr>
      <a:lvl5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5pPr>
      <a:lvl6pPr marL="457200" algn="l" rtl="0" eaLnBrk="1" fontAlgn="base" hangingPunct="1">
        <a:lnSpc>
          <a:spcPct val="95000"/>
        </a:lnSpc>
        <a:spcBef>
          <a:spcPct val="0"/>
        </a:spcBef>
        <a:spcAft>
          <a:spcPct val="0"/>
        </a:spcAft>
        <a:defRPr sz="2800">
          <a:solidFill>
            <a:schemeClr val="tx1"/>
          </a:solidFill>
          <a:latin typeface="Arial" pitchFamily="124" charset="0"/>
        </a:defRPr>
      </a:lvl6pPr>
      <a:lvl7pPr marL="914400" algn="l" rtl="0" eaLnBrk="1" fontAlgn="base" hangingPunct="1">
        <a:lnSpc>
          <a:spcPct val="95000"/>
        </a:lnSpc>
        <a:spcBef>
          <a:spcPct val="0"/>
        </a:spcBef>
        <a:spcAft>
          <a:spcPct val="0"/>
        </a:spcAft>
        <a:defRPr sz="2800">
          <a:solidFill>
            <a:schemeClr val="tx1"/>
          </a:solidFill>
          <a:latin typeface="Arial" pitchFamily="124" charset="0"/>
        </a:defRPr>
      </a:lvl7pPr>
      <a:lvl8pPr marL="1371600" algn="l" rtl="0" eaLnBrk="1" fontAlgn="base" hangingPunct="1">
        <a:lnSpc>
          <a:spcPct val="95000"/>
        </a:lnSpc>
        <a:spcBef>
          <a:spcPct val="0"/>
        </a:spcBef>
        <a:spcAft>
          <a:spcPct val="0"/>
        </a:spcAft>
        <a:defRPr sz="2800">
          <a:solidFill>
            <a:schemeClr val="tx1"/>
          </a:solidFill>
          <a:latin typeface="Arial" pitchFamily="124" charset="0"/>
        </a:defRPr>
      </a:lvl8pPr>
      <a:lvl9pPr marL="1828800" algn="l" rtl="0" eaLnBrk="1" fontAlgn="base" hangingPunct="1">
        <a:lnSpc>
          <a:spcPct val="95000"/>
        </a:lnSpc>
        <a:spcBef>
          <a:spcPct val="0"/>
        </a:spcBef>
        <a:spcAft>
          <a:spcPct val="0"/>
        </a:spcAft>
        <a:defRPr sz="2800">
          <a:solidFill>
            <a:schemeClr val="tx1"/>
          </a:solidFill>
          <a:latin typeface="Arial" pitchFamily="124" charset="0"/>
        </a:defRPr>
      </a:lvl9pPr>
    </p:titleStyle>
    <p:bodyStyle>
      <a:lvl1pPr marL="188913" indent="-188913" algn="l" defTabSz="171450" rtl="0" eaLnBrk="1" fontAlgn="base" hangingPunct="1">
        <a:spcBef>
          <a:spcPct val="0"/>
        </a:spcBef>
        <a:spcAft>
          <a:spcPts val="600"/>
        </a:spcAft>
        <a:buClr>
          <a:schemeClr val="accent4"/>
        </a:buClr>
        <a:buChar char="•"/>
        <a:defRPr sz="2000" b="0">
          <a:solidFill>
            <a:schemeClr val="tx1"/>
          </a:solidFill>
          <a:latin typeface="+mn-lt"/>
          <a:ea typeface="ＭＳ Ｐゴシック" pitchFamily="-60" charset="-128"/>
          <a:cs typeface="ＭＳ Ｐゴシック" pitchFamily="-60" charset="-128"/>
        </a:defRPr>
      </a:lvl1pPr>
      <a:lvl2pPr marL="342900" indent="-171450" algn="l" defTabSz="342900" rtl="0" eaLnBrk="1" fontAlgn="base" hangingPunct="1">
        <a:spcBef>
          <a:spcPct val="0"/>
        </a:spcBef>
        <a:spcAft>
          <a:spcPts val="600"/>
        </a:spcAft>
        <a:buClr>
          <a:schemeClr val="accent5">
            <a:lumMod val="75000"/>
          </a:schemeClr>
        </a:buClr>
        <a:buFont typeface="Arial" pitchFamily="34" charset="0"/>
        <a:buChar char="•"/>
        <a:defRPr sz="1800">
          <a:solidFill>
            <a:schemeClr val="tx1"/>
          </a:solidFill>
          <a:latin typeface="+mn-lt"/>
          <a:ea typeface="ＭＳ Ｐゴシック" pitchFamily="124" charset="-128"/>
        </a:defRPr>
      </a:lvl2pPr>
      <a:lvl3pPr marL="571500" indent="-171450" algn="l" defTabSz="571500" rtl="0" eaLnBrk="1" fontAlgn="base" hangingPunct="1">
        <a:spcBef>
          <a:spcPct val="0"/>
        </a:spcBef>
        <a:spcAft>
          <a:spcPts val="600"/>
        </a:spcAft>
        <a:buClr>
          <a:schemeClr val="accent5">
            <a:lumMod val="75000"/>
          </a:schemeClr>
        </a:buClr>
        <a:buFont typeface="Arial" pitchFamily="34" charset="0"/>
        <a:buChar char="•"/>
        <a:defRPr sz="1600">
          <a:solidFill>
            <a:schemeClr val="tx1"/>
          </a:solidFill>
          <a:latin typeface="+mn-lt"/>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6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2880" userDrawn="1">
          <p15:clr>
            <a:srgbClr val="F26B43"/>
          </p15:clr>
        </p15:guide>
        <p15:guide id="2" pos="153" userDrawn="1">
          <p15:clr>
            <a:srgbClr val="F26B43"/>
          </p15:clr>
        </p15:guide>
        <p15:guide id="3" pos="1453" userDrawn="1">
          <p15:clr>
            <a:srgbClr val="F26B43"/>
          </p15:clr>
        </p15:guide>
        <p15:guide id="4" pos="1663" userDrawn="1">
          <p15:clr>
            <a:srgbClr val="F26B43"/>
          </p15:clr>
        </p15:guide>
        <p15:guide id="5" pos="4104" userDrawn="1">
          <p15:clr>
            <a:srgbClr val="F26B43"/>
          </p15:clr>
        </p15:guide>
        <p15:guide id="6" pos="4320" userDrawn="1">
          <p15:clr>
            <a:srgbClr val="F26B43"/>
          </p15:clr>
        </p15:guide>
        <p15:guide id="7" pos="5615" userDrawn="1">
          <p15:clr>
            <a:srgbClr val="F26B43"/>
          </p15:clr>
        </p15:guide>
        <p15:guide id="8" orient="horz" pos="336" userDrawn="1">
          <p15:clr>
            <a:srgbClr val="F26B43"/>
          </p15:clr>
        </p15:guide>
        <p15:guide id="9" orient="horz" pos="671" userDrawn="1">
          <p15:clr>
            <a:srgbClr val="F26B43"/>
          </p15:clr>
        </p15:guide>
        <p15:guide id="10" orient="horz" pos="233" userDrawn="1">
          <p15:clr>
            <a:srgbClr val="F26B43"/>
          </p15:clr>
        </p15:guide>
        <p15:guide id="11" orient="horz" pos="3967" userDrawn="1">
          <p15:clr>
            <a:srgbClr val="F26B43"/>
          </p15:clr>
        </p15:guide>
        <p15:guide id="12" orient="horz" pos="3716" userDrawn="1">
          <p15:clr>
            <a:srgbClr val="F26B43"/>
          </p15:clr>
        </p15:guide>
        <p15:guide id="13" orient="horz" pos="158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www.bing.com/images/search?q=toxic+spill+picture&amp;view=detailv2&amp;&amp;id=614353F7CD7AF7BEFA64A0817AD3FA55AE70A048&amp;selectedIndex=11&amp;ccid=v9+AAWHk&amp;simid=607998273113292975&amp;thid=OIP.Mbfdf800161e4781e44bd13f06d61d07ao0"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www.bing.com/images/search?q=lab+coats&amp;view=detailv2&amp;&amp;id=89955F4BC646A8D41440BD089440F548EAE17C7C&amp;selectedIndex=0&amp;ccid=R997SC9w&amp;simid=608010767166998159&amp;thid=OIP.M47df7b482f70a4ffc6b4e53a9614532cH0" TargetMode="External"/><Relationship Id="rId13" Type="http://schemas.openxmlformats.org/officeDocument/2006/relationships/image" Target="../media/image11.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hyperlink" Target="http://www.bing.com/images/search?q=picture+of+washing+hands&amp;view=detailv2&amp;&amp;id=19C94E15A2779FCB06C1DD4C5D790CD86C9B7A50&amp;selectedIndex=13&amp;ccid=dg8Dnd4n&amp;simid=608027375817982918&amp;thid=OIP.M760f039dde27d67d3002bdf8dbb2916eo0" TargetMode="External"/><Relationship Id="rId5" Type="http://schemas.openxmlformats.org/officeDocument/2006/relationships/diagramQuickStyle" Target="../diagrams/quickStyle1.xml"/><Relationship Id="rId10" Type="http://schemas.openxmlformats.org/officeDocument/2006/relationships/image" Target="../media/image9.jpeg"/><Relationship Id="rId4" Type="http://schemas.openxmlformats.org/officeDocument/2006/relationships/diagramLayout" Target="../diagrams/layout1.xml"/><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5.jpeg"/><Relationship Id="rId3" Type="http://schemas.openxmlformats.org/officeDocument/2006/relationships/diagramLayout" Target="../diagrams/layout2.xml"/><Relationship Id="rId7" Type="http://schemas.openxmlformats.org/officeDocument/2006/relationships/hyperlink" Target="http://www.bing.com/images/search?q=air+duct+picture&amp;view=detailv2&amp;&amp;id=F1BC115A4CF3A0820FAB8FCFD6CB2D6ACFEF233B&amp;selectedIndex=161&amp;ccid=ZFWYNjaK&amp;simid=608021796662153129&amp;thid=OIP.M64559836368a8362219d1b27cfadef0fo0" TargetMode="External"/><Relationship Id="rId12" Type="http://schemas.openxmlformats.org/officeDocument/2006/relationships/hyperlink" Target="http://www.bing.com/images/search?q=thermo+water+baths&amp;view=detailv2&amp;&amp;id=8EBA8854D6EC766EBD281787739717EF1805FB0E&amp;selectedIndex=0&amp;ccid=pwneHSuf&amp;simid=608051749753392166&amp;thid=OIP.Ma709de1d2b9f82e6bd9f288ac152f876o0"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14.png"/><Relationship Id="rId5" Type="http://schemas.openxmlformats.org/officeDocument/2006/relationships/diagramColors" Target="../diagrams/colors2.xml"/><Relationship Id="rId10" Type="http://schemas.openxmlformats.org/officeDocument/2006/relationships/image" Target="../media/image13.jpeg"/><Relationship Id="rId4" Type="http://schemas.openxmlformats.org/officeDocument/2006/relationships/diagramQuickStyle" Target="../diagrams/quickStyle2.xml"/><Relationship Id="rId9" Type="http://schemas.openxmlformats.org/officeDocument/2006/relationships/hyperlink" Target="http://www.bing.com/images/search?q=contamination+control+mats&amp;view=detailv2&amp;&amp;id=C3E7BB822C559DD4CAA34A37EA005EA1926B247A&amp;selectedIndex=17&amp;ccid=kgsZgHOo&amp;simid=607995369727854162&amp;thid=OIP.M920b198073a84d8ee297a84c2396c2feo0" TargetMode="Externa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16.png"/><Relationship Id="rId7" Type="http://schemas.openxmlformats.org/officeDocument/2006/relationships/diagramLayout" Target="../diagrams/layout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Data" Target="../diagrams/data3.xml"/><Relationship Id="rId11" Type="http://schemas.openxmlformats.org/officeDocument/2006/relationships/image" Target="../media/image18.png"/><Relationship Id="rId5" Type="http://schemas.openxmlformats.org/officeDocument/2006/relationships/image" Target="../media/image17.jpeg"/><Relationship Id="rId10" Type="http://schemas.microsoft.com/office/2007/relationships/diagramDrawing" Target="../diagrams/drawing3.xml"/><Relationship Id="rId4" Type="http://schemas.openxmlformats.org/officeDocument/2006/relationships/hyperlink" Target="http://www.bing.com/images/search?q=cardboard+box+mold&amp;view=detailv2&amp;qpvt=cardboard+box+mold&amp;id=C1CAFE7E7A8F52BF71558097F5C02E1FA63C6B9A&amp;selectedIndex=25&amp;ccid=8d9b8NU+&amp;simid=608003792156230801&amp;thid=OIP.Mf1df5bf0d53ef5931e8d2ed2fa189f71o0" TargetMode="External"/><Relationship Id="rId9" Type="http://schemas.openxmlformats.org/officeDocument/2006/relationships/diagramColors" Target="../diagrams/colors3.xml"/></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Layout" Target="../diagrams/layout4.xml"/><Relationship Id="rId7" Type="http://schemas.openxmlformats.org/officeDocument/2006/relationships/image" Target="../media/image19.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Layout" Target="../diagrams/layout5.xml"/><Relationship Id="rId7" Type="http://schemas.openxmlformats.org/officeDocument/2006/relationships/image" Target="../media/image2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Layout" Target="../diagrams/layout8.xml"/><Relationship Id="rId7" Type="http://schemas.openxmlformats.org/officeDocument/2006/relationships/image" Target="../media/image35.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6"/>
          <p:cNvSpPr>
            <a:spLocks noGrp="1" noChangeArrowheads="1"/>
          </p:cNvSpPr>
          <p:nvPr>
            <p:ph type="ctrTitle"/>
          </p:nvPr>
        </p:nvSpPr>
        <p:spPr>
          <a:xfrm>
            <a:off x="3859213" y="3200400"/>
            <a:ext cx="4814887" cy="2133599"/>
          </a:xfrm>
        </p:spPr>
        <p:txBody>
          <a:bodyPr/>
          <a:lstStyle/>
          <a:p>
            <a:pPr eaLnBrk="1" hangingPunct="1"/>
            <a:r>
              <a:rPr lang="en-US" dirty="0" smtClean="0"/>
              <a:t>Preventing Contamination in Cell Culture and in the CO</a:t>
            </a:r>
            <a:r>
              <a:rPr lang="en-US" baseline="-25000" dirty="0" smtClean="0"/>
              <a:t>2</a:t>
            </a:r>
            <a:r>
              <a:rPr lang="en-US" dirty="0" smtClean="0"/>
              <a:t> Incubator</a:t>
            </a:r>
          </a:p>
        </p:txBody>
      </p:sp>
      <p:sp>
        <p:nvSpPr>
          <p:cNvPr id="3075" name="Rectangle 27"/>
          <p:cNvSpPr>
            <a:spLocks noGrp="1" noChangeArrowheads="1"/>
          </p:cNvSpPr>
          <p:nvPr>
            <p:ph type="subTitle" idx="4294967295"/>
          </p:nvPr>
        </p:nvSpPr>
        <p:spPr>
          <a:xfrm>
            <a:off x="3859213" y="5334000"/>
            <a:ext cx="5284787" cy="1066800"/>
          </a:xfrm>
          <a:prstGeom prst="rect">
            <a:avLst/>
          </a:prstGeom>
        </p:spPr>
        <p:txBody>
          <a:bodyPr/>
          <a:lstStyle/>
          <a:p>
            <a:pPr eaLnBrk="1" hangingPunct="1">
              <a:buNone/>
            </a:pPr>
            <a:r>
              <a:rPr lang="en-US" i="1" dirty="0" smtClean="0"/>
              <a:t>Gary Schoedler</a:t>
            </a:r>
          </a:p>
          <a:p>
            <a:pPr eaLnBrk="1" hangingPunct="1">
              <a:buNone/>
            </a:pPr>
            <a:r>
              <a:rPr lang="en-US" i="1" dirty="0" smtClean="0"/>
              <a:t>Product Specialist – Northeast Region</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But How Can I Reduce Contamination?</a:t>
            </a:r>
          </a:p>
        </p:txBody>
      </p:sp>
      <p:pic>
        <p:nvPicPr>
          <p:cNvPr id="56324" name="Picture 4" descr="Image result for toxic spill picture"/>
          <p:cNvPicPr>
            <a:picLocks noChangeAspect="1" noChangeArrowheads="1"/>
          </p:cNvPicPr>
          <p:nvPr/>
        </p:nvPicPr>
        <p:blipFill>
          <a:blip r:embed="rId2"/>
          <a:srcRect/>
          <a:stretch>
            <a:fillRect/>
          </a:stretch>
        </p:blipFill>
        <p:spPr bwMode="auto">
          <a:xfrm>
            <a:off x="533400" y="1143000"/>
            <a:ext cx="2514600" cy="2514600"/>
          </a:xfrm>
          <a:prstGeom prst="rect">
            <a:avLst/>
          </a:prstGeom>
          <a:noFill/>
        </p:spPr>
      </p:pic>
      <p:pic>
        <p:nvPicPr>
          <p:cNvPr id="56326" name="Picture 6" descr="Image result for toxic spill picture"/>
          <p:cNvPicPr>
            <a:picLocks noChangeAspect="1" noChangeArrowheads="1"/>
          </p:cNvPicPr>
          <p:nvPr/>
        </p:nvPicPr>
        <p:blipFill>
          <a:blip r:embed="rId3"/>
          <a:srcRect/>
          <a:stretch>
            <a:fillRect/>
          </a:stretch>
        </p:blipFill>
        <p:spPr bwMode="auto">
          <a:xfrm>
            <a:off x="4648200" y="990600"/>
            <a:ext cx="3657599" cy="3657600"/>
          </a:xfrm>
          <a:prstGeom prst="rect">
            <a:avLst/>
          </a:prstGeom>
          <a:noFill/>
        </p:spPr>
      </p:pic>
      <p:pic>
        <p:nvPicPr>
          <p:cNvPr id="56328" name="Picture 8" descr="http://tse1.mm.bing.net/th?&amp;id=OIP.Mbfdf800161e4781e44bd13f06d61d07ao0&amp;w=300&amp;h=224&amp;c=0&amp;pid=1.9&amp;rs=0&amp;p=0&amp;r=0">
            <a:hlinkClick r:id="rId4" tooltip="View image details"/>
          </p:cNvPr>
          <p:cNvPicPr>
            <a:picLocks noChangeAspect="1" noChangeArrowheads="1"/>
          </p:cNvPicPr>
          <p:nvPr/>
        </p:nvPicPr>
        <p:blipFill>
          <a:blip r:embed="rId5"/>
          <a:srcRect/>
          <a:stretch>
            <a:fillRect/>
          </a:stretch>
        </p:blipFill>
        <p:spPr bwMode="auto">
          <a:xfrm>
            <a:off x="2743200" y="3657600"/>
            <a:ext cx="2857500" cy="2133601"/>
          </a:xfrm>
          <a:prstGeom prst="rect">
            <a:avLst/>
          </a:prstGeom>
          <a:noFill/>
        </p:spPr>
      </p:pic>
    </p:spTree>
    <p:extLst>
      <p:ext uri="{BB962C8B-B14F-4D97-AF65-F5344CB8AC3E}">
        <p14:creationId xmlns:p14="http://schemas.microsoft.com/office/powerpoint/2010/main" val="2012677608"/>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Don’t Relax Your Aseptic Technique!</a:t>
            </a:r>
          </a:p>
        </p:txBody>
      </p:sp>
      <p:graphicFrame>
        <p:nvGraphicFramePr>
          <p:cNvPr id="45" name="Diagram 44"/>
          <p:cNvGraphicFramePr/>
          <p:nvPr>
            <p:extLst>
              <p:ext uri="{D42A27DB-BD31-4B8C-83A1-F6EECF244321}">
                <p14:modId xmlns:p14="http://schemas.microsoft.com/office/powerpoint/2010/main" val="3625272390"/>
              </p:ext>
            </p:extLst>
          </p:nvPr>
        </p:nvGraphicFramePr>
        <p:xfrm>
          <a:off x="228600" y="533400"/>
          <a:ext cx="86106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6" name="Picture 2" descr="http://tse1.mm.bing.net/th?&amp;id=OIP.M47df7b482f70a4ffc6b4e53a9614532cH0&amp;w=300&amp;h=300&amp;c=0&amp;pid=1.9&amp;rs=0&amp;p=0&amp;r=0">
            <a:hlinkClick r:id="rId8" tooltip="View image details"/>
          </p:cNvPr>
          <p:cNvPicPr>
            <a:picLocks noChangeAspect="1" noChangeArrowheads="1"/>
          </p:cNvPicPr>
          <p:nvPr/>
        </p:nvPicPr>
        <p:blipFill>
          <a:blip r:embed="rId9"/>
          <a:srcRect/>
          <a:stretch>
            <a:fillRect/>
          </a:stretch>
        </p:blipFill>
        <p:spPr bwMode="auto">
          <a:xfrm>
            <a:off x="7518400" y="965200"/>
            <a:ext cx="1320800" cy="1320800"/>
          </a:xfrm>
          <a:prstGeom prst="rect">
            <a:avLst/>
          </a:prstGeom>
          <a:noFill/>
        </p:spPr>
      </p:pic>
      <p:pic>
        <p:nvPicPr>
          <p:cNvPr id="47" name="Picture 4" descr="https://uline-h.assetsadobe.com/is/image/content/dam/images/S/S17000/S-16768S.jpg?$Small$&amp;iccEmbed=1&amp;icc=AdobeRGB"/>
          <p:cNvPicPr>
            <a:picLocks noChangeAspect="1" noChangeArrowheads="1"/>
          </p:cNvPicPr>
          <p:nvPr/>
        </p:nvPicPr>
        <p:blipFill>
          <a:blip r:embed="rId10"/>
          <a:srcRect/>
          <a:stretch>
            <a:fillRect/>
          </a:stretch>
        </p:blipFill>
        <p:spPr bwMode="auto">
          <a:xfrm>
            <a:off x="424182" y="4724400"/>
            <a:ext cx="1404617" cy="1066800"/>
          </a:xfrm>
          <a:prstGeom prst="rect">
            <a:avLst/>
          </a:prstGeom>
          <a:noFill/>
        </p:spPr>
      </p:pic>
      <p:pic>
        <p:nvPicPr>
          <p:cNvPr id="55302" name="Picture 6" descr="http://tse1.mm.bing.net/th?&amp;id=OIP.M760f039dde27d67d3002bdf8dbb2916eo0&amp;w=300&amp;h=186&amp;c=0&amp;pid=1.9&amp;rs=0&amp;p=0&amp;r=0">
            <a:hlinkClick r:id="rId11" tooltip="View image details"/>
          </p:cNvPr>
          <p:cNvPicPr>
            <a:picLocks noChangeAspect="1" noChangeArrowheads="1"/>
          </p:cNvPicPr>
          <p:nvPr/>
        </p:nvPicPr>
        <p:blipFill>
          <a:blip r:embed="rId12"/>
          <a:srcRect/>
          <a:stretch>
            <a:fillRect/>
          </a:stretch>
        </p:blipFill>
        <p:spPr bwMode="auto">
          <a:xfrm>
            <a:off x="155678" y="725931"/>
            <a:ext cx="1901722" cy="1179069"/>
          </a:xfrm>
          <a:prstGeom prst="rect">
            <a:avLst/>
          </a:prstGeom>
          <a:noFill/>
        </p:spPr>
      </p:pic>
      <p:pic>
        <p:nvPicPr>
          <p:cNvPr id="51" name="Picture 50" descr="BSC 1300.jpg"/>
          <p:cNvPicPr>
            <a:picLocks noChangeAspect="1"/>
          </p:cNvPicPr>
          <p:nvPr/>
        </p:nvPicPr>
        <p:blipFill>
          <a:blip r:embed="rId13" cstate="print"/>
          <a:stretch>
            <a:fillRect/>
          </a:stretch>
        </p:blipFill>
        <p:spPr>
          <a:xfrm>
            <a:off x="7527876" y="3944407"/>
            <a:ext cx="1616124" cy="2227793"/>
          </a:xfrm>
          <a:prstGeom prst="rect">
            <a:avLst/>
          </a:prstGeom>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42888" y="1065213"/>
          <a:ext cx="8677275" cy="483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smtClean="0"/>
              <a:t>Clean the Lab 1-2 Times Per Month (Minimum)</a:t>
            </a:r>
            <a:endParaRPr lang="en-US" dirty="0"/>
          </a:p>
        </p:txBody>
      </p:sp>
      <p:pic>
        <p:nvPicPr>
          <p:cNvPr id="5" name="Picture 10" descr="http://tse1.mm.bing.net/th?&amp;id=OIP.M64559836368a8362219d1b27cfadef0fo0&amp;w=280&amp;h=186&amp;c=0&amp;pid=1.9&amp;rs=0&amp;p=0&amp;r=0">
            <a:hlinkClick r:id="rId7" tooltip="View image details"/>
          </p:cNvPr>
          <p:cNvPicPr>
            <a:picLocks noChangeAspect="1" noChangeArrowheads="1"/>
          </p:cNvPicPr>
          <p:nvPr/>
        </p:nvPicPr>
        <p:blipFill>
          <a:blip r:embed="rId8"/>
          <a:srcRect/>
          <a:stretch>
            <a:fillRect/>
          </a:stretch>
        </p:blipFill>
        <p:spPr bwMode="auto">
          <a:xfrm>
            <a:off x="228600" y="812588"/>
            <a:ext cx="1828800" cy="1214846"/>
          </a:xfrm>
          <a:prstGeom prst="rect">
            <a:avLst/>
          </a:prstGeom>
          <a:noFill/>
        </p:spPr>
      </p:pic>
      <p:pic>
        <p:nvPicPr>
          <p:cNvPr id="6" name="Picture 6" descr="http://tse1.mm.bing.net/th?&amp;id=OIP.M920b198073a84d8ee297a84c2396c2feo0&amp;w=300&amp;h=300&amp;c=0&amp;pid=1.9&amp;rs=0&amp;p=0&amp;r=0">
            <a:hlinkClick r:id="rId9" tooltip="View image details"/>
          </p:cNvPr>
          <p:cNvPicPr>
            <a:picLocks noChangeAspect="1" noChangeArrowheads="1"/>
          </p:cNvPicPr>
          <p:nvPr/>
        </p:nvPicPr>
        <p:blipFill>
          <a:blip r:embed="rId10"/>
          <a:srcRect/>
          <a:stretch>
            <a:fillRect/>
          </a:stretch>
        </p:blipFill>
        <p:spPr bwMode="auto">
          <a:xfrm>
            <a:off x="2057400" y="5181600"/>
            <a:ext cx="1066800" cy="1066800"/>
          </a:xfrm>
          <a:prstGeom prst="rect">
            <a:avLst/>
          </a:prstGeom>
          <a:noFill/>
        </p:spPr>
      </p:pic>
      <p:pic>
        <p:nvPicPr>
          <p:cNvPr id="7" name="Picture 6" descr="SWM 180.5 Swinging Bucket Rotor"/>
          <p:cNvPicPr>
            <a:picLocks noChangeAspect="1" noChangeArrowheads="1"/>
          </p:cNvPicPr>
          <p:nvPr/>
        </p:nvPicPr>
        <p:blipFill>
          <a:blip r:embed="rId11"/>
          <a:srcRect/>
          <a:stretch>
            <a:fillRect/>
          </a:stretch>
        </p:blipFill>
        <p:spPr bwMode="auto">
          <a:xfrm>
            <a:off x="6019800" y="5181600"/>
            <a:ext cx="1079757" cy="1066800"/>
          </a:xfrm>
          <a:prstGeom prst="rect">
            <a:avLst/>
          </a:prstGeom>
          <a:noFill/>
        </p:spPr>
      </p:pic>
      <p:pic>
        <p:nvPicPr>
          <p:cNvPr id="8" name="Picture 12" descr="http://tse1.mm.bing.net/th?&amp;id=OIP.Ma709de1d2b9f82e6bd9f288ac152f876o0&amp;w=300&amp;h=219&amp;c=0&amp;pid=1.9&amp;rs=0&amp;p=0&amp;r=0">
            <a:hlinkClick r:id="rId12" tooltip="View image details"/>
          </p:cNvPr>
          <p:cNvPicPr>
            <a:picLocks noChangeAspect="1" noChangeArrowheads="1"/>
          </p:cNvPicPr>
          <p:nvPr/>
        </p:nvPicPr>
        <p:blipFill>
          <a:blip r:embed="rId13"/>
          <a:srcRect/>
          <a:stretch>
            <a:fillRect/>
          </a:stretch>
        </p:blipFill>
        <p:spPr bwMode="auto">
          <a:xfrm>
            <a:off x="7199912" y="704245"/>
            <a:ext cx="1812588" cy="1323189"/>
          </a:xfrm>
          <a:prstGeom prst="rect">
            <a:avLst/>
          </a:prstGeom>
          <a:noFill/>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Reduce Growth in Refrigerated Storage</a:t>
            </a:r>
          </a:p>
        </p:txBody>
      </p:sp>
      <p:pic>
        <p:nvPicPr>
          <p:cNvPr id="6" name="Picture 6" descr="gibco-dmem"/>
          <p:cNvPicPr>
            <a:picLocks noChangeAspect="1" noChangeArrowheads="1"/>
          </p:cNvPicPr>
          <p:nvPr/>
        </p:nvPicPr>
        <p:blipFill>
          <a:blip r:embed="rId3"/>
          <a:srcRect/>
          <a:stretch>
            <a:fillRect/>
          </a:stretch>
        </p:blipFill>
        <p:spPr bwMode="auto">
          <a:xfrm>
            <a:off x="381000" y="828949"/>
            <a:ext cx="1676400" cy="2312276"/>
          </a:xfrm>
          <a:prstGeom prst="rect">
            <a:avLst/>
          </a:prstGeom>
          <a:noFill/>
        </p:spPr>
      </p:pic>
      <p:pic>
        <p:nvPicPr>
          <p:cNvPr id="51204" name="Picture 4" descr="http://tse1.mm.bing.net/th?&amp;id=OIP.Mf1df5bf0d53ef5931e8d2ed2fa189f71o0&amp;w=264&amp;h=198&amp;c=0&amp;pid=1.9&amp;rs=0&amp;p=0&amp;r=0">
            <a:hlinkClick r:id="rId4" tooltip="View image details"/>
          </p:cNvPr>
          <p:cNvPicPr>
            <a:picLocks noChangeAspect="1" noChangeArrowheads="1"/>
          </p:cNvPicPr>
          <p:nvPr/>
        </p:nvPicPr>
        <p:blipFill>
          <a:blip r:embed="rId5"/>
          <a:srcRect/>
          <a:stretch>
            <a:fillRect/>
          </a:stretch>
        </p:blipFill>
        <p:spPr bwMode="auto">
          <a:xfrm>
            <a:off x="3886200" y="3505474"/>
            <a:ext cx="1523635" cy="1142726"/>
          </a:xfrm>
          <a:prstGeom prst="rect">
            <a:avLst/>
          </a:prstGeom>
          <a:noFill/>
        </p:spPr>
      </p:pic>
      <p:graphicFrame>
        <p:nvGraphicFramePr>
          <p:cNvPr id="11" name="Diagram 10"/>
          <p:cNvGraphicFramePr/>
          <p:nvPr/>
        </p:nvGraphicFramePr>
        <p:xfrm>
          <a:off x="152400" y="685800"/>
          <a:ext cx="8839200" cy="540059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9154" name="Picture 2" descr="http://www.thermofisher.com/content/dam/tfs/LPG/LED/LED%20Product%20Images/Cold%20Storage/Refrigerators/Laboratory%20Refrigerators/F110405~p.eps/jcr:content/renditions/cq5dam.thumbnail.450.450.png"/>
          <p:cNvPicPr>
            <a:picLocks noChangeAspect="1" noChangeArrowheads="1"/>
          </p:cNvPicPr>
          <p:nvPr/>
        </p:nvPicPr>
        <p:blipFill>
          <a:blip r:embed="rId11"/>
          <a:srcRect/>
          <a:stretch>
            <a:fillRect/>
          </a:stretch>
        </p:blipFill>
        <p:spPr bwMode="auto">
          <a:xfrm>
            <a:off x="6629400" y="685800"/>
            <a:ext cx="2302934" cy="3810000"/>
          </a:xfrm>
          <a:prstGeom prst="rect">
            <a:avLst/>
          </a:prstGeom>
          <a:noFill/>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42888" y="914401"/>
          <a:ext cx="8677275"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b="1" dirty="0" smtClean="0"/>
              <a:t>Use of disinfectants</a:t>
            </a:r>
            <a:endParaRPr lang="en-US" dirty="0"/>
          </a:p>
        </p:txBody>
      </p:sp>
      <p:pic>
        <p:nvPicPr>
          <p:cNvPr id="5" name="Picture 2" descr="https://us.vwr.com/stibo/low_res/std.lang.all/38/66/7693866.jpg"/>
          <p:cNvPicPr>
            <a:picLocks noChangeAspect="1" noChangeArrowheads="1"/>
          </p:cNvPicPr>
          <p:nvPr/>
        </p:nvPicPr>
        <p:blipFill>
          <a:blip r:embed="rId7"/>
          <a:srcRect/>
          <a:stretch>
            <a:fillRect/>
          </a:stretch>
        </p:blipFill>
        <p:spPr bwMode="auto">
          <a:xfrm>
            <a:off x="152400" y="4820847"/>
            <a:ext cx="1447800" cy="1427553"/>
          </a:xfrm>
          <a:prstGeom prst="rect">
            <a:avLst/>
          </a:prstGeom>
          <a:noFill/>
          <a:ln w="9525">
            <a:noFill/>
            <a:miter lim="800000"/>
            <a:headEnd/>
            <a:tailEnd/>
          </a:ln>
        </p:spPr>
      </p:pic>
      <p:pic>
        <p:nvPicPr>
          <p:cNvPr id="6" name="Picture 5" descr="http://ecx.images-amazon.com/images/I/815CUgY%2B8YL._AA1500_.jpg"/>
          <p:cNvPicPr>
            <a:picLocks noChangeAspect="1" noChangeArrowheads="1"/>
          </p:cNvPicPr>
          <p:nvPr/>
        </p:nvPicPr>
        <p:blipFill>
          <a:blip r:embed="rId8"/>
          <a:srcRect/>
          <a:stretch>
            <a:fillRect/>
          </a:stretch>
        </p:blipFill>
        <p:spPr bwMode="auto">
          <a:xfrm>
            <a:off x="7467600" y="609600"/>
            <a:ext cx="1524000" cy="1560285"/>
          </a:xfrm>
          <a:prstGeom prst="rect">
            <a:avLst/>
          </a:prstGeom>
          <a:noFill/>
          <a:ln w="9525">
            <a:noFill/>
            <a:miter lim="800000"/>
            <a:headEnd/>
            <a:tailEnd/>
          </a:ln>
        </p:spPr>
      </p:pic>
    </p:spTree>
    <p:extLst>
      <p:ext uri="{BB962C8B-B14F-4D97-AF65-F5344CB8AC3E}">
        <p14:creationId xmlns:p14="http://schemas.microsoft.com/office/powerpoint/2010/main" val="52154734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About the CO</a:t>
            </a:r>
            <a:r>
              <a:rPr lang="en-US" baseline="-25000" dirty="0" smtClean="0"/>
              <a:t>2</a:t>
            </a:r>
            <a:r>
              <a:rPr lang="en-US" dirty="0" smtClean="0"/>
              <a:t> Incubator?</a:t>
            </a:r>
            <a:endParaRPr lang="en-US" dirty="0"/>
          </a:p>
        </p:txBody>
      </p:sp>
      <p:graphicFrame>
        <p:nvGraphicFramePr>
          <p:cNvPr id="4" name="Content Placeholder 3"/>
          <p:cNvGraphicFramePr>
            <a:graphicFrameLocks/>
          </p:cNvGraphicFramePr>
          <p:nvPr/>
        </p:nvGraphicFramePr>
        <p:xfrm>
          <a:off x="242888" y="990600"/>
          <a:ext cx="8677275" cy="483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7"/>
          <p:cNvPicPr>
            <a:picLocks noChangeAspect="1" noChangeArrowheads="1"/>
          </p:cNvPicPr>
          <p:nvPr/>
        </p:nvPicPr>
        <p:blipFill>
          <a:blip r:embed="rId7"/>
          <a:srcRect/>
          <a:stretch>
            <a:fillRect/>
          </a:stretch>
        </p:blipFill>
        <p:spPr bwMode="auto">
          <a:xfrm>
            <a:off x="242888" y="685800"/>
            <a:ext cx="1449387" cy="2119312"/>
          </a:xfrm>
          <a:prstGeom prst="rect">
            <a:avLst/>
          </a:prstGeom>
          <a:noFill/>
          <a:ln w="9525">
            <a:noFill/>
            <a:miter lim="800000"/>
            <a:headEnd/>
            <a:tailEnd/>
          </a:ln>
        </p:spPr>
      </p:pic>
      <p:pic>
        <p:nvPicPr>
          <p:cNvPr id="6" name="Picture 7" descr="LE-3307-Steri_Cult"/>
          <p:cNvPicPr>
            <a:picLocks noChangeAspect="1" noChangeArrowheads="1"/>
          </p:cNvPicPr>
          <p:nvPr/>
        </p:nvPicPr>
        <p:blipFill>
          <a:blip r:embed="rId8"/>
          <a:srcRect/>
          <a:stretch>
            <a:fillRect/>
          </a:stretch>
        </p:blipFill>
        <p:spPr bwMode="auto">
          <a:xfrm>
            <a:off x="7620000" y="943005"/>
            <a:ext cx="1300163" cy="149539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Proper Procedure for cleaning &amp; Disinfection CO</a:t>
            </a:r>
            <a:r>
              <a:rPr lang="en-US" baseline="-25000" dirty="0" smtClean="0"/>
              <a:t>2  </a:t>
            </a:r>
            <a:r>
              <a:rPr lang="en-US" dirty="0" smtClean="0"/>
              <a:t>Incubator</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578540" y="1065213"/>
            <a:ext cx="8005971" cy="4833937"/>
          </a:xfrm>
          <a:prstGeom prst="rect">
            <a:avLst/>
          </a:prstGeom>
          <a:noFill/>
          <a:ln w="9525">
            <a:noFill/>
            <a:miter lim="800000"/>
            <a:headEnd/>
            <a:tailEnd/>
          </a:ln>
        </p:spPr>
      </p:pic>
      <p:pic>
        <p:nvPicPr>
          <p:cNvPr id="1027" name="Picture 3"/>
          <p:cNvPicPr>
            <a:picLocks noChangeAspect="1" noChangeArrowheads="1"/>
          </p:cNvPicPr>
          <p:nvPr/>
        </p:nvPicPr>
        <p:blipFill>
          <a:blip r:embed="rId3"/>
          <a:srcRect/>
          <a:stretch>
            <a:fillRect/>
          </a:stretch>
        </p:blipFill>
        <p:spPr bwMode="auto">
          <a:xfrm>
            <a:off x="865617" y="609600"/>
            <a:ext cx="1725183" cy="2286000"/>
          </a:xfrm>
          <a:prstGeom prst="rect">
            <a:avLst/>
          </a:prstGeom>
          <a:noFill/>
          <a:ln w="9525">
            <a:noFill/>
            <a:miter lim="800000"/>
            <a:headEnd/>
            <a:tailEnd/>
          </a:ln>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 y="1"/>
            <a:ext cx="9144000" cy="457200"/>
          </a:xfrm>
        </p:spPr>
        <p:txBody>
          <a:bodyPr/>
          <a:lstStyle/>
          <a:p>
            <a:r>
              <a:rPr lang="en-US" sz="2400" dirty="0" smtClean="0"/>
              <a:t>Proper Procedure for cleaning &amp; Disinfection CO</a:t>
            </a:r>
            <a:r>
              <a:rPr lang="en-US" sz="2400" baseline="-25000" dirty="0" smtClean="0"/>
              <a:t>2  </a:t>
            </a:r>
            <a:r>
              <a:rPr lang="en-US" sz="2400" dirty="0" smtClean="0"/>
              <a:t>Incubator</a:t>
            </a:r>
          </a:p>
        </p:txBody>
      </p:sp>
      <p:sp>
        <p:nvSpPr>
          <p:cNvPr id="11267" name="Content Placeholder 2"/>
          <p:cNvSpPr>
            <a:spLocks noGrp="1"/>
          </p:cNvSpPr>
          <p:nvPr>
            <p:ph idx="1"/>
          </p:nvPr>
        </p:nvSpPr>
        <p:spPr>
          <a:xfrm>
            <a:off x="2" y="609601"/>
            <a:ext cx="7993062" cy="5562600"/>
          </a:xfrm>
        </p:spPr>
        <p:txBody>
          <a:bodyPr/>
          <a:lstStyle/>
          <a:p>
            <a:pPr>
              <a:buNone/>
            </a:pPr>
            <a:endParaRPr lang="en-US" sz="800" dirty="0" smtClean="0"/>
          </a:p>
          <a:p>
            <a:pPr>
              <a:buFont typeface="Wingdings" pitchFamily="2" charset="2"/>
              <a:buChar char="ü"/>
            </a:pPr>
            <a:r>
              <a:rPr lang="en-US" sz="1400" dirty="0" smtClean="0"/>
              <a:t>Move all cultures to a different incubator</a:t>
            </a:r>
          </a:p>
          <a:p>
            <a:pPr>
              <a:buFont typeface="Wingdings" pitchFamily="2" charset="2"/>
              <a:buChar char="ü"/>
            </a:pPr>
            <a:r>
              <a:rPr lang="en-US" sz="1400" dirty="0" smtClean="0"/>
              <a:t>Turn off the incubator and the gas supply</a:t>
            </a:r>
          </a:p>
          <a:p>
            <a:pPr>
              <a:buFont typeface="Wingdings" pitchFamily="2" charset="2"/>
              <a:buChar char="ü"/>
            </a:pPr>
            <a:r>
              <a:rPr lang="en-US" sz="1400" dirty="0" smtClean="0"/>
              <a:t>Remove all shelves, shelf supports and brackets, side ducts, top &amp; bottom ducts, and the water pan</a:t>
            </a:r>
          </a:p>
          <a:p>
            <a:pPr>
              <a:buFont typeface="Wingdings" pitchFamily="2" charset="2"/>
              <a:buChar char="ü"/>
            </a:pPr>
            <a:r>
              <a:rPr lang="en-US" sz="1400" dirty="0" smtClean="0"/>
              <a:t>Autoclave removable parts (except sensors) if desired</a:t>
            </a:r>
          </a:p>
          <a:p>
            <a:pPr>
              <a:buFont typeface="Wingdings" pitchFamily="2" charset="2"/>
              <a:buChar char="ü"/>
            </a:pPr>
            <a:r>
              <a:rPr lang="en-US" sz="1400" dirty="0" smtClean="0"/>
              <a:t>Remove &amp; clean blower cover &amp; blower wheel if needed, according to manufacturer’s directions</a:t>
            </a:r>
          </a:p>
          <a:p>
            <a:pPr>
              <a:buFont typeface="Wingdings" pitchFamily="2" charset="2"/>
              <a:buChar char="ü"/>
            </a:pPr>
            <a:r>
              <a:rPr lang="en-US" sz="1400" dirty="0" smtClean="0"/>
              <a:t>Remove Sensors if needed, handling carefully. Do not autoclave sensors. Do not wipe or spray sensors, but instead gently rinse with </a:t>
            </a:r>
            <a:r>
              <a:rPr lang="en-US" sz="1400" b="1" dirty="0" smtClean="0">
                <a:solidFill>
                  <a:srgbClr val="FF0000"/>
                </a:solidFill>
              </a:rPr>
              <a:t>distilled</a:t>
            </a:r>
            <a:r>
              <a:rPr lang="en-US" sz="1400" b="1" dirty="0" smtClean="0"/>
              <a:t> </a:t>
            </a:r>
            <a:r>
              <a:rPr lang="en-US" sz="1400" dirty="0" smtClean="0"/>
              <a:t>water</a:t>
            </a:r>
          </a:p>
          <a:p>
            <a:pPr>
              <a:buFont typeface="Wingdings" pitchFamily="2" charset="2"/>
              <a:buChar char="ü"/>
            </a:pPr>
            <a:r>
              <a:rPr lang="en-US" sz="1400" dirty="0" smtClean="0"/>
              <a:t>Clean all internal surfaces &amp; parts, inner glass door and door gasket with mild soapy water using a clean lint free cloth. Rinse twice using clean </a:t>
            </a:r>
            <a:r>
              <a:rPr lang="en-US" sz="1400" b="1" dirty="0" smtClean="0">
                <a:solidFill>
                  <a:srgbClr val="FF0000"/>
                </a:solidFill>
              </a:rPr>
              <a:t>distilled</a:t>
            </a:r>
            <a:r>
              <a:rPr lang="en-US" sz="1400" dirty="0" smtClean="0"/>
              <a:t> water. Wipe dry using clean, lint free cloth</a:t>
            </a:r>
          </a:p>
          <a:p>
            <a:pPr>
              <a:buFont typeface="Wingdings" pitchFamily="2" charset="2"/>
              <a:buChar char="ü"/>
            </a:pPr>
            <a:r>
              <a:rPr lang="en-US" sz="1400" dirty="0" smtClean="0"/>
              <a:t>Wipe the interior of the incubator, including glass door and gasket, with 70% ethanol</a:t>
            </a:r>
          </a:p>
          <a:p>
            <a:pPr>
              <a:buFont typeface="Wingdings" pitchFamily="2" charset="2"/>
              <a:buChar char="ü"/>
            </a:pPr>
            <a:r>
              <a:rPr lang="en-US" sz="1400" dirty="0" smtClean="0"/>
              <a:t>Wipe the shelves, supports, ducts and water pan with 70% ethanol and replace them in the incubator</a:t>
            </a:r>
          </a:p>
          <a:p>
            <a:pPr>
              <a:buFont typeface="Wingdings" pitchFamily="2" charset="2"/>
              <a:buChar char="ü"/>
            </a:pPr>
            <a:r>
              <a:rPr lang="en-US" sz="1400" dirty="0" smtClean="0"/>
              <a:t>Turn on the incubator heat (But not the CO</a:t>
            </a:r>
            <a:r>
              <a:rPr lang="en-US" sz="1400" baseline="-25000" dirty="0" smtClean="0"/>
              <a:t>2 </a:t>
            </a:r>
            <a:r>
              <a:rPr lang="en-US" sz="1400" dirty="0" smtClean="0"/>
              <a:t> gas) and let the unit air dry completely</a:t>
            </a:r>
          </a:p>
          <a:p>
            <a:pPr>
              <a:buFont typeface="Wingdings" pitchFamily="2" charset="2"/>
              <a:buChar char="ü"/>
            </a:pPr>
            <a:r>
              <a:rPr lang="en-US" sz="1400" dirty="0" smtClean="0"/>
              <a:t>If available, run the automated decontamination cycle</a:t>
            </a:r>
          </a:p>
          <a:p>
            <a:pPr>
              <a:buFont typeface="Wingdings" pitchFamily="2" charset="2"/>
              <a:buChar char="ü"/>
            </a:pPr>
            <a:r>
              <a:rPr lang="en-US" sz="1400" dirty="0" smtClean="0"/>
              <a:t>Fill water reservoir with sterile </a:t>
            </a:r>
            <a:r>
              <a:rPr lang="en-US" sz="1400" b="1" dirty="0" smtClean="0">
                <a:solidFill>
                  <a:srgbClr val="FF0000"/>
                </a:solidFill>
              </a:rPr>
              <a:t>distilled</a:t>
            </a:r>
            <a:r>
              <a:rPr lang="en-US" sz="1400" dirty="0" smtClean="0">
                <a:solidFill>
                  <a:srgbClr val="FF0000"/>
                </a:solidFill>
              </a:rPr>
              <a:t> </a:t>
            </a:r>
            <a:r>
              <a:rPr lang="en-US" sz="1400" dirty="0" smtClean="0"/>
              <a:t>water</a:t>
            </a:r>
          </a:p>
          <a:p>
            <a:pPr>
              <a:buFont typeface="Wingdings" pitchFamily="2" charset="2"/>
              <a:buChar char="ü"/>
            </a:pPr>
            <a:r>
              <a:rPr lang="en-US" sz="1400" dirty="0" smtClean="0"/>
              <a:t>When the set temperature is reached, turn on the CO</a:t>
            </a:r>
            <a:r>
              <a:rPr lang="en-US" sz="1400" baseline="-25000" dirty="0" smtClean="0"/>
              <a:t>2 </a:t>
            </a:r>
            <a:r>
              <a:rPr lang="en-US" sz="1400" dirty="0" smtClean="0"/>
              <a:t> gas</a:t>
            </a:r>
          </a:p>
          <a:p>
            <a:pPr>
              <a:buFont typeface="Wingdings" pitchFamily="2" charset="2"/>
              <a:buChar char="ü"/>
            </a:pPr>
            <a:r>
              <a:rPr lang="en-US" sz="1400" dirty="0" smtClean="0"/>
              <a:t>When the incubator has reached the set conditions, return cultures to the chamber</a:t>
            </a:r>
          </a:p>
          <a:p>
            <a:endParaRPr lang="en-US" sz="1800" dirty="0" smtClean="0"/>
          </a:p>
          <a:p>
            <a:endParaRPr lang="en-US" sz="1800" dirty="0" smtClean="0"/>
          </a:p>
          <a:p>
            <a:endParaRPr lang="en-US" sz="1800" dirty="0" smtClean="0"/>
          </a:p>
          <a:p>
            <a:endParaRPr lang="en-US" sz="1800" dirty="0" smtClean="0"/>
          </a:p>
          <a:p>
            <a:pPr lvl="1"/>
            <a:endParaRPr lang="en-US" dirty="0" smtClean="0"/>
          </a:p>
        </p:txBody>
      </p:sp>
      <p:pic>
        <p:nvPicPr>
          <p:cNvPr id="11268" name="Picture 7"/>
          <p:cNvPicPr>
            <a:picLocks noChangeAspect="1" noChangeArrowheads="1"/>
          </p:cNvPicPr>
          <p:nvPr/>
        </p:nvPicPr>
        <p:blipFill>
          <a:blip r:embed="rId3"/>
          <a:srcRect/>
          <a:stretch>
            <a:fillRect/>
          </a:stretch>
        </p:blipFill>
        <p:spPr bwMode="auto">
          <a:xfrm>
            <a:off x="7694613" y="3886200"/>
            <a:ext cx="1449387" cy="211931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 y="0"/>
            <a:ext cx="9143999" cy="533400"/>
          </a:xfrm>
        </p:spPr>
        <p:txBody>
          <a:bodyPr/>
          <a:lstStyle/>
          <a:p>
            <a:r>
              <a:rPr lang="en-US" dirty="0" smtClean="0"/>
              <a:t> What type of water should I use?</a:t>
            </a:r>
          </a:p>
        </p:txBody>
      </p:sp>
      <p:sp>
        <p:nvSpPr>
          <p:cNvPr id="10243" name="Content Placeholder 2"/>
          <p:cNvSpPr>
            <a:spLocks noGrp="1"/>
          </p:cNvSpPr>
          <p:nvPr>
            <p:ph idx="1"/>
          </p:nvPr>
        </p:nvSpPr>
        <p:spPr>
          <a:xfrm>
            <a:off x="152400" y="838200"/>
            <a:ext cx="8839200" cy="5410200"/>
          </a:xfrm>
        </p:spPr>
        <p:txBody>
          <a:bodyPr/>
          <a:lstStyle/>
          <a:p>
            <a:r>
              <a:rPr lang="en-US" sz="1800" dirty="0" smtClean="0"/>
              <a:t>You should only use sterile, distilled water in your CO2 incubator that has a pH between 7 and 9</a:t>
            </a:r>
          </a:p>
          <a:p>
            <a:r>
              <a:rPr lang="en-US" sz="1800" dirty="0" smtClean="0"/>
              <a:t> Water used in the CO2 incubator must contain some inorganic ions. A resistivity of 50 K-1 MΩ-cm (conductivity of 1-20 </a:t>
            </a:r>
            <a:r>
              <a:rPr lang="en-US" sz="1800" dirty="0" err="1" smtClean="0"/>
              <a:t>μS</a:t>
            </a:r>
            <a:r>
              <a:rPr lang="en-US" sz="1800" dirty="0" smtClean="0"/>
              <a:t>/cm) is recommended </a:t>
            </a:r>
          </a:p>
          <a:p>
            <a:pPr marL="188913" lvl="1" indent="-188913" defTabSz="171450">
              <a:buClr>
                <a:schemeClr val="accent4"/>
              </a:buClr>
              <a:buFontTx/>
              <a:buChar char="•"/>
            </a:pPr>
            <a:r>
              <a:rPr lang="en-US" dirty="0" smtClean="0"/>
              <a:t>High purity water with low ionic strength is very aggressive to metals and glass over time. Water with a resistivity approaching or equal to 18.2 MΩ-cm contains very few ions. </a:t>
            </a:r>
          </a:p>
          <a:p>
            <a:pPr marL="188913" lvl="1" indent="-188913" defTabSz="171450">
              <a:buClr>
                <a:schemeClr val="accent4"/>
              </a:buClr>
              <a:buFontTx/>
              <a:buChar char="•"/>
            </a:pPr>
            <a:r>
              <a:rPr lang="en-US" dirty="0" err="1" smtClean="0"/>
              <a:t>Deionized</a:t>
            </a:r>
            <a:r>
              <a:rPr lang="en-US" dirty="0" smtClean="0"/>
              <a:t> (DI), reverse osmosis (RO), or ultrapure Type 1 water can be very aggressive, corroding incubator components </a:t>
            </a:r>
          </a:p>
          <a:p>
            <a:pPr marL="188913" lvl="1" indent="-188913" defTabSz="171450">
              <a:buClr>
                <a:schemeClr val="accent4"/>
              </a:buClr>
              <a:buFontTx/>
              <a:buChar char="•"/>
            </a:pPr>
            <a:r>
              <a:rPr lang="en-US" dirty="0" smtClean="0"/>
              <a:t>Newer laboratories may only have access to DI or Type 1 water, or sterile distilled pre-bottled water. In this case, check that the resistance is 50K - 1 MΩ-cm, with pH 7-9. If your water falls outside these parameters, one option is to add a sterile solution of weak sodium bicarbonate to raise the pH and add ions. </a:t>
            </a:r>
          </a:p>
          <a:p>
            <a:pPr marL="188913" lvl="1" indent="-188913" defTabSz="171450">
              <a:buClr>
                <a:schemeClr val="accent4"/>
              </a:buClr>
              <a:buFontTx/>
              <a:buChar char="•"/>
            </a:pPr>
            <a:endParaRPr lang="en-US" dirty="0" smtClean="0"/>
          </a:p>
          <a:p>
            <a:pPr marL="188913" lvl="1" indent="-188913" defTabSz="171450">
              <a:buClr>
                <a:schemeClr val="accent4"/>
              </a:buClr>
              <a:buNone/>
            </a:pPr>
            <a:endParaRPr lang="en-US" dirty="0" smtClean="0"/>
          </a:p>
          <a:p>
            <a:pPr marL="188913" lvl="1" indent="-188913" defTabSz="171450">
              <a:buClr>
                <a:schemeClr val="accent4"/>
              </a:buClr>
              <a:buFontTx/>
              <a:buChar char="•"/>
            </a:pPr>
            <a:endParaRPr lang="en-US" dirty="0" smtClean="0"/>
          </a:p>
          <a:p>
            <a:endParaRPr lang="en-US" dirty="0" smtClean="0"/>
          </a:p>
          <a:p>
            <a:endParaRPr lang="en-US" dirty="0" smtClean="0"/>
          </a:p>
        </p:txBody>
      </p:sp>
      <p:pic>
        <p:nvPicPr>
          <p:cNvPr id="1027" name="Picture 3"/>
          <p:cNvPicPr>
            <a:picLocks noChangeAspect="1" noChangeArrowheads="1"/>
          </p:cNvPicPr>
          <p:nvPr/>
        </p:nvPicPr>
        <p:blipFill>
          <a:blip r:embed="rId3"/>
          <a:srcRect/>
          <a:stretch>
            <a:fillRect/>
          </a:stretch>
        </p:blipFill>
        <p:spPr bwMode="auto">
          <a:xfrm>
            <a:off x="916024" y="4891714"/>
            <a:ext cx="1598575" cy="135668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Characteristics of Water Types Commonly used</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1" y="1295400"/>
            <a:ext cx="9143999" cy="363202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Clean the Incubator Exterior</a:t>
            </a:r>
            <a:endParaRPr lang="en-US" dirty="0"/>
          </a:p>
        </p:txBody>
      </p:sp>
      <p:graphicFrame>
        <p:nvGraphicFramePr>
          <p:cNvPr id="7" name="Diagram 6"/>
          <p:cNvGraphicFramePr/>
          <p:nvPr/>
        </p:nvGraphicFramePr>
        <p:xfrm>
          <a:off x="381000" y="914400"/>
          <a:ext cx="8382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Complete Contamination Control </a:t>
            </a:r>
            <a:endParaRPr lang="en-US" dirty="0"/>
          </a:p>
        </p:txBody>
      </p:sp>
      <p:graphicFrame>
        <p:nvGraphicFramePr>
          <p:cNvPr id="4" name="Diagram 3"/>
          <p:cNvGraphicFramePr/>
          <p:nvPr/>
        </p:nvGraphicFramePr>
        <p:xfrm>
          <a:off x="228600" y="762000"/>
          <a:ext cx="8610600" cy="53340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990600" y="5257800"/>
            <a:ext cx="7086600" cy="400110"/>
          </a:xfrm>
          <a:prstGeom prst="rect">
            <a:avLst/>
          </a:prstGeom>
        </p:spPr>
        <p:txBody>
          <a:bodyPr wrap="square">
            <a:spAutoFit/>
          </a:bodyPr>
          <a:lstStyle/>
          <a:p>
            <a:pPr algn="ctr"/>
            <a:r>
              <a:rPr lang="en-US" sz="2000" b="1" dirty="0" smtClean="0">
                <a:solidFill>
                  <a:srgbClr val="FF0000"/>
                </a:solidFill>
              </a:rPr>
              <a:t>Protecting cells in all directions – Air and Surfaces </a:t>
            </a:r>
            <a:endParaRPr lang="en-US" sz="2000" b="1"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Antimicrobial Copper Incubators</a:t>
            </a:r>
          </a:p>
        </p:txBody>
      </p:sp>
      <p:sp>
        <p:nvSpPr>
          <p:cNvPr id="15363" name="Content Placeholder 2"/>
          <p:cNvSpPr>
            <a:spLocks noGrp="1"/>
          </p:cNvSpPr>
          <p:nvPr>
            <p:ph idx="1"/>
          </p:nvPr>
        </p:nvSpPr>
        <p:spPr>
          <a:xfrm>
            <a:off x="204788" y="1065213"/>
            <a:ext cx="4449762" cy="4773612"/>
          </a:xfrm>
        </p:spPr>
        <p:txBody>
          <a:bodyPr/>
          <a:lstStyle/>
          <a:p>
            <a:r>
              <a:rPr lang="en-US" dirty="0" smtClean="0">
                <a:solidFill>
                  <a:srgbClr val="C00000"/>
                </a:solidFill>
              </a:rPr>
              <a:t>Top Five Reasons Why Your Next Incubator Should Be Copper!</a:t>
            </a:r>
          </a:p>
          <a:p>
            <a:pPr>
              <a:buFont typeface="Wingdings" pitchFamily="2" charset="2"/>
              <a:buNone/>
            </a:pPr>
            <a:endParaRPr lang="en-US" dirty="0" smtClean="0">
              <a:solidFill>
                <a:srgbClr val="C00000"/>
              </a:solidFill>
            </a:endParaRPr>
          </a:p>
          <a:p>
            <a:pPr lvl="1"/>
            <a:r>
              <a:rPr lang="en-US" b="1" dirty="0" smtClean="0"/>
              <a:t>100% Pure Antimicrobial Copper is Proven Effective Against Contamination</a:t>
            </a:r>
          </a:p>
          <a:p>
            <a:pPr lvl="1">
              <a:buFont typeface="Arial" pitchFamily="34" charset="0"/>
              <a:buNone/>
            </a:pPr>
            <a:endParaRPr lang="en-US" b="1" dirty="0" smtClean="0"/>
          </a:p>
          <a:p>
            <a:pPr lvl="1"/>
            <a:r>
              <a:rPr lang="en-US" b="1" dirty="0" smtClean="0"/>
              <a:t>Easy to Maintain</a:t>
            </a:r>
          </a:p>
          <a:p>
            <a:pPr lvl="1">
              <a:buFont typeface="Arial" pitchFamily="34" charset="0"/>
              <a:buNone/>
            </a:pPr>
            <a:endParaRPr lang="en-US" b="1" dirty="0" smtClean="0"/>
          </a:p>
          <a:p>
            <a:pPr lvl="1"/>
            <a:r>
              <a:rPr lang="en-US" b="1" dirty="0" smtClean="0"/>
              <a:t>Always working</a:t>
            </a:r>
          </a:p>
          <a:p>
            <a:pPr lvl="1">
              <a:buFont typeface="Arial" pitchFamily="34" charset="0"/>
              <a:buNone/>
            </a:pPr>
            <a:endParaRPr lang="en-US" b="1" dirty="0" smtClean="0"/>
          </a:p>
          <a:p>
            <a:pPr lvl="1"/>
            <a:r>
              <a:rPr lang="en-US" b="1" dirty="0" smtClean="0"/>
              <a:t>Improves with time</a:t>
            </a:r>
          </a:p>
          <a:p>
            <a:pPr lvl="1">
              <a:buFont typeface="Arial" pitchFamily="34" charset="0"/>
              <a:buNone/>
            </a:pPr>
            <a:endParaRPr lang="en-US" b="1" dirty="0" smtClean="0"/>
          </a:p>
          <a:p>
            <a:pPr lvl="1"/>
            <a:r>
              <a:rPr lang="en-US" b="1" dirty="0" smtClean="0"/>
              <a:t>Safe for cells</a:t>
            </a:r>
          </a:p>
          <a:p>
            <a:pPr>
              <a:buFont typeface="Wingdings" pitchFamily="2" charset="2"/>
              <a:buNone/>
            </a:pPr>
            <a:endParaRPr lang="en-US" sz="1800" b="1" dirty="0" smtClean="0">
              <a:solidFill>
                <a:srgbClr val="C00000"/>
              </a:solidFill>
            </a:endParaRPr>
          </a:p>
        </p:txBody>
      </p:sp>
      <p:pic>
        <p:nvPicPr>
          <p:cNvPr id="15364" name="Picture 3"/>
          <p:cNvPicPr>
            <a:picLocks noChangeAspect="1" noChangeArrowheads="1"/>
          </p:cNvPicPr>
          <p:nvPr/>
        </p:nvPicPr>
        <p:blipFill>
          <a:blip r:embed="rId3"/>
          <a:srcRect/>
          <a:stretch>
            <a:fillRect/>
          </a:stretch>
        </p:blipFill>
        <p:spPr bwMode="auto">
          <a:xfrm>
            <a:off x="4710113" y="939800"/>
            <a:ext cx="4187825" cy="1768475"/>
          </a:xfrm>
          <a:prstGeom prst="rect">
            <a:avLst/>
          </a:prstGeom>
          <a:noFill/>
          <a:ln w="9525">
            <a:noFill/>
            <a:miter lim="800000"/>
            <a:headEnd/>
            <a:tailEnd/>
          </a:ln>
        </p:spPr>
      </p:pic>
      <p:sp>
        <p:nvSpPr>
          <p:cNvPr id="15365" name="Rectangle 15"/>
          <p:cNvSpPr>
            <a:spLocks noChangeArrowheads="1"/>
          </p:cNvSpPr>
          <p:nvPr/>
        </p:nvSpPr>
        <p:spPr bwMode="auto">
          <a:xfrm>
            <a:off x="3630613" y="3667125"/>
            <a:ext cx="5157787" cy="2309813"/>
          </a:xfrm>
          <a:prstGeom prst="rect">
            <a:avLst/>
          </a:prstGeom>
          <a:noFill/>
          <a:ln w="9525">
            <a:noFill/>
            <a:miter lim="800000"/>
            <a:headEnd/>
            <a:tailEnd/>
          </a:ln>
        </p:spPr>
        <p:txBody>
          <a:bodyPr>
            <a:spAutoFit/>
          </a:bodyPr>
          <a:lstStyle/>
          <a:p>
            <a:r>
              <a:rPr lang="en-US" sz="1800" i="1">
                <a:solidFill>
                  <a:srgbClr val="4E917B"/>
                </a:solidFill>
                <a:latin typeface="HelveticaNeue-LightCondObl"/>
              </a:rPr>
              <a:t>We like the Heracell copper because we just don’t experience any problems, from entry level to post-docs with 20-30 papers, none of our team has any contamination problems at</a:t>
            </a:r>
          </a:p>
          <a:p>
            <a:r>
              <a:rPr lang="en-US" sz="1800" i="1">
                <a:solidFill>
                  <a:srgbClr val="4E917B"/>
                </a:solidFill>
                <a:latin typeface="HelveticaNeue-LightCondObl"/>
              </a:rPr>
              <a:t>all. It’s just so easy.</a:t>
            </a:r>
          </a:p>
          <a:p>
            <a:endParaRPr lang="en-US" sz="1800" i="1">
              <a:solidFill>
                <a:srgbClr val="4E917B"/>
              </a:solidFill>
              <a:latin typeface="HelveticaNeue-LightCondObl"/>
            </a:endParaRPr>
          </a:p>
          <a:p>
            <a:r>
              <a:rPr lang="en-US" sz="1800" i="1">
                <a:solidFill>
                  <a:srgbClr val="4E917B"/>
                </a:solidFill>
                <a:latin typeface="HelveticaNeue-LightCondObl"/>
              </a:rPr>
              <a:t>– </a:t>
            </a:r>
            <a:r>
              <a:rPr lang="en-US" sz="1800" b="1" i="1">
                <a:solidFill>
                  <a:srgbClr val="4E917B"/>
                </a:solidFill>
                <a:latin typeface="HelveticaNeue-BoldCond"/>
              </a:rPr>
              <a:t>Lab Manager with 11 years experience</a:t>
            </a:r>
          </a:p>
          <a:p>
            <a:r>
              <a:rPr lang="en-US" sz="1800" b="1">
                <a:solidFill>
                  <a:srgbClr val="4E917B"/>
                </a:solidFill>
                <a:latin typeface="HelveticaNeue-BoldCond"/>
              </a:rPr>
              <a:t>with Heracell® copper incubators</a:t>
            </a:r>
            <a:endParaRPr lang="en-US" sz="180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Thermo Scientific HEPA Filtration System</a:t>
            </a:r>
            <a:endParaRPr lang="en-US" dirty="0"/>
          </a:p>
        </p:txBody>
      </p:sp>
      <p:graphicFrame>
        <p:nvGraphicFramePr>
          <p:cNvPr id="4" name="Content Placeholder 3"/>
          <p:cNvGraphicFramePr>
            <a:graphicFrameLocks noGrp="1"/>
          </p:cNvGraphicFramePr>
          <p:nvPr>
            <p:ph idx="1"/>
          </p:nvPr>
        </p:nvGraphicFramePr>
        <p:xfrm>
          <a:off x="242888" y="685800"/>
          <a:ext cx="8677275" cy="5410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p:cNvPicPr>
            <a:picLocks noChangeAspect="1" noChangeArrowheads="1"/>
          </p:cNvPicPr>
          <p:nvPr/>
        </p:nvPicPr>
        <p:blipFill>
          <a:blip r:embed="rId7"/>
          <a:srcRect/>
          <a:stretch>
            <a:fillRect/>
          </a:stretch>
        </p:blipFill>
        <p:spPr bwMode="auto">
          <a:xfrm>
            <a:off x="7268204" y="3733800"/>
            <a:ext cx="1723396" cy="2438400"/>
          </a:xfrm>
          <a:prstGeom prst="rect">
            <a:avLst/>
          </a:prstGeom>
          <a:noFill/>
          <a:ln w="9525">
            <a:noFill/>
            <a:miter lim="800000"/>
            <a:headEnd/>
            <a:tailEnd/>
          </a:ln>
        </p:spPr>
      </p:pic>
      <p:pic>
        <p:nvPicPr>
          <p:cNvPr id="7" name="Picture 6" descr="hepa_01.JPG"/>
          <p:cNvPicPr>
            <a:picLocks noChangeAspect="1"/>
          </p:cNvPicPr>
          <p:nvPr/>
        </p:nvPicPr>
        <p:blipFill>
          <a:blip r:embed="rId8" cstate="print"/>
          <a:stretch>
            <a:fillRect/>
          </a:stretch>
        </p:blipFill>
        <p:spPr>
          <a:xfrm>
            <a:off x="0" y="685801"/>
            <a:ext cx="2457071" cy="1447800"/>
          </a:xfrm>
          <a:prstGeom prst="rect">
            <a:avLst/>
          </a:prstGeom>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Dry Heat Sterilization</a:t>
            </a:r>
          </a:p>
        </p:txBody>
      </p:sp>
      <p:pic>
        <p:nvPicPr>
          <p:cNvPr id="22531" name="Picture 10"/>
          <p:cNvPicPr>
            <a:picLocks noChangeAspect="1" noChangeArrowheads="1"/>
          </p:cNvPicPr>
          <p:nvPr/>
        </p:nvPicPr>
        <p:blipFill>
          <a:blip r:embed="rId3"/>
          <a:srcRect/>
          <a:stretch>
            <a:fillRect/>
          </a:stretch>
        </p:blipFill>
        <p:spPr bwMode="auto">
          <a:xfrm>
            <a:off x="2684462" y="3581400"/>
            <a:ext cx="1811338" cy="2424112"/>
          </a:xfrm>
          <a:prstGeom prst="rect">
            <a:avLst/>
          </a:prstGeom>
          <a:noFill/>
          <a:ln w="9525">
            <a:solidFill>
              <a:srgbClr val="000000"/>
            </a:solidFill>
            <a:miter lim="800000"/>
            <a:headEnd/>
            <a:tailEnd/>
          </a:ln>
        </p:spPr>
      </p:pic>
      <p:sp>
        <p:nvSpPr>
          <p:cNvPr id="22532" name="TextBox 8"/>
          <p:cNvSpPr txBox="1">
            <a:spLocks noChangeArrowheads="1"/>
          </p:cNvSpPr>
          <p:nvPr/>
        </p:nvSpPr>
        <p:spPr bwMode="auto">
          <a:xfrm>
            <a:off x="347663" y="3798888"/>
            <a:ext cx="2254250" cy="769937"/>
          </a:xfrm>
          <a:prstGeom prst="rect">
            <a:avLst/>
          </a:prstGeom>
          <a:noFill/>
          <a:ln w="9525">
            <a:noFill/>
            <a:miter lim="800000"/>
            <a:headEnd/>
            <a:tailEnd/>
          </a:ln>
        </p:spPr>
        <p:txBody>
          <a:bodyPr>
            <a:spAutoFit/>
          </a:bodyPr>
          <a:lstStyle/>
          <a:p>
            <a:r>
              <a:rPr lang="en-US" sz="1600"/>
              <a:t>White paper:</a:t>
            </a:r>
          </a:p>
          <a:p>
            <a:r>
              <a:rPr lang="en-US" sz="1400">
                <a:latin typeface="Times New Roman" pitchFamily="18" charset="0"/>
                <a:cs typeface="Times New Roman" pitchFamily="18" charset="0"/>
              </a:rPr>
              <a:t>“Efficient Heat Sterilization</a:t>
            </a:r>
          </a:p>
          <a:p>
            <a:r>
              <a:rPr lang="en-US" sz="1400">
                <a:latin typeface="Times New Roman" pitchFamily="18" charset="0"/>
                <a:cs typeface="Times New Roman" pitchFamily="18" charset="0"/>
              </a:rPr>
              <a:t>in CO</a:t>
            </a:r>
            <a:r>
              <a:rPr lang="en-US" sz="1400" baseline="-25000">
                <a:latin typeface="Times New Roman" pitchFamily="18" charset="0"/>
                <a:cs typeface="Times New Roman" pitchFamily="18" charset="0"/>
              </a:rPr>
              <a:t>2</a:t>
            </a:r>
            <a:r>
              <a:rPr lang="en-US" sz="1400">
                <a:latin typeface="Times New Roman" pitchFamily="18" charset="0"/>
                <a:cs typeface="Times New Roman" pitchFamily="18" charset="0"/>
              </a:rPr>
              <a:t> Incubators”</a:t>
            </a:r>
          </a:p>
        </p:txBody>
      </p:sp>
      <p:pic>
        <p:nvPicPr>
          <p:cNvPr id="22533" name="Picture 9"/>
          <p:cNvPicPr>
            <a:picLocks noGrp="1" noChangeAspect="1" noChangeArrowheads="1"/>
          </p:cNvPicPr>
          <p:nvPr>
            <p:ph idx="1"/>
          </p:nvPr>
        </p:nvPicPr>
        <p:blipFill>
          <a:blip r:embed="rId4"/>
          <a:srcRect/>
          <a:stretch>
            <a:fillRect/>
          </a:stretch>
        </p:blipFill>
        <p:spPr>
          <a:xfrm>
            <a:off x="223838" y="1123950"/>
            <a:ext cx="4887912" cy="2090738"/>
          </a:xfrm>
          <a:noFill/>
        </p:spPr>
      </p:pic>
      <p:pic>
        <p:nvPicPr>
          <p:cNvPr id="22534" name="Picture 10"/>
          <p:cNvPicPr>
            <a:picLocks noChangeAspect="1" noChangeArrowheads="1"/>
          </p:cNvPicPr>
          <p:nvPr/>
        </p:nvPicPr>
        <p:blipFill>
          <a:blip r:embed="rId5"/>
          <a:srcRect/>
          <a:stretch>
            <a:fillRect/>
          </a:stretch>
        </p:blipFill>
        <p:spPr bwMode="auto">
          <a:xfrm>
            <a:off x="5592763" y="1098550"/>
            <a:ext cx="2124075" cy="2238375"/>
          </a:xfrm>
          <a:prstGeom prst="rect">
            <a:avLst/>
          </a:prstGeom>
          <a:noFill/>
          <a:ln w="9525">
            <a:noFill/>
            <a:miter lim="800000"/>
            <a:headEnd/>
            <a:tailEnd/>
          </a:ln>
        </p:spPr>
      </p:pic>
      <p:pic>
        <p:nvPicPr>
          <p:cNvPr id="22535" name="Picture 12"/>
          <p:cNvPicPr>
            <a:picLocks noChangeAspect="1" noChangeArrowheads="1"/>
          </p:cNvPicPr>
          <p:nvPr/>
        </p:nvPicPr>
        <p:blipFill>
          <a:blip r:embed="rId6"/>
          <a:srcRect/>
          <a:stretch>
            <a:fillRect/>
          </a:stretch>
        </p:blipFill>
        <p:spPr bwMode="auto">
          <a:xfrm>
            <a:off x="5045075" y="3565525"/>
            <a:ext cx="3219450" cy="2171700"/>
          </a:xfrm>
          <a:prstGeom prst="rect">
            <a:avLst/>
          </a:prstGeom>
          <a:noFill/>
          <a:ln w="9525">
            <a:noFill/>
            <a:miter lim="800000"/>
            <a:headEnd/>
            <a:tailEnd/>
          </a:ln>
        </p:spPr>
      </p:pic>
      <p:pic>
        <p:nvPicPr>
          <p:cNvPr id="22536" name="Picture 13"/>
          <p:cNvPicPr>
            <a:picLocks noChangeAspect="1" noChangeArrowheads="1"/>
          </p:cNvPicPr>
          <p:nvPr/>
        </p:nvPicPr>
        <p:blipFill>
          <a:blip r:embed="rId7"/>
          <a:srcRect/>
          <a:stretch>
            <a:fillRect/>
          </a:stretch>
        </p:blipFill>
        <p:spPr bwMode="auto">
          <a:xfrm>
            <a:off x="5561013" y="5764213"/>
            <a:ext cx="2362200" cy="3524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Thermo Scientific Provides Tools You Can Use!</a:t>
            </a:r>
          </a:p>
        </p:txBody>
      </p:sp>
      <p:sp>
        <p:nvSpPr>
          <p:cNvPr id="24579" name="Content Placeholder 2"/>
          <p:cNvSpPr>
            <a:spLocks noGrp="1"/>
          </p:cNvSpPr>
          <p:nvPr>
            <p:ph idx="1"/>
          </p:nvPr>
        </p:nvSpPr>
        <p:spPr>
          <a:xfrm>
            <a:off x="234950" y="1185863"/>
            <a:ext cx="8442325" cy="3568700"/>
          </a:xfrm>
        </p:spPr>
        <p:txBody>
          <a:bodyPr/>
          <a:lstStyle/>
          <a:p>
            <a:r>
              <a:rPr lang="en-US" smtClean="0"/>
              <a:t>At Thermo, we are committed to providing the best customer experience before and after the sale</a:t>
            </a:r>
          </a:p>
          <a:p>
            <a:r>
              <a:rPr lang="en-US" smtClean="0"/>
              <a:t>Expertise and history continue to drive innovation</a:t>
            </a:r>
          </a:p>
          <a:p>
            <a:r>
              <a:rPr lang="en-US" smtClean="0"/>
              <a:t>Visit our website, </a:t>
            </a:r>
            <a:r>
              <a:rPr lang="en-US" b="1" u="sng" smtClean="0">
                <a:solidFill>
                  <a:srgbClr val="0070C0"/>
                </a:solidFill>
              </a:rPr>
              <a:t>www.thermoscientific.com/co2incubators</a:t>
            </a:r>
          </a:p>
          <a:p>
            <a:pPr lvl="1"/>
            <a:r>
              <a:rPr lang="en-US" smtClean="0"/>
              <a:t>Information about new and existing features</a:t>
            </a:r>
          </a:p>
          <a:p>
            <a:pPr lvl="1"/>
            <a:r>
              <a:rPr lang="en-US" smtClean="0"/>
              <a:t>Interesting articles building on new discoveries</a:t>
            </a:r>
          </a:p>
          <a:p>
            <a:pPr lvl="1"/>
            <a:r>
              <a:rPr lang="en-US" smtClean="0"/>
              <a:t>Helpful Application Notes</a:t>
            </a:r>
          </a:p>
          <a:p>
            <a:pPr lvl="1"/>
            <a:r>
              <a:rPr lang="en-US" smtClean="0"/>
              <a:t>Informative Smart Notes</a:t>
            </a:r>
          </a:p>
          <a:p>
            <a:pPr lvl="1"/>
            <a:r>
              <a:rPr lang="en-US" smtClean="0"/>
              <a:t>And more!</a:t>
            </a:r>
          </a:p>
          <a:p>
            <a:r>
              <a:rPr lang="en-US" smtClean="0"/>
              <a:t>Have a question? Contact us!</a:t>
            </a:r>
          </a:p>
        </p:txBody>
      </p:sp>
      <p:pic>
        <p:nvPicPr>
          <p:cNvPr id="5" name="Picture 4" descr="LMMpt1.jpg"/>
          <p:cNvPicPr>
            <a:picLocks noChangeAspect="1"/>
          </p:cNvPicPr>
          <p:nvPr/>
        </p:nvPicPr>
        <p:blipFill>
          <a:blip r:embed="rId3" cstate="print"/>
          <a:stretch>
            <a:fillRect/>
          </a:stretch>
        </p:blipFill>
        <p:spPr>
          <a:xfrm>
            <a:off x="7401237" y="2794192"/>
            <a:ext cx="1392245" cy="18211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LMMpt2.jpg"/>
          <p:cNvPicPr>
            <a:picLocks noChangeAspect="1"/>
          </p:cNvPicPr>
          <p:nvPr/>
        </p:nvPicPr>
        <p:blipFill>
          <a:blip r:embed="rId4" cstate="print"/>
          <a:stretch>
            <a:fillRect/>
          </a:stretch>
        </p:blipFill>
        <p:spPr>
          <a:xfrm>
            <a:off x="7069126" y="3180615"/>
            <a:ext cx="1399628" cy="18823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582" name="Picture 10" descr="O2cover.JPG"/>
          <p:cNvPicPr>
            <a:picLocks noChangeAspect="1"/>
          </p:cNvPicPr>
          <p:nvPr/>
        </p:nvPicPr>
        <p:blipFill>
          <a:blip r:embed="rId5"/>
          <a:srcRect/>
          <a:stretch>
            <a:fillRect/>
          </a:stretch>
        </p:blipFill>
        <p:spPr bwMode="auto">
          <a:xfrm>
            <a:off x="6259513" y="3562350"/>
            <a:ext cx="1462087" cy="2060575"/>
          </a:xfrm>
          <a:prstGeom prst="rect">
            <a:avLst/>
          </a:prstGeom>
          <a:noFill/>
          <a:ln w="9525">
            <a:noFill/>
            <a:miter lim="800000"/>
            <a:headEnd/>
            <a:tailEnd/>
          </a:ln>
        </p:spPr>
      </p:pic>
      <p:pic>
        <p:nvPicPr>
          <p:cNvPr id="7" name="Picture 6" descr="LMMpt3.jpg"/>
          <p:cNvPicPr>
            <a:picLocks noChangeAspect="1"/>
          </p:cNvPicPr>
          <p:nvPr/>
        </p:nvPicPr>
        <p:blipFill>
          <a:blip r:embed="rId6" cstate="print"/>
          <a:stretch>
            <a:fillRect/>
          </a:stretch>
        </p:blipFill>
        <p:spPr>
          <a:xfrm>
            <a:off x="7517390" y="4294288"/>
            <a:ext cx="1419972" cy="1839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Total Thermal Cover.jpg"/>
          <p:cNvPicPr>
            <a:picLocks noChangeAspect="1"/>
          </p:cNvPicPr>
          <p:nvPr/>
        </p:nvPicPr>
        <p:blipFill>
          <a:blip r:embed="rId7"/>
          <a:stretch>
            <a:fillRect/>
          </a:stretch>
        </p:blipFill>
        <p:spPr>
          <a:xfrm>
            <a:off x="4484688" y="4295775"/>
            <a:ext cx="1250950" cy="1668463"/>
          </a:xfrm>
          <a:prstGeom prst="rect">
            <a:avLst/>
          </a:prstGeom>
        </p:spPr>
        <p:style>
          <a:lnRef idx="1">
            <a:schemeClr val="accent3"/>
          </a:lnRef>
          <a:fillRef idx="2">
            <a:schemeClr val="accent3"/>
          </a:fillRef>
          <a:effectRef idx="1">
            <a:schemeClr val="accent3"/>
          </a:effectRef>
          <a:fontRef idx="minor">
            <a:schemeClr val="dk1"/>
          </a:fontRef>
        </p:style>
      </p:pic>
      <p:pic>
        <p:nvPicPr>
          <p:cNvPr id="9" name="Picture 8" descr="Class 100 cover.jpg"/>
          <p:cNvPicPr>
            <a:picLocks noChangeAspect="1"/>
          </p:cNvPicPr>
          <p:nvPr/>
        </p:nvPicPr>
        <p:blipFill>
          <a:blip r:embed="rId8"/>
          <a:stretch>
            <a:fillRect/>
          </a:stretch>
        </p:blipFill>
        <p:spPr>
          <a:xfrm>
            <a:off x="4797425" y="3705225"/>
            <a:ext cx="1336675" cy="1762125"/>
          </a:xfrm>
          <a:prstGeom prst="rect">
            <a:avLst/>
          </a:prstGeom>
        </p:spPr>
        <p:style>
          <a:lnRef idx="1">
            <a:schemeClr val="accent3"/>
          </a:lnRef>
          <a:fillRef idx="2">
            <a:schemeClr val="accent3"/>
          </a:fillRef>
          <a:effectRef idx="1">
            <a:schemeClr val="accent3"/>
          </a:effectRef>
          <a:fontRef idx="minor">
            <a:schemeClr val="dk1"/>
          </a:fontRef>
        </p:style>
      </p:pic>
      <p:pic>
        <p:nvPicPr>
          <p:cNvPr id="10" name="Picture 9" descr="Smarty Note1.jpg"/>
          <p:cNvPicPr>
            <a:picLocks noChangeAspect="1"/>
          </p:cNvPicPr>
          <p:nvPr/>
        </p:nvPicPr>
        <p:blipFill>
          <a:blip r:embed="rId9"/>
          <a:stretch>
            <a:fillRect/>
          </a:stretch>
        </p:blipFill>
        <p:spPr>
          <a:xfrm>
            <a:off x="5926138" y="4364038"/>
            <a:ext cx="1309687" cy="1749425"/>
          </a:xfrm>
          <a:prstGeom prst="rect">
            <a:avLst/>
          </a:prstGeom>
        </p:spPr>
        <p:style>
          <a:lnRef idx="1">
            <a:schemeClr val="accent3"/>
          </a:lnRef>
          <a:fillRef idx="2">
            <a:schemeClr val="accent3"/>
          </a:fillRef>
          <a:effectRef idx="1">
            <a:schemeClr val="accent3"/>
          </a:effectRef>
          <a:fontRef idx="minor">
            <a:schemeClr val="dk1"/>
          </a:fontRef>
        </p:style>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hermoFisher_Template_External_4x3 090415">
  <a:themeElements>
    <a:clrScheme name="2015-CorpColor-PPT">
      <a:dk1>
        <a:srgbClr val="000000"/>
      </a:dk1>
      <a:lt1>
        <a:srgbClr val="FFFFFF"/>
      </a:lt1>
      <a:dk2>
        <a:srgbClr val="262262"/>
      </a:dk2>
      <a:lt2>
        <a:srgbClr val="B6B8BA"/>
      </a:lt2>
      <a:accent1>
        <a:srgbClr val="2583D1"/>
      </a:accent1>
      <a:accent2>
        <a:srgbClr val="32642B"/>
      </a:accent2>
      <a:accent3>
        <a:srgbClr val="00548B"/>
      </a:accent3>
      <a:accent4>
        <a:srgbClr val="EE3134"/>
      </a:accent4>
      <a:accent5>
        <a:srgbClr val="555759"/>
      </a:accent5>
      <a:accent6>
        <a:srgbClr val="EBB220"/>
      </a:accent6>
      <a:hlink>
        <a:srgbClr val="00B0F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lumMod val="60000"/>
            <a:lumOff val="40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sz="1800" dirty="0" smtClean="0">
            <a:latin typeface="Arial" pitchFamily="12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24" charset="0"/>
          </a:defRPr>
        </a:defPPr>
      </a:lstStyle>
    </a:lnDef>
  </a:objectDefaults>
  <a:extraClrSchemeLst/>
  <a:custClrLst>
    <a:custClr name="Red 187">
      <a:srgbClr val="AD1E2D"/>
    </a:custClr>
    <a:custClr name="Orange 716">
      <a:srgbClr val="ED7700"/>
    </a:custClr>
    <a:custClr name="716 Light">
      <a:srgbClr val="EA9F54"/>
    </a:custClr>
    <a:custClr name="Green 390">
      <a:srgbClr val="7FBA00"/>
    </a:custClr>
    <a:custClr name="BlueGreen 7476">
      <a:srgbClr val="065056"/>
    </a:custClr>
    <a:custClr name="7476 Light">
      <a:srgbClr val="09757D"/>
    </a:custClr>
    <a:custClr name="629 Dark">
      <a:srgbClr val="3A9CB0"/>
    </a:custClr>
    <a:custClr name="Blue 284">
      <a:srgbClr val="6DABE4"/>
    </a:custClr>
    <a:custClr name="Purple 272">
      <a:srgbClr val="7474C1"/>
    </a:custClr>
    <a:custClr name="Purple 269">
      <a:srgbClr val="522D6D"/>
    </a:custClr>
  </a:custClrLst>
  <a:extLst>
    <a:ext uri="{05A4C25C-085E-4340-85A3-A5531E510DB2}">
      <thm15:themeFamily xmlns:thm15="http://schemas.microsoft.com/office/thememl/2012/main" name="Thermo Fisher-template-2015-external-4x3.potx" id="{9F5DC0CB-F1E2-4C70-866B-1D5272A98F35}" vid="{79121FE7-9262-4760-94D6-522FBD9435EA}"/>
    </a:ext>
  </a:extLst>
</a:theme>
</file>

<file path=ppt/theme/theme2.xml><?xml version="1.0" encoding="utf-8"?>
<a:theme xmlns:a="http://schemas.openxmlformats.org/drawingml/2006/main" name="Office Theme">
  <a:themeElements>
    <a:clrScheme name="2015-CorpColor-PPT">
      <a:dk1>
        <a:srgbClr val="000000"/>
      </a:dk1>
      <a:lt1>
        <a:srgbClr val="FFFFFF"/>
      </a:lt1>
      <a:dk2>
        <a:srgbClr val="262262"/>
      </a:dk2>
      <a:lt2>
        <a:srgbClr val="B6B8BA"/>
      </a:lt2>
      <a:accent1>
        <a:srgbClr val="2583D1"/>
      </a:accent1>
      <a:accent2>
        <a:srgbClr val="32642B"/>
      </a:accent2>
      <a:accent3>
        <a:srgbClr val="00548B"/>
      </a:accent3>
      <a:accent4>
        <a:srgbClr val="EE3134"/>
      </a:accent4>
      <a:accent5>
        <a:srgbClr val="555759"/>
      </a:accent5>
      <a:accent6>
        <a:srgbClr val="EDAB1F"/>
      </a:accent6>
      <a:hlink>
        <a:srgbClr val="00B0F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2015-CorpColor-PPT">
      <a:dk1>
        <a:srgbClr val="000000"/>
      </a:dk1>
      <a:lt1>
        <a:srgbClr val="FFFFFF"/>
      </a:lt1>
      <a:dk2>
        <a:srgbClr val="262262"/>
      </a:dk2>
      <a:lt2>
        <a:srgbClr val="B6B8BA"/>
      </a:lt2>
      <a:accent1>
        <a:srgbClr val="2583D1"/>
      </a:accent1>
      <a:accent2>
        <a:srgbClr val="32642B"/>
      </a:accent2>
      <a:accent3>
        <a:srgbClr val="00548B"/>
      </a:accent3>
      <a:accent4>
        <a:srgbClr val="EE3134"/>
      </a:accent4>
      <a:accent5>
        <a:srgbClr val="555759"/>
      </a:accent5>
      <a:accent6>
        <a:srgbClr val="EDAB1F"/>
      </a:accent6>
      <a:hlink>
        <a:srgbClr val="00B0F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4B2157F6D8FE458D91B2E2A8D3B218" ma:contentTypeVersion="1" ma:contentTypeDescription="Create a new document." ma:contentTypeScope="" ma:versionID="591c0eb2ee540ad6a1ddf18fd9265de8">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F176BB4-2859-48E3-9CB5-BE6F5E731E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55EAAA62-657F-4D93-8F56-50E58AA4AAED}">
  <ds:schemaRefs>
    <ds:schemaRef ds:uri="http://schemas.microsoft.com/sharepoint/v3/contenttype/forms"/>
  </ds:schemaRefs>
</ds:datastoreItem>
</file>

<file path=customXml/itemProps3.xml><?xml version="1.0" encoding="utf-8"?>
<ds:datastoreItem xmlns:ds="http://schemas.openxmlformats.org/officeDocument/2006/customXml" ds:itemID="{2C938415-B0C9-44DB-A282-DFBD92CC9F7A}">
  <ds:schemaRefs>
    <ds:schemaRef ds:uri="http://purl.org/dc/elements/1.1/"/>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ThermoFisher_Template_External_4x3 090415</Template>
  <TotalTime>3894</TotalTime>
  <Words>1160</Words>
  <Application>Microsoft Office PowerPoint</Application>
  <PresentationFormat>On-screen Show (4:3)</PresentationFormat>
  <Paragraphs>122</Paragraphs>
  <Slides>17</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ＭＳ Ｐゴシック</vt:lpstr>
      <vt:lpstr>Arial</vt:lpstr>
      <vt:lpstr>HelveticaNeue-BoldCond</vt:lpstr>
      <vt:lpstr>HelveticaNeue-LightCondObl</vt:lpstr>
      <vt:lpstr>Symbol</vt:lpstr>
      <vt:lpstr>Times New Roman</vt:lpstr>
      <vt:lpstr>Wingdings</vt:lpstr>
      <vt:lpstr>ThermoFisher_Template_External_4x3 090415</vt:lpstr>
      <vt:lpstr>Preventing Contamination in Cell Culture and in the CO2 Incubator</vt:lpstr>
      <vt:lpstr>But How Can I Reduce Contamination?</vt:lpstr>
      <vt:lpstr>Don’t Relax Your Aseptic Technique!</vt:lpstr>
      <vt:lpstr>Clean the Lab 1-2 Times Per Month (Minimum)</vt:lpstr>
      <vt:lpstr>Reduce Growth in Refrigerated Storage</vt:lpstr>
      <vt:lpstr>Use of disinfectants</vt:lpstr>
      <vt:lpstr>What About the CO2 Incubator?</vt:lpstr>
      <vt:lpstr>Proper Procedure for cleaning &amp; Disinfection CO2  Incubator</vt:lpstr>
      <vt:lpstr>Proper Procedure for cleaning &amp; Disinfection CO2  Incubator</vt:lpstr>
      <vt:lpstr> What type of water should I use?</vt:lpstr>
      <vt:lpstr>Characteristics of Water Types Commonly used</vt:lpstr>
      <vt:lpstr>Clean the Incubator Exterior</vt:lpstr>
      <vt:lpstr>Complete Contamination Control </vt:lpstr>
      <vt:lpstr>Antimicrobial Copper Incubators</vt:lpstr>
      <vt:lpstr>Thermo Scientific HEPA Filtration System</vt:lpstr>
      <vt:lpstr>Dry Heat Sterilization</vt:lpstr>
      <vt:lpstr>Thermo Scientific Provides Tools You Can Use!</vt:lpstr>
    </vt:vector>
  </TitlesOfParts>
  <Company>Thermo Fisher Scientific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Template 4:3 for External Use</dc:title>
  <dc:creator>gary.schoedler</dc:creator>
  <cp:lastModifiedBy>Schoedler, Gary</cp:lastModifiedBy>
  <cp:revision>70</cp:revision>
  <cp:lastPrinted>2015-07-29T16:29:42Z</cp:lastPrinted>
  <dcterms:created xsi:type="dcterms:W3CDTF">2015-09-04T12:03:37Z</dcterms:created>
  <dcterms:modified xsi:type="dcterms:W3CDTF">2018-06-07T14:11:58Z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0x010100724B2157F6D8FE458D91B2E2A8D3B218</vt:lpwstr>
  </property>
</Properties>
</file>