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>
      <p:cViewPr varScale="1">
        <p:scale>
          <a:sx n="121" d="100"/>
          <a:sy n="121" d="100"/>
        </p:scale>
        <p:origin x="16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3D6BC-2C90-BF40-B1E3-BBF2BC905B28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4A6C-A2A0-554D-91AB-6EBE09B78F4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271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9.1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232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46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981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995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397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240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8424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92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644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661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9.9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4A6C-A2A0-554D-91AB-6EBE09B78F40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004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671849" y="1539349"/>
            <a:ext cx="4309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9: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Economic Fluctuations and Macroeconomic 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253" y="355620"/>
            <a:ext cx="7823634" cy="54359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73" y="457225"/>
            <a:ext cx="6350352" cy="47246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58831"/>
            <a:ext cx="8738085" cy="5029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254014"/>
            <a:ext cx="8788887" cy="6553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914451"/>
            <a:ext cx="8839690" cy="5029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14" y="406422"/>
            <a:ext cx="8788887" cy="6096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6" y="762042"/>
            <a:ext cx="7264803" cy="5588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965253"/>
            <a:ext cx="8941296" cy="50802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239" y="812845"/>
            <a:ext cx="7925240" cy="55375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812845"/>
            <a:ext cx="7518817" cy="5486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295" y="1117662"/>
            <a:ext cx="6096338" cy="45722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</Words>
  <Application>Microsoft Macintosh PowerPoint</Application>
  <PresentationFormat>Custom</PresentationFormat>
  <Paragraphs>25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2</cp:revision>
  <dcterms:created xsi:type="dcterms:W3CDTF">2024-08-30T20:36:25Z</dcterms:created>
  <dcterms:modified xsi:type="dcterms:W3CDTF">2024-09-03T15:50:24Z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