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>
      <p:cViewPr varScale="1">
        <p:scale>
          <a:sx n="121" d="100"/>
          <a:sy n="121" d="100"/>
        </p:scale>
        <p:origin x="16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E81E-73DE-714A-932A-F8E11799F691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622F5-0EE2-D844-9A12-5D39A15481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024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090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7.10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396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7.11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9255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7.2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6352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7.3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747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7.4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434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7.5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1022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7.6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32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7.7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601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7.8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608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7.9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22F5-0EE2-D844-9A12-5D39A1548191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1791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724400" y="2451009"/>
            <a:ext cx="4191000" cy="196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713" b="1" dirty="0">
                <a:solidFill>
                  <a:schemeClr val="accent1">
                    <a:lumMod val="50000"/>
                  </a:schemeClr>
                </a:solidFill>
              </a:rPr>
              <a:t>Chapter 7:</a:t>
            </a:r>
          </a:p>
          <a:p>
            <a:endParaRPr lang="en-US" altLang="en-US" sz="3713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3713" b="1" dirty="0">
                <a:solidFill>
                  <a:schemeClr val="accent1">
                    <a:lumMod val="50000"/>
                  </a:schemeClr>
                </a:solidFill>
              </a:rPr>
              <a:t>Markets for Labor</a:t>
            </a:r>
            <a:endParaRPr lang="en-US" altLang="en-US" sz="2700" dirty="0"/>
          </a:p>
          <a:p>
            <a:endParaRPr lang="en-US" sz="1013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101606"/>
            <a:ext cx="8992099" cy="66043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101606"/>
            <a:ext cx="8738085" cy="6705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101606"/>
            <a:ext cx="8738085" cy="6655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845" y="914451"/>
            <a:ext cx="7518817" cy="5639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73" y="914451"/>
            <a:ext cx="7569620" cy="5639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73" y="1066859"/>
            <a:ext cx="7722028" cy="5588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070" y="508028"/>
            <a:ext cx="7772831" cy="6350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845" y="965253"/>
            <a:ext cx="7264803" cy="5029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101606"/>
            <a:ext cx="8788887" cy="66551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203211"/>
            <a:ext cx="8788887" cy="6350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101606"/>
            <a:ext cx="8788887" cy="6655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</Words>
  <Application>Microsoft Macintosh PowerPoint</Application>
  <PresentationFormat>Custom</PresentationFormat>
  <Paragraphs>25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2</cp:revision>
  <dcterms:created xsi:type="dcterms:W3CDTF">2024-08-30T20:27:13Z</dcterms:created>
  <dcterms:modified xsi:type="dcterms:W3CDTF">2024-09-03T15:48:33Z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