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84" r:id="rId11"/>
    <p:sldId id="285" r:id="rId12"/>
    <p:sldId id="286" r:id="rId13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>
      <p:cViewPr>
        <p:scale>
          <a:sx n="80" d="100"/>
          <a:sy n="80" d="100"/>
        </p:scale>
        <p:origin x="2800" y="10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12C7F-11A1-E744-90F0-817F1F9B1737}" type="datetimeFigureOut">
              <a:rPr lang="en-VN" smtClean="0"/>
              <a:t>03/09/2024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D8F91-C46A-4A48-9B2D-6E8413F1BC5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685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6.1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D8F91-C46A-4A48-9B2D-6E8413F1BC58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3336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6.2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D8F91-C46A-4A48-9B2D-6E8413F1BC58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716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6.3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D8F91-C46A-4A48-9B2D-6E8413F1BC58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510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6.4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D8F91-C46A-4A48-9B2D-6E8413F1BC58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794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6.5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D8F91-C46A-4A48-9B2D-6E8413F1BC58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3797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6.6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D8F91-C46A-4A48-9B2D-6E8413F1BC58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7828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D8F91-C46A-4A48-9B2D-6E8413F1BC58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002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800600" y="2462679"/>
            <a:ext cx="4281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Chapter 6:</a:t>
            </a:r>
          </a:p>
          <a:p>
            <a:endParaRPr lang="en-US" alt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Market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2" y="125105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8AD7-57E2-66B9-4436-941F5C39559D}"/>
              </a:ext>
            </a:extLst>
          </p:cNvPr>
          <p:cNvSpPr txBox="1">
            <a:spLocks/>
          </p:cNvSpPr>
          <p:nvPr/>
        </p:nvSpPr>
        <p:spPr>
          <a:xfrm>
            <a:off x="554708" y="1183348"/>
            <a:ext cx="8120802" cy="7248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Table 6.2  Profit Maximization, Based on Analysis of Marginal Costs and Marginal Revenues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B08CB-C204-5D0B-4D5C-AC4FEA447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8" y="1908175"/>
            <a:ext cx="8034584" cy="37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092A-1E34-3B46-FFB7-DAAE9CE3B0E9}"/>
              </a:ext>
            </a:extLst>
          </p:cNvPr>
          <p:cNvSpPr txBox="1">
            <a:spLocks/>
          </p:cNvSpPr>
          <p:nvPr/>
        </p:nvSpPr>
        <p:spPr>
          <a:xfrm>
            <a:off x="387611" y="1320820"/>
            <a:ext cx="8368776" cy="419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Table 6.3  Impact of a Decrease in Corn Prices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4A176-4EBF-A2C5-49B0-CC3D1196D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0" y="1733095"/>
            <a:ext cx="8489439" cy="33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07D7-9830-3D9D-D6CC-FF2F87D3D2E8}"/>
              </a:ext>
            </a:extLst>
          </p:cNvPr>
          <p:cNvSpPr txBox="1">
            <a:spLocks/>
          </p:cNvSpPr>
          <p:nvPr/>
        </p:nvSpPr>
        <p:spPr>
          <a:xfrm>
            <a:off x="387811" y="1562486"/>
            <a:ext cx="8078454" cy="374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Table 6.4  Total and Marginal Revenue for a Monopolist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C4E32-FB03-75C3-7F21-95569C9B3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1" y="1966007"/>
            <a:ext cx="8368377" cy="31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8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59" y="609634"/>
            <a:ext cx="7976042" cy="5994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50803"/>
            <a:ext cx="8941296" cy="6807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50803"/>
            <a:ext cx="8941296" cy="6655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50803"/>
            <a:ext cx="9042902" cy="67059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25" y="1270070"/>
            <a:ext cx="8331662" cy="53850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33" y="406422"/>
            <a:ext cx="7417211" cy="5791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101606"/>
            <a:ext cx="8992099" cy="6705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E5BB-B712-AE10-9D5C-4C1FC2535973}"/>
              </a:ext>
            </a:extLst>
          </p:cNvPr>
          <p:cNvSpPr txBox="1">
            <a:spLocks/>
          </p:cNvSpPr>
          <p:nvPr/>
        </p:nvSpPr>
        <p:spPr>
          <a:xfrm>
            <a:off x="229511" y="1374775"/>
            <a:ext cx="8190443" cy="38010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/>
              <a:t>Table 6.1 Profit Maximization, Based on Analysis of Total Costs and Total Revenues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7FCB4-763D-1B66-FAE5-99DFD246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8" y="1661942"/>
            <a:ext cx="8742784" cy="35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72</Words>
  <Application>Microsoft Macintosh PowerPoint</Application>
  <PresentationFormat>Custom</PresentationFormat>
  <Paragraphs>21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5</cp:revision>
  <dcterms:created xsi:type="dcterms:W3CDTF">2024-08-30T20:18:29Z</dcterms:created>
  <dcterms:modified xsi:type="dcterms:W3CDTF">2024-09-03T18:35:05Z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