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84" r:id="rId11"/>
    <p:sldId id="285" r:id="rId12"/>
    <p:sldId id="286" r:id="rId13"/>
    <p:sldId id="287" r:id="rId14"/>
  </p:sldIdLst>
  <p:sldSz cx="9144000" cy="6864350"/>
  <p:notesSz cx="9144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>
      <p:cViewPr>
        <p:scale>
          <a:sx n="86" d="100"/>
          <a:sy n="86" d="100"/>
        </p:scale>
        <p:origin x="1440" y="9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9404F-42E8-7D46-BA05-5083A1ED5A41}" type="datetimeFigureOut">
              <a:rPr lang="en-VN" smtClean="0"/>
              <a:t>03/09/2024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02A3D-F0ED-8645-B0D6-548CAED7459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76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5.1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90514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Table 5.3  Calculating Marginal Product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5227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Table 5.4  Cost of Corn Production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6833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5.2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2772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5.3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489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5.4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1690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5.5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8375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5.6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4869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</a:t>
            </a:r>
            <a:r>
              <a:rPr lang="en-US" baseline="0" dirty="0"/>
              <a:t> for Exercise 5. Note: No caption. (Unchanged from first edition)</a:t>
            </a:r>
            <a:endParaRPr lang="en-US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86925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Table 5.1  Gail’s Cost of Farming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447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Table 5.2  Corn Production Function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02A3D-F0ED-8645-B0D6-548CAED7459A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0714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17" y="274574"/>
            <a:ext cx="823531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8800"/>
            <a:ext cx="82353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4876800" y="2462679"/>
            <a:ext cx="3874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Chapter 5:</a:t>
            </a:r>
          </a:p>
          <a:p>
            <a:endParaRPr lang="en-US" alt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Production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F4C3-5B50-A796-A61D-792E2A3C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2" y="125105"/>
            <a:ext cx="4576553" cy="6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20A2-04B0-C6A9-5EE7-8CBEDE7DB27B}"/>
              </a:ext>
            </a:extLst>
          </p:cNvPr>
          <p:cNvSpPr txBox="1">
            <a:spLocks/>
          </p:cNvSpPr>
          <p:nvPr/>
        </p:nvSpPr>
        <p:spPr>
          <a:xfrm>
            <a:off x="1231419" y="1072170"/>
            <a:ext cx="3721823" cy="5379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Table 5.2  Corn Production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7F302-1B95-7D6A-B2E8-4A9D01EDB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0" y="1450975"/>
            <a:ext cx="6639119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1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64D2-BE31-7644-2206-76A53F322A43}"/>
              </a:ext>
            </a:extLst>
          </p:cNvPr>
          <p:cNvSpPr txBox="1">
            <a:spLocks/>
          </p:cNvSpPr>
          <p:nvPr/>
        </p:nvSpPr>
        <p:spPr>
          <a:xfrm>
            <a:off x="281066" y="1638756"/>
            <a:ext cx="7683741" cy="370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Table 5.3  Calculating Marginal Product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81CF9-A8F4-8851-9C16-4158858CD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09223"/>
            <a:ext cx="8189574" cy="30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A699-EA72-F863-3DF9-49B88E9B1633}"/>
              </a:ext>
            </a:extLst>
          </p:cNvPr>
          <p:cNvSpPr txBox="1">
            <a:spLocks/>
          </p:cNvSpPr>
          <p:nvPr/>
        </p:nvSpPr>
        <p:spPr>
          <a:xfrm>
            <a:off x="158556" y="1671118"/>
            <a:ext cx="6642764" cy="3894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Table 5.4  Cost of Corn 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0C22A-D9F8-6514-B9B3-F0C891F4E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6" y="2060575"/>
            <a:ext cx="8826888" cy="32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2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1D58-09CE-74F7-5E67-62ECA6292BC9}"/>
              </a:ext>
            </a:extLst>
          </p:cNvPr>
          <p:cNvSpPr txBox="1">
            <a:spLocks/>
          </p:cNvSpPr>
          <p:nvPr/>
        </p:nvSpPr>
        <p:spPr>
          <a:xfrm>
            <a:off x="122113" y="1538073"/>
            <a:ext cx="6919546" cy="3948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Table 5.5  Marginal Cost of Corn Production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B0716-76B6-3092-8FB0-3EF3C85A2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" y="1984375"/>
            <a:ext cx="8949742" cy="35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" y="406422"/>
            <a:ext cx="8941296" cy="60455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16" y="1270070"/>
            <a:ext cx="8738085" cy="4623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16" y="1066859"/>
            <a:ext cx="7925240" cy="48262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" y="101606"/>
            <a:ext cx="8941296" cy="6451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152408"/>
            <a:ext cx="7468014" cy="66043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965253"/>
            <a:ext cx="8890493" cy="57407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" y="406422"/>
            <a:ext cx="8941296" cy="60455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486DB5-8875-DC44-41BA-B6BA826CD10E}"/>
              </a:ext>
            </a:extLst>
          </p:cNvPr>
          <p:cNvSpPr txBox="1">
            <a:spLocks/>
          </p:cNvSpPr>
          <p:nvPr/>
        </p:nvSpPr>
        <p:spPr>
          <a:xfrm>
            <a:off x="1524000" y="460375"/>
            <a:ext cx="3663418" cy="5379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Table 5.1  Gail’s Cost of Farming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D8170-1055-F115-72FC-EA0BE5E52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00" y="831395"/>
            <a:ext cx="5860799" cy="520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0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94</Words>
  <Application>Microsoft Macintosh PowerPoint</Application>
  <PresentationFormat>Custom</PresentationFormat>
  <Paragraphs>30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Laya Dang</cp:lastModifiedBy>
  <cp:revision>5</cp:revision>
  <dcterms:created xsi:type="dcterms:W3CDTF">2024-08-30T20:15:56Z</dcterms:created>
  <dcterms:modified xsi:type="dcterms:W3CDTF">2024-09-03T18:30:50Z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