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82" r:id="rId2"/>
    <p:sldId id="257" r:id="rId3"/>
    <p:sldId id="258" r:id="rId4"/>
    <p:sldId id="259" r:id="rId5"/>
    <p:sldId id="260" r:id="rId6"/>
    <p:sldId id="261" r:id="rId7"/>
    <p:sldId id="283" r:id="rId8"/>
  </p:sldIdLst>
  <p:sldSz cx="9144000" cy="6864350"/>
  <p:notesSz cx="9144000" cy="6864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75442"/>
  </p:normalViewPr>
  <p:slideViewPr>
    <p:cSldViewPr>
      <p:cViewPr>
        <p:scale>
          <a:sx n="75" d="100"/>
          <a:sy n="75" d="100"/>
        </p:scale>
        <p:origin x="1720" y="6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C6075-A74E-0E4D-9F45-507384A8AEA8}" type="datetimeFigureOut">
              <a:rPr lang="en-VN" smtClean="0"/>
              <a:t>03/09/2024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8838"/>
            <a:ext cx="3086100" cy="2316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3588"/>
            <a:ext cx="7315200" cy="27035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986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986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74945-1FD5-0842-BA77-5E5C15ABD2FB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26412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Figure 4.1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D74945-1FD5-0842-BA77-5E5C15ABD2FB}" type="slidenum">
              <a:rPr lang="en-VN" smtClean="0"/>
              <a:t>2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37226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4.2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D74945-1FD5-0842-BA77-5E5C15ABD2FB}" type="slidenum">
              <a:rPr lang="en-VN" smtClean="0"/>
              <a:t>3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21821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4.3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D74945-1FD5-0842-BA77-5E5C15ABD2FB}" type="slidenum">
              <a:rPr lang="en-VN" smtClean="0"/>
              <a:t>4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7218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4.4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D74945-1FD5-0842-BA77-5E5C15ABD2FB}" type="slidenum">
              <a:rPr lang="en-VN" smtClean="0"/>
              <a:t>5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470515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4.5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D74945-1FD5-0842-BA77-5E5C15ABD2FB}" type="slidenum">
              <a:rPr lang="en-VN" smtClean="0"/>
              <a:t>6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17357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6276" y="2127948"/>
            <a:ext cx="7777797" cy="1441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2552" y="3844036"/>
            <a:ext cx="6405245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517" y="1578800"/>
            <a:ext cx="398040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2430" y="1578800"/>
            <a:ext cx="398040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517" y="274574"/>
            <a:ext cx="8235315" cy="1098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517" y="1578800"/>
            <a:ext cx="8235315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11119" y="6383845"/>
            <a:ext cx="2928112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517" y="6383845"/>
            <a:ext cx="210458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8252" y="6383845"/>
            <a:ext cx="210458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332F5-376F-EC47-80CE-93E4E0557041}"/>
              </a:ext>
            </a:extLst>
          </p:cNvPr>
          <p:cNvSpPr txBox="1"/>
          <p:nvPr/>
        </p:nvSpPr>
        <p:spPr>
          <a:xfrm>
            <a:off x="4800600" y="2154902"/>
            <a:ext cx="411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4: </a:t>
            </a:r>
          </a:p>
          <a:p>
            <a:endParaRPr lang="en-US" altLang="en-US" sz="4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Consumption and Decision Making</a:t>
            </a:r>
            <a:endParaRPr lang="en-US" altLang="en-US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4F4C3-5B50-A796-A61D-792E2A3C9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432" y="125105"/>
            <a:ext cx="4576553" cy="653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8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7662" y="50803"/>
            <a:ext cx="6299549" cy="67059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9267" y="50803"/>
            <a:ext cx="6959986" cy="665516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7662" y="50803"/>
            <a:ext cx="6451958" cy="665516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8831" y="781093"/>
            <a:ext cx="7976042" cy="52136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8" y="406422"/>
            <a:ext cx="8890493" cy="629954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6A917-45C6-C5A4-3578-F8717135131A}"/>
              </a:ext>
            </a:extLst>
          </p:cNvPr>
          <p:cNvSpPr txBox="1"/>
          <p:nvPr/>
        </p:nvSpPr>
        <p:spPr>
          <a:xfrm>
            <a:off x="1059054" y="1181098"/>
            <a:ext cx="6289894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Table 4.1 </a:t>
            </a:r>
            <a:r>
              <a:rPr lang="en-GB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Quong’s</a:t>
            </a:r>
            <a:r>
              <a:rPr lang="en-GB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Utility from Consuming Chocolate Bars </a:t>
            </a:r>
            <a:endParaRPr lang="en-VN" sz="20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344FCA0-E347-B720-E034-B3E0CE1DE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54" y="1684215"/>
            <a:ext cx="7025892" cy="349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571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30</Words>
  <Application>Microsoft Macintosh PowerPoint</Application>
  <PresentationFormat>Custom</PresentationFormat>
  <Paragraphs>14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Aptos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Laya Dang</cp:lastModifiedBy>
  <cp:revision>8</cp:revision>
  <dcterms:created xsi:type="dcterms:W3CDTF">2024-08-30T19:57:58Z</dcterms:created>
  <dcterms:modified xsi:type="dcterms:W3CDTF">2024-09-03T18:24:08Z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Creator">
    <vt:lpwstr>Adobe Acrobat 24.2</vt:lpwstr>
  </property>
  <property fmtid="{D5CDD505-2E9C-101B-9397-08002B2CF9AE}" pid="4" name="LastSaved">
    <vt:filetime>2024-08-30T00:00:00Z</vt:filetime>
  </property>
  <property fmtid="{D5CDD505-2E9C-101B-9397-08002B2CF9AE}" pid="5" name="Producer">
    <vt:lpwstr>Adobe Acrobat 24.2 Image Conversion Plug-in</vt:lpwstr>
  </property>
</Properties>
</file>