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86" r:id="rId17"/>
    <p:sldId id="288" r:id="rId18"/>
    <p:sldId id="289" r:id="rId19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76190"/>
  </p:normalViewPr>
  <p:slideViewPr>
    <p:cSldViewPr>
      <p:cViewPr>
        <p:scale>
          <a:sx n="130" d="100"/>
          <a:sy n="130" d="100"/>
        </p:scale>
        <p:origin x="1360" y="-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1E038-F8A2-A340-AD7C-1A94A3621540}" type="datetimeFigureOut">
              <a:rPr lang="en-VN" smtClean="0"/>
              <a:t>03/09/2024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84E1F-6297-7D4E-A720-A0977E42077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0988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3.1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0683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3.10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4523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3.11a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6771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3.11b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0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for Exercise 5.</a:t>
            </a:r>
            <a:r>
              <a:rPr lang="en-US" baseline="0" dirty="0"/>
              <a:t>  Note: No caption (Unchanged)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0485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3.1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Schedule for Cups of Coffee</a:t>
            </a:r>
            <a:endParaRPr lang="en-V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4500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3.2 Demand Schedule for Cups of Coffee</a:t>
            </a:r>
            <a:endParaRPr lang="en-VN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92476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3.3 </a:t>
            </a:r>
            <a:r>
              <a:rPr lang="en-US" sz="1200" dirty="0">
                <a:solidFill>
                  <a:srgbClr val="000000"/>
                </a:solidFill>
                <a:effectLst/>
                <a:latin typeface=".SF NS"/>
              </a:rPr>
              <a:t>Summary of the Market Effects of Shifts in Supply or Demand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8228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3.4 </a:t>
            </a:r>
            <a:r>
              <a:rPr lang="en-US" sz="1200" dirty="0">
                <a:solidFill>
                  <a:srgbClr val="000000"/>
                </a:solidFill>
                <a:effectLst/>
                <a:latin typeface=".SF NS"/>
              </a:rPr>
              <a:t>Summary of the Market Effects when Both Supply and Demand Shift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171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3.2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379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2509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3.4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540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3.5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7886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3.6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2009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3.7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354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3.8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1932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3.9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84E1F-6297-7D4E-A720-A0977E420770}" type="slidenum">
              <a:rPr lang="en-VN" smtClean="0"/>
              <a:t>10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7577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953000" y="2154902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3:</a:t>
            </a:r>
          </a:p>
          <a:p>
            <a:endParaRPr lang="en-US" altLang="en-US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and Demand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16" y="163208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8" y="152408"/>
            <a:ext cx="8738085" cy="65535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152408"/>
            <a:ext cx="8890493" cy="66551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873" y="660437"/>
            <a:ext cx="7315606" cy="61471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873" y="508028"/>
            <a:ext cx="7315606" cy="62995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239" y="406422"/>
            <a:ext cx="7823634" cy="59947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E9AC6-B19B-A8E2-FDBB-692ED0F10281}"/>
              </a:ext>
            </a:extLst>
          </p:cNvPr>
          <p:cNvSpPr txBox="1"/>
          <p:nvPr/>
        </p:nvSpPr>
        <p:spPr>
          <a:xfrm>
            <a:off x="266923" y="1267406"/>
            <a:ext cx="791154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3.1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Supply Schedule for Cups of Coffee</a:t>
            </a:r>
            <a:endParaRPr lang="en-VN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0687E-2D56-125C-AE9C-524778BDD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1" y="1755775"/>
            <a:ext cx="862981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E9AC6-B19B-A8E2-FDBB-692ED0F10281}"/>
              </a:ext>
            </a:extLst>
          </p:cNvPr>
          <p:cNvSpPr txBox="1"/>
          <p:nvPr/>
        </p:nvSpPr>
        <p:spPr>
          <a:xfrm>
            <a:off x="250611" y="1267406"/>
            <a:ext cx="791154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3.2 Demand Schedule for Cups of Coffee</a:t>
            </a:r>
            <a:endParaRPr lang="en-VN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A2891-011A-52B8-5B84-02DF04D42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1" y="1755775"/>
            <a:ext cx="864277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9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FE4E0-1E50-A911-1806-AA87D5FE4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9" y="1679575"/>
            <a:ext cx="8580573" cy="3621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EDE252-4398-34A2-DAA0-ACC525DD0D2F}"/>
              </a:ext>
            </a:extLst>
          </p:cNvPr>
          <p:cNvSpPr txBox="1"/>
          <p:nvPr/>
        </p:nvSpPr>
        <p:spPr>
          <a:xfrm>
            <a:off x="287809" y="1188748"/>
            <a:ext cx="791154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3.3 </a:t>
            </a:r>
            <a:r>
              <a:rPr lang="en-US" sz="2000" dirty="0">
                <a:solidFill>
                  <a:srgbClr val="000000"/>
                </a:solidFill>
                <a:effectLst/>
                <a:latin typeface=".SF NS"/>
              </a:rPr>
              <a:t>Summary of the Market Effects of Shifts in Supply or Demand</a:t>
            </a:r>
          </a:p>
        </p:txBody>
      </p:sp>
    </p:spTree>
    <p:extLst>
      <p:ext uri="{BB962C8B-B14F-4D97-AF65-F5344CB8AC3E}">
        <p14:creationId xmlns:p14="http://schemas.microsoft.com/office/powerpoint/2010/main" val="56948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A25DB-CBC8-FB6A-3B20-4C4F5C34F9EA}"/>
              </a:ext>
            </a:extLst>
          </p:cNvPr>
          <p:cNvSpPr txBox="1"/>
          <p:nvPr/>
        </p:nvSpPr>
        <p:spPr>
          <a:xfrm>
            <a:off x="268224" y="851875"/>
            <a:ext cx="860755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3.4 </a:t>
            </a:r>
            <a:r>
              <a:rPr lang="en-US" sz="2000" dirty="0">
                <a:solidFill>
                  <a:srgbClr val="000000"/>
                </a:solidFill>
                <a:effectLst/>
                <a:latin typeface=".SF NS"/>
              </a:rPr>
              <a:t>Summary of the Market Effects when Both Supply and Demand Shift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26D7A-E4D0-A129-EF61-6A86A09EB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8" y="1337786"/>
            <a:ext cx="8435331" cy="41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304817"/>
            <a:ext cx="8687282" cy="6401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8" y="101606"/>
            <a:ext cx="8788887" cy="65535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0"/>
            <a:ext cx="8890493" cy="67059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8" y="152408"/>
            <a:ext cx="8738085" cy="65535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11" y="152408"/>
            <a:ext cx="8687282" cy="66551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8" y="152408"/>
            <a:ext cx="8738085" cy="6451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8" y="152408"/>
            <a:ext cx="8788887" cy="66551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2" y="254014"/>
            <a:ext cx="8890493" cy="65535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143</Words>
  <Application>Microsoft Macintosh PowerPoint</Application>
  <PresentationFormat>Custom</PresentationFormat>
  <Paragraphs>41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.SF NS</vt:lpstr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12</cp:revision>
  <dcterms:created xsi:type="dcterms:W3CDTF">2024-08-30T19:50:41Z</dcterms:created>
  <dcterms:modified xsi:type="dcterms:W3CDTF">2024-09-03T18:20:56Z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