
<file path=[Content_Types].xml><?xml version="1.0" encoding="utf-8"?>
<Types xmlns="http://schemas.openxmlformats.org/package/2006/content-types">
  <Default Extension="jpeg" ContentType="image/jpeg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8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4694"/>
  </p:normalViewPr>
  <p:slideViewPr>
    <p:cSldViewPr>
      <p:cViewPr varScale="1">
        <p:scale>
          <a:sx n="94" d="100"/>
          <a:sy n="94" d="100"/>
        </p:scale>
        <p:origin x="216" y="6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A44EE-6092-1040-803E-F8A9E7D37FD0}" type="datetimeFigureOut">
              <a:rPr lang="en-VN" smtClean="0"/>
              <a:t>05/09/2024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55CDF-ABFE-8746-AFC7-BF2CA6B3FD4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92839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Figure 16.1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55CDF-ABFE-8746-AFC7-BF2CA6B3FD4B}" type="slidenum">
              <a:rPr lang="en-VN" smtClean="0"/>
              <a:t>2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77876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/>
              <a:t>Figure 16.10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55CDF-ABFE-8746-AFC7-BF2CA6B3FD4B}" type="slidenum">
              <a:rPr lang="en-VN" smtClean="0"/>
              <a:t>11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31026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Figure 16.2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55CDF-ABFE-8746-AFC7-BF2CA6B3FD4B}" type="slidenum">
              <a:rPr lang="en-VN" smtClean="0"/>
              <a:t>3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81893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Figure 16.3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55CDF-ABFE-8746-AFC7-BF2CA6B3FD4B}" type="slidenum">
              <a:rPr lang="en-VN" smtClean="0"/>
              <a:t>4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544052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Figure 16.4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55CDF-ABFE-8746-AFC7-BF2CA6B3FD4B}" type="slidenum">
              <a:rPr lang="en-VN" smtClean="0"/>
              <a:t>5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01061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Figure 16.5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55CDF-ABFE-8746-AFC7-BF2CA6B3FD4B}" type="slidenum">
              <a:rPr lang="en-VN" smtClean="0"/>
              <a:t>6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81436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Figure 16.6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55CDF-ABFE-8746-AFC7-BF2CA6B3FD4B}" type="slidenum">
              <a:rPr lang="en-VN" smtClean="0"/>
              <a:t>7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31217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Figure 16.7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55CDF-ABFE-8746-AFC7-BF2CA6B3FD4B}" type="slidenum">
              <a:rPr lang="en-VN" smtClean="0"/>
              <a:t>8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73618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Figure 16.8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55CDF-ABFE-8746-AFC7-BF2CA6B3FD4B}" type="slidenum">
              <a:rPr lang="en-VN" smtClean="0"/>
              <a:t>9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45877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Figure 16.9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55CDF-ABFE-8746-AFC7-BF2CA6B3FD4B}" type="slidenum">
              <a:rPr lang="en-VN" smtClean="0"/>
              <a:t>10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5982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E332F5-376F-EC47-80CE-93E4E0557041}"/>
              </a:ext>
            </a:extLst>
          </p:cNvPr>
          <p:cNvSpPr txBox="1"/>
          <p:nvPr/>
        </p:nvSpPr>
        <p:spPr>
          <a:xfrm>
            <a:off x="5029200" y="2151727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</a:rPr>
              <a:t>Chapter 16:</a:t>
            </a:r>
          </a:p>
          <a:p>
            <a:endParaRPr lang="en-US" altLang="en-US" sz="4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</a:rPr>
              <a:t>Economics of the Environment</a:t>
            </a:r>
            <a:endParaRPr lang="en-US" altLang="en-US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34F4C3-5B50-A796-A61D-792E2A3C9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087" y="79889"/>
            <a:ext cx="4576553" cy="653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80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8663" y="203200"/>
            <a:ext cx="11379081" cy="6502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732" y="67733"/>
            <a:ext cx="11853209" cy="67733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732" y="67733"/>
            <a:ext cx="11988674" cy="6705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732" y="67733"/>
            <a:ext cx="12056407" cy="66378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7326" y="406400"/>
            <a:ext cx="8398845" cy="64346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2791" y="406400"/>
            <a:ext cx="8127915" cy="636693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2385" y="406400"/>
            <a:ext cx="9821230" cy="59605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7850" y="135466"/>
            <a:ext cx="8872974" cy="6705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465" y="67733"/>
            <a:ext cx="11920942" cy="677333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1861" y="203200"/>
            <a:ext cx="10024428" cy="64346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37</Words>
  <Application>Microsoft Macintosh PowerPoint</Application>
  <PresentationFormat>Widescreen</PresentationFormat>
  <Paragraphs>23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Aptos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Laya Dang</cp:lastModifiedBy>
  <cp:revision>6</cp:revision>
  <dcterms:created xsi:type="dcterms:W3CDTF">2024-08-30T23:00:10Z</dcterms:created>
  <dcterms:modified xsi:type="dcterms:W3CDTF">2024-09-05T16:09:44Z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2024-08-30T00:00:00Z</vt:filetime>
  </property>
  <property fmtid="{D5CDD505-2E9C-101B-9397-08002B2CF9AE}" pid="3" name="Creator">
    <vt:lpwstr>Adobe Acrobat 24.2</vt:lpwstr>
  </property>
  <property fmtid="{D5CDD505-2E9C-101B-9397-08002B2CF9AE}" pid="4" name="LastSaved">
    <vt:filetime>2024-08-30T00:00:00Z</vt:filetime>
  </property>
  <property fmtid="{D5CDD505-2E9C-101B-9397-08002B2CF9AE}" pid="5" name="Producer">
    <vt:lpwstr>Adobe Acrobat 24.2 Image Conversion Plug-in</vt:lpwstr>
  </property>
</Properties>
</file>