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89" r:id="rId2"/>
    <p:sldId id="257" r:id="rId3"/>
    <p:sldId id="258" r:id="rId4"/>
    <p:sldId id="259" r:id="rId5"/>
    <p:sldId id="260" r:id="rId6"/>
    <p:sldId id="261" r:id="rId7"/>
    <p:sldId id="290" r:id="rId8"/>
    <p:sldId id="291" r:id="rId9"/>
    <p:sldId id="292" r:id="rId10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94"/>
  </p:normalViewPr>
  <p:slideViewPr>
    <p:cSldViewPr>
      <p:cViewPr>
        <p:scale>
          <a:sx n="103" d="100"/>
          <a:sy n="103" d="100"/>
        </p:scale>
        <p:origin x="1040" y="4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FC8BC-F919-CF43-A189-4C515DEC643E}" type="datetimeFigureOut">
              <a:rPr lang="en-VN" smtClean="0"/>
              <a:t>05/09/2024</a:t>
            </a:fld>
            <a:endParaRPr lang="en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6058ED-E2D7-6E4C-A67E-A14B97B17165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938994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VN" dirty="0"/>
              <a:t>Figure 15.1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6058ED-E2D7-6E4C-A67E-A14B97B17165}" type="slidenum">
              <a:rPr lang="en-VN" smtClean="0"/>
              <a:t>2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754968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VN" dirty="0"/>
              <a:t>Figure 15.2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6058ED-E2D7-6E4C-A67E-A14B97B17165}" type="slidenum">
              <a:rPr lang="en-VN" smtClean="0"/>
              <a:t>3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1813473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VN" dirty="0"/>
              <a:t>Figure 15.3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6058ED-E2D7-6E4C-A67E-A14B97B17165}" type="slidenum">
              <a:rPr lang="en-VN" smtClean="0"/>
              <a:t>4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105501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VN" dirty="0"/>
              <a:t>Figure 15.4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6058ED-E2D7-6E4C-A67E-A14B97B17165}" type="slidenum">
              <a:rPr lang="en-VN" smtClean="0"/>
              <a:t>5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392759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VN" dirty="0"/>
              <a:t>Figure 15.5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6058ED-E2D7-6E4C-A67E-A14B97B17165}" type="slidenum">
              <a:rPr lang="en-VN" smtClean="0"/>
              <a:t>6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055519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VN" dirty="0"/>
              <a:t>Table 15.2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6058ED-E2D7-6E4C-A67E-A14B97B17165}" type="slidenum">
              <a:rPr lang="en-VN" smtClean="0"/>
              <a:t>8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6522807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VN" dirty="0"/>
              <a:t>Table 15.3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6058ED-E2D7-6E4C-A67E-A14B97B17165}" type="slidenum">
              <a:rPr lang="en-VN" smtClean="0"/>
              <a:t>9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576939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E332F5-376F-EC47-80CE-93E4E0557041}"/>
              </a:ext>
            </a:extLst>
          </p:cNvPr>
          <p:cNvSpPr txBox="1"/>
          <p:nvPr/>
        </p:nvSpPr>
        <p:spPr>
          <a:xfrm>
            <a:off x="6324600" y="1843950"/>
            <a:ext cx="459698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4000" b="1" dirty="0">
                <a:solidFill>
                  <a:schemeClr val="accent1">
                    <a:lumMod val="50000"/>
                  </a:schemeClr>
                </a:solidFill>
              </a:rPr>
              <a:t>Chapter 15:</a:t>
            </a:r>
          </a:p>
          <a:p>
            <a:endParaRPr lang="en-US" altLang="en-US" sz="40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altLang="en-US" sz="4000" b="1" dirty="0">
                <a:solidFill>
                  <a:schemeClr val="accent1">
                    <a:lumMod val="50000"/>
                  </a:schemeClr>
                </a:solidFill>
              </a:rPr>
              <a:t>How Economies Grow and Develop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34F4C3-5B50-A796-A61D-792E2A3C99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85432" y="121930"/>
            <a:ext cx="4576553" cy="653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480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54652" y="135466"/>
            <a:ext cx="9685765" cy="663786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51454" y="203200"/>
            <a:ext cx="10430824" cy="582506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93315" y="474133"/>
            <a:ext cx="9347102" cy="62992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12791" y="338666"/>
            <a:ext cx="10159894" cy="62992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51454" y="338666"/>
            <a:ext cx="9550300" cy="62992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C5174A6-E9E2-465A-F543-80751DBC73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6200" y="1143000"/>
            <a:ext cx="6959600" cy="52451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FF93B18-C513-ED69-22D4-012E9942DA0E}"/>
              </a:ext>
            </a:extLst>
          </p:cNvPr>
          <p:cNvSpPr txBox="1"/>
          <p:nvPr/>
        </p:nvSpPr>
        <p:spPr>
          <a:xfrm>
            <a:off x="2286000" y="390486"/>
            <a:ext cx="7162800" cy="752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705">
              <a:lnSpc>
                <a:spcPct val="110000"/>
              </a:lnSpc>
              <a:spcAft>
                <a:spcPts val="6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Table 15.1 Income, Growth, and Population Comparison Selected Countries and Country Groups </a:t>
            </a:r>
            <a:endParaRPr lang="en-VN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13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7985DEE-A361-DAED-0456-DE1ADC2FE6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956641"/>
            <a:ext cx="6553200" cy="552035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2A5468B-F17A-66C0-4828-06C6D43D95C1}"/>
              </a:ext>
            </a:extLst>
          </p:cNvPr>
          <p:cNvSpPr txBox="1"/>
          <p:nvPr/>
        </p:nvSpPr>
        <p:spPr>
          <a:xfrm>
            <a:off x="2095500" y="381000"/>
            <a:ext cx="7696200" cy="506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Table 15.2 Growth Rates and Changes in Poverty Rates, Select Countries </a:t>
            </a:r>
            <a:endParaRPr lang="en-VN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344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B325657-EF7D-7CA1-B2E7-5E088F89C5E4}"/>
              </a:ext>
            </a:extLst>
          </p:cNvPr>
          <p:cNvSpPr txBox="1"/>
          <p:nvPr/>
        </p:nvSpPr>
        <p:spPr>
          <a:xfrm>
            <a:off x="1676400" y="304800"/>
            <a:ext cx="7924800" cy="506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2860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Table 15.3 Population in Multidimensional Poverty and Income Poverty </a:t>
            </a:r>
            <a:endParaRPr lang="en-VN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0BD356-6A26-0C91-03FE-3232E9B9E9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811092"/>
            <a:ext cx="7010400" cy="590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009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64</Words>
  <Application>Microsoft Macintosh PowerPoint</Application>
  <PresentationFormat>Widescreen</PresentationFormat>
  <Paragraphs>20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Aptos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Laya Dang</cp:lastModifiedBy>
  <cp:revision>8</cp:revision>
  <dcterms:created xsi:type="dcterms:W3CDTF">2024-08-30T22:58:35Z</dcterms:created>
  <dcterms:modified xsi:type="dcterms:W3CDTF">2024-09-05T16:09:35Z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2024-08-30T00:00:00Z</vt:filetime>
  </property>
  <property fmtid="{D5CDD505-2E9C-101B-9397-08002B2CF9AE}" pid="3" name="Creator">
    <vt:lpwstr>Adobe Acrobat 24.2</vt:lpwstr>
  </property>
  <property fmtid="{D5CDD505-2E9C-101B-9397-08002B2CF9AE}" pid="4" name="LastSaved">
    <vt:filetime>2024-08-30T00:00:00Z</vt:filetime>
  </property>
  <property fmtid="{D5CDD505-2E9C-101B-9397-08002B2CF9AE}" pid="5" name="Producer">
    <vt:lpwstr>Adobe Acrobat 24.2 Image Conversion Plug-in</vt:lpwstr>
  </property>
</Properties>
</file>