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9" r:id="rId2"/>
    <p:sldId id="257" r:id="rId3"/>
    <p:sldId id="258" r:id="rId4"/>
    <p:sldId id="259" r:id="rId5"/>
    <p:sldId id="260" r:id="rId6"/>
    <p:sldId id="261" r:id="rId7"/>
    <p:sldId id="290" r:id="rId8"/>
    <p:sldId id="291" r:id="rId9"/>
    <p:sldId id="292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>
        <p:scale>
          <a:sx n="103" d="100"/>
          <a:sy n="103" d="100"/>
        </p:scale>
        <p:origin x="1040" y="4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C8BC-F919-CF43-A189-4C515DEC643E}" type="datetimeFigureOut">
              <a:rPr lang="en-VN" smtClean="0"/>
              <a:t>05/09/2024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058ED-E2D7-6E4C-A67E-A14B97B17165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93899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15.1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54968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15.2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3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18134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15.3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4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0550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15.4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5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92759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15.5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6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5551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15.2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8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65228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15.3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058ED-E2D7-6E4C-A67E-A14B97B17165}" type="slidenum">
              <a:rPr lang="en-VN" smtClean="0"/>
              <a:t>9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7693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6324600" y="1843950"/>
            <a:ext cx="4596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Chapter 15:</a:t>
            </a:r>
          </a:p>
          <a:p>
            <a:endParaRPr lang="en-US" alt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How Economies Grow and Develop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5432" y="121930"/>
            <a:ext cx="4576553" cy="65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4652" y="135466"/>
            <a:ext cx="9685765" cy="66378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1454" y="203200"/>
            <a:ext cx="10430824" cy="58250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3315" y="474133"/>
            <a:ext cx="9347102" cy="629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2791" y="338666"/>
            <a:ext cx="10159894" cy="629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1454" y="338666"/>
            <a:ext cx="9550300" cy="6299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5174A6-E9E2-465A-F543-80751DBC7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0" y="1143000"/>
            <a:ext cx="6959600" cy="5245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F93B18-C513-ED69-22D4-012E9942DA0E}"/>
              </a:ext>
            </a:extLst>
          </p:cNvPr>
          <p:cNvSpPr txBox="1"/>
          <p:nvPr/>
        </p:nvSpPr>
        <p:spPr>
          <a:xfrm>
            <a:off x="2286000" y="390486"/>
            <a:ext cx="7162800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15.1 Income, Growth, and Population Comparison Selected Countries and Country Groups </a:t>
            </a:r>
            <a:endParaRPr lang="en-V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985DEE-A361-DAED-0456-DE1ADC2FE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56641"/>
            <a:ext cx="6553200" cy="55203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A5468B-F17A-66C0-4828-06C6D43D95C1}"/>
              </a:ext>
            </a:extLst>
          </p:cNvPr>
          <p:cNvSpPr txBox="1"/>
          <p:nvPr/>
        </p:nvSpPr>
        <p:spPr>
          <a:xfrm>
            <a:off x="2095500" y="381000"/>
            <a:ext cx="769620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15.2 Growth Rates and Changes in Poverty Rates, Select Countries </a:t>
            </a:r>
            <a:endParaRPr lang="en-V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4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325657-EF7D-7CA1-B2E7-5E088F89C5E4}"/>
              </a:ext>
            </a:extLst>
          </p:cNvPr>
          <p:cNvSpPr txBox="1"/>
          <p:nvPr/>
        </p:nvSpPr>
        <p:spPr>
          <a:xfrm>
            <a:off x="1676400" y="304800"/>
            <a:ext cx="792480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15.3 Population in Multidimensional Poverty and Income Poverty </a:t>
            </a:r>
            <a:endParaRPr lang="en-V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0BD356-6A26-0C91-03FE-3232E9B9E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11092"/>
            <a:ext cx="70104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0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64</Words>
  <Application>Microsoft Macintosh PowerPoint</Application>
  <PresentationFormat>Widescreen</PresentationFormat>
  <Paragraphs>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Aptos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Laya Dang</cp:lastModifiedBy>
  <cp:revision>8</cp:revision>
  <dcterms:created xsi:type="dcterms:W3CDTF">2024-08-30T22:58:35Z</dcterms:created>
  <dcterms:modified xsi:type="dcterms:W3CDTF">2024-09-05T16:09:35Z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Creator">
    <vt:lpwstr>Adobe Acrobat 24.2</vt:lpwstr>
  </property>
  <property fmtid="{D5CDD505-2E9C-101B-9397-08002B2CF9AE}" pid="4" name="LastSaved">
    <vt:filetime>2024-08-30T00:00:00Z</vt:filetime>
  </property>
  <property fmtid="{D5CDD505-2E9C-101B-9397-08002B2CF9AE}" pid="5" name="Producer">
    <vt:lpwstr>Adobe Acrobat 24.2 Image Conversion Plug-in</vt:lpwstr>
  </property>
</Properties>
</file>