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90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>
      <p:cViewPr varScale="1">
        <p:scale>
          <a:sx n="117" d="100"/>
          <a:sy n="117" d="100"/>
        </p:scale>
        <p:origin x="50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029E4-1F16-1940-B4BB-51BF17BA240C}" type="datetimeFigureOut">
              <a:rPr lang="en-VN" smtClean="0"/>
              <a:t>05/09/2024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E4E9F-CF29-4943-80B2-24825DAEC244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68076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14.1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8684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14.2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3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876669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14.3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4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81704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14.4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5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0026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14.5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6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355823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/>
              <a:t>Figure 14.6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7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7188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14.1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E4E9F-CF29-4943-80B2-24825DAEC244}" type="slidenum">
              <a:rPr lang="en-VN" smtClean="0"/>
              <a:t>8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227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5181600" y="2459504"/>
            <a:ext cx="59246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Chapter 14:</a:t>
            </a:r>
          </a:p>
          <a:p>
            <a:endParaRPr lang="en-US" alt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Economic Inequality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89" y="160033"/>
            <a:ext cx="4576553" cy="65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0930" y="67733"/>
            <a:ext cx="10430824" cy="64346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465" y="135466"/>
            <a:ext cx="11920942" cy="66378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465" y="0"/>
            <a:ext cx="11920942" cy="64346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286933"/>
            <a:ext cx="9008439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732" y="67733"/>
            <a:ext cx="12056407" cy="67733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70641" y="135466"/>
            <a:ext cx="7924717" cy="66378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E4FF26-2730-6A73-66CE-8FB1BF9148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445" y="1562100"/>
            <a:ext cx="9111110" cy="3733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F83804-8828-CB43-27CA-F69A22F4E1BF}"/>
              </a:ext>
            </a:extLst>
          </p:cNvPr>
          <p:cNvSpPr txBox="1"/>
          <p:nvPr/>
        </p:nvSpPr>
        <p:spPr>
          <a:xfrm>
            <a:off x="1551331" y="962162"/>
            <a:ext cx="8077200" cy="62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14.1 Household Income Distribution in the United States, 2022 </a:t>
            </a:r>
            <a:endParaRPr lang="en-VN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0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37</Words>
  <Application>Microsoft Macintosh PowerPoint</Application>
  <PresentationFormat>Widescreen</PresentationFormat>
  <Paragraphs>18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Aptos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Laya Dang</cp:lastModifiedBy>
  <cp:revision>3</cp:revision>
  <dcterms:created xsi:type="dcterms:W3CDTF">2024-08-30T22:57:00Z</dcterms:created>
  <dcterms:modified xsi:type="dcterms:W3CDTF">2024-09-05T16:00:29Z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Creator">
    <vt:lpwstr>Adobe Acrobat 24.2</vt:lpwstr>
  </property>
  <property fmtid="{D5CDD505-2E9C-101B-9397-08002B2CF9AE}" pid="4" name="LastSaved">
    <vt:filetime>2024-08-30T00:00:00Z</vt:filetime>
  </property>
  <property fmtid="{D5CDD505-2E9C-101B-9397-08002B2CF9AE}" pid="5" name="Producer">
    <vt:lpwstr>Adobe Acrobat 24.2 Image Conversion Plug-in</vt:lpwstr>
  </property>
</Properties>
</file>