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91" r:id="rId11"/>
    <p:sldId id="292" r:id="rId12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>
      <p:cViewPr varScale="1">
        <p:scale>
          <a:sx n="116" d="100"/>
          <a:sy n="116" d="100"/>
        </p:scale>
        <p:origin x="166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30B6D-9729-1F47-A6CA-EB2CCF113347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C6CD-B037-E94C-8869-DD48B99BAE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56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13.1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53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288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13.3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093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13.4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716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13.5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370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13.6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938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875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Table 13.1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C6CD-B037-E94C-8869-DD48B99BAE17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517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702044" y="1847125"/>
            <a:ext cx="4444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13: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The Global Economy and Policy</a:t>
            </a:r>
            <a:endParaRPr lang="en-US" alt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A6D71-CFB0-AE65-F78C-C46C59FF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5375"/>
            <a:ext cx="7772400" cy="1960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B81C0-A4AB-A904-FE20-A74A0D4A2B44}"/>
              </a:ext>
            </a:extLst>
          </p:cNvPr>
          <p:cNvSpPr txBox="1"/>
          <p:nvPr/>
        </p:nvSpPr>
        <p:spPr>
          <a:xfrm>
            <a:off x="660094" y="1859083"/>
            <a:ext cx="6477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13.2: Opportunity Cost and Comparative Advantage</a:t>
            </a:r>
            <a:endParaRPr lang="en-VN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4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DA91-2F49-C72F-F4CE-0FEE4B82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8975"/>
            <a:ext cx="5365750" cy="5711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36983-0C18-603D-52AE-D0E0F4CF9092}"/>
              </a:ext>
            </a:extLst>
          </p:cNvPr>
          <p:cNvSpPr txBox="1"/>
          <p:nvPr/>
        </p:nvSpPr>
        <p:spPr>
          <a:xfrm>
            <a:off x="533400" y="210494"/>
            <a:ext cx="7391400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13.3 U.S. Balance of Payments Account (2022), Billions of Dollars</a:t>
            </a:r>
            <a:endParaRPr lang="en-VN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50" y="660437"/>
            <a:ext cx="6655169" cy="5029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47" y="1066859"/>
            <a:ext cx="7214000" cy="4724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8" y="457225"/>
            <a:ext cx="7823634" cy="5385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25" y="762042"/>
            <a:ext cx="8179254" cy="5842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47" y="457225"/>
            <a:ext cx="7823634" cy="5842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662" y="762042"/>
            <a:ext cx="5740718" cy="55375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762042"/>
            <a:ext cx="6807577" cy="5080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CBE6B-A2DA-F85A-59F8-9A132FAF2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9139"/>
            <a:ext cx="7772400" cy="494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040F5-114B-674D-005D-B623A95F4C3D}"/>
              </a:ext>
            </a:extLst>
          </p:cNvPr>
          <p:cNvSpPr txBox="1"/>
          <p:nvPr/>
        </p:nvSpPr>
        <p:spPr>
          <a:xfrm>
            <a:off x="533400" y="452847"/>
            <a:ext cx="79248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13.1: Production, Exchange, and Consumption of Wine and Cloth  </a:t>
            </a:r>
            <a:endParaRPr lang="en-VN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4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69</Words>
  <Application>Microsoft Macintosh PowerPoint</Application>
  <PresentationFormat>Custom</PresentationFormat>
  <Paragraphs>22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5</cp:revision>
  <dcterms:created xsi:type="dcterms:W3CDTF">2024-08-30T22:55:05Z</dcterms:created>
  <dcterms:modified xsi:type="dcterms:W3CDTF">2024-09-05T15:58:13Z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