
<file path=[Content_Types].xml><?xml version="1.0" encoding="utf-8"?>
<Types xmlns="http://schemas.openxmlformats.org/package/2006/content-types"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8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64350"/>
  <p:notesSz cx="9144000" cy="6864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94"/>
  </p:normalViewPr>
  <p:slideViewPr>
    <p:cSldViewPr>
      <p:cViewPr varScale="1">
        <p:scale>
          <a:sx n="121" d="100"/>
          <a:sy n="121" d="100"/>
        </p:scale>
        <p:origin x="160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26EE0-2E6B-F244-93F3-803904974A51}" type="datetimeFigureOut">
              <a:rPr lang="en-VN" smtClean="0"/>
              <a:t>03/09/2024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8838"/>
            <a:ext cx="3086100" cy="2316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3588"/>
            <a:ext cx="7315200" cy="27035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986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986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9154A-8438-814E-8255-5D6029823A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90654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Figure 12.1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9154A-8438-814E-8255-5D6029823AC3}" type="slidenum">
              <a:rPr lang="en-VN" smtClean="0"/>
              <a:t>2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87755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12.10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9154A-8438-814E-8255-5D6029823AC3}" type="slidenum">
              <a:rPr lang="en-VN" smtClean="0"/>
              <a:t>11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80915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12.11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9154A-8438-814E-8255-5D6029823AC3}" type="slidenum">
              <a:rPr lang="en-VN" smtClean="0"/>
              <a:t>12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39617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12.12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9154A-8438-814E-8255-5D6029823AC3}" type="slidenum">
              <a:rPr lang="en-VN" smtClean="0"/>
              <a:t>13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68659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12.13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9154A-8438-814E-8255-5D6029823AC3}" type="slidenum">
              <a:rPr lang="en-VN" smtClean="0"/>
              <a:t>14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91466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12.14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9154A-8438-814E-8255-5D6029823AC3}" type="slidenum">
              <a:rPr lang="en-VN" smtClean="0"/>
              <a:t>15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13854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/>
              <a:t>Figure 12.15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9154A-8438-814E-8255-5D6029823AC3}" type="slidenum">
              <a:rPr lang="en-VN" smtClean="0"/>
              <a:t>16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9657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12.2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9154A-8438-814E-8255-5D6029823AC3}" type="slidenum">
              <a:rPr lang="en-VN" smtClean="0"/>
              <a:t>3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95899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12.3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9154A-8438-814E-8255-5D6029823AC3}" type="slidenum">
              <a:rPr lang="en-VN" smtClean="0"/>
              <a:t>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48837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12.4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9154A-8438-814E-8255-5D6029823AC3}" type="slidenum">
              <a:rPr lang="en-VN" smtClean="0"/>
              <a:t>5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34150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12.5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9154A-8438-814E-8255-5D6029823AC3}" type="slidenum">
              <a:rPr lang="en-VN" smtClean="0"/>
              <a:t>6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87239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12.6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9154A-8438-814E-8255-5D6029823AC3}" type="slidenum">
              <a:rPr lang="en-VN" smtClean="0"/>
              <a:t>7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22961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12.7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9154A-8438-814E-8255-5D6029823AC3}" type="slidenum">
              <a:rPr lang="en-VN" smtClean="0"/>
              <a:t>8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98821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12.8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9154A-8438-814E-8255-5D6029823AC3}" type="slidenum">
              <a:rPr lang="en-VN" smtClean="0"/>
              <a:t>9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78979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12.9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9154A-8438-814E-8255-5D6029823AC3}" type="slidenum">
              <a:rPr lang="en-VN" smtClean="0"/>
              <a:t>10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57609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6276" y="2127948"/>
            <a:ext cx="7777797" cy="1441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2552" y="3844036"/>
            <a:ext cx="6405245" cy="17160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517" y="1578800"/>
            <a:ext cx="3980402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12430" y="1578800"/>
            <a:ext cx="3980402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517" y="274574"/>
            <a:ext cx="8235315" cy="10982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517" y="1578800"/>
            <a:ext cx="8235315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1119" y="6383845"/>
            <a:ext cx="2928112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517" y="6383845"/>
            <a:ext cx="210458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8252" y="6383845"/>
            <a:ext cx="210458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E332F5-376F-EC47-80CE-93E4E0557041}"/>
              </a:ext>
            </a:extLst>
          </p:cNvPr>
          <p:cNvSpPr txBox="1"/>
          <p:nvPr/>
        </p:nvSpPr>
        <p:spPr>
          <a:xfrm>
            <a:off x="4664261" y="1500877"/>
            <a:ext cx="4292185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500" b="1" dirty="0">
                <a:solidFill>
                  <a:schemeClr val="accent1">
                    <a:lumMod val="50000"/>
                  </a:schemeClr>
                </a:solidFill>
              </a:rPr>
              <a:t>Chapter 12:</a:t>
            </a:r>
          </a:p>
          <a:p>
            <a:endParaRPr lang="en-US" altLang="en-US" sz="35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en-US" sz="3500" b="1" dirty="0">
                <a:solidFill>
                  <a:schemeClr val="accent1">
                    <a:lumMod val="50000"/>
                  </a:schemeClr>
                </a:solidFill>
              </a:rPr>
              <a:t>Aggregate Supply, Aggregate Demand, and Inflation: Putting it All Together</a:t>
            </a:r>
            <a:endParaRPr lang="en-US" altLang="en-US" sz="35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34F4C3-5B50-A796-A61D-792E2A3C9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32" y="125105"/>
            <a:ext cx="4576553" cy="653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80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859" y="965253"/>
            <a:ext cx="5486704" cy="52326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1676" y="1320873"/>
            <a:ext cx="4572253" cy="436904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859" y="577882"/>
            <a:ext cx="5385098" cy="562006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6056" y="1625690"/>
            <a:ext cx="5893127" cy="44198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859" y="1879704"/>
            <a:ext cx="5385098" cy="431823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4014" y="1016056"/>
            <a:ext cx="7874437" cy="579152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2478" y="2286127"/>
            <a:ext cx="5486704" cy="37086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42" y="1676493"/>
            <a:ext cx="6705972" cy="43690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4887" y="2032113"/>
            <a:ext cx="5181887" cy="39626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859" y="1168465"/>
            <a:ext cx="6909183" cy="50294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5690" y="1371676"/>
            <a:ext cx="4978676" cy="46230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1310" y="1879704"/>
            <a:ext cx="5080282" cy="41150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78098" y="1574887"/>
            <a:ext cx="5131084" cy="44706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8464" y="1676493"/>
            <a:ext cx="5740718" cy="45214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859" y="1676493"/>
            <a:ext cx="5689915" cy="45214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61</Words>
  <Application>Microsoft Macintosh PowerPoint</Application>
  <PresentationFormat>Custom</PresentationFormat>
  <Paragraphs>33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Aptos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Laya Dang</cp:lastModifiedBy>
  <cp:revision>2</cp:revision>
  <dcterms:created xsi:type="dcterms:W3CDTF">2024-08-30T20:44:42Z</dcterms:created>
  <dcterms:modified xsi:type="dcterms:W3CDTF">2024-09-03T16:05:35Z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2024-08-30T00:00:00Z</vt:filetime>
  </property>
  <property fmtid="{D5CDD505-2E9C-101B-9397-08002B2CF9AE}" pid="3" name="Creator">
    <vt:lpwstr>Adobe Acrobat 24.2</vt:lpwstr>
  </property>
  <property fmtid="{D5CDD505-2E9C-101B-9397-08002B2CF9AE}" pid="4" name="LastSaved">
    <vt:filetime>2024-08-30T00:00:00Z</vt:filetime>
  </property>
  <property fmtid="{D5CDD505-2E9C-101B-9397-08002B2CF9AE}" pid="5" name="Producer">
    <vt:lpwstr>Adobe Acrobat 24.2 Image Conversion Plug-in</vt:lpwstr>
  </property>
</Properties>
</file>