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0" r:id="rId11"/>
  </p:sldIdLst>
  <p:sldSz cx="9144000" cy="6864350"/>
  <p:notesSz cx="9144000" cy="6864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>
      <p:cViewPr varScale="1">
        <p:scale>
          <a:sx n="116" d="100"/>
          <a:sy n="116" d="100"/>
        </p:scale>
        <p:origin x="166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5FB67-6E12-A74F-9C4B-EA4ADB6BBCAB}" type="datetimeFigureOut">
              <a:rPr lang="en-VN" smtClean="0"/>
              <a:t>05/09/2024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8838"/>
            <a:ext cx="3086100" cy="2316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3588"/>
            <a:ext cx="7315200" cy="27035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986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986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E22A2-19A0-9E4D-81B9-9D7C064DC677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50566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11.1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10530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11.2a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3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94913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11.2b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4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79381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11.3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5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95025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11.3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6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962811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11.4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7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5448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11.5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8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12507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11.6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9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30056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11.1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E22A2-19A0-9E4D-81B9-9D7C064DC677}" type="slidenum">
              <a:rPr lang="en-VN" smtClean="0"/>
              <a:t>10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03562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276" y="2127948"/>
            <a:ext cx="7777797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552" y="3844036"/>
            <a:ext cx="6405245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517" y="1578800"/>
            <a:ext cx="398040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2430" y="1578800"/>
            <a:ext cx="398040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517" y="274574"/>
            <a:ext cx="8235315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517" y="1578800"/>
            <a:ext cx="8235315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1119" y="6383845"/>
            <a:ext cx="2928112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517" y="6383845"/>
            <a:ext cx="210458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8252" y="6383845"/>
            <a:ext cx="210458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4800600" y="2154902"/>
            <a:ext cx="419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Chapter 11:</a:t>
            </a:r>
          </a:p>
          <a:p>
            <a:endParaRPr lang="en-US" alt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Money and Monetary Policy</a:t>
            </a:r>
            <a:endParaRPr lang="en-US" altLang="en-US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32" y="125105"/>
            <a:ext cx="4576553" cy="65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82308A-F577-D3F0-C34D-CD0F71FA3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75908"/>
            <a:ext cx="7772400" cy="43125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300656-0D1E-7230-F7A9-EFF91629C4D8}"/>
              </a:ext>
            </a:extLst>
          </p:cNvPr>
          <p:cNvSpPr txBox="1"/>
          <p:nvPr/>
        </p:nvSpPr>
        <p:spPr>
          <a:xfrm>
            <a:off x="685800" y="745249"/>
            <a:ext cx="4572000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11.1 The Money Multiplier Effect</a:t>
            </a:r>
            <a:endParaRPr lang="en-VN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8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436" y="2590944"/>
            <a:ext cx="8280859" cy="28449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16" y="1371676"/>
            <a:ext cx="8230056" cy="51310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16" y="1371676"/>
            <a:ext cx="8230056" cy="51310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16" y="1371676"/>
            <a:ext cx="8230056" cy="51310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14" y="1371676"/>
            <a:ext cx="8280859" cy="5131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042" y="457225"/>
            <a:ext cx="6604366" cy="59439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450" y="1676493"/>
            <a:ext cx="5994732" cy="457225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239" y="508028"/>
            <a:ext cx="7722028" cy="55883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40</Words>
  <Application>Microsoft Macintosh PowerPoint</Application>
  <PresentationFormat>Custom</PresentationFormat>
  <Paragraphs>22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Aptos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Laya Dang</cp:lastModifiedBy>
  <cp:revision>3</cp:revision>
  <dcterms:created xsi:type="dcterms:W3CDTF">2024-08-30T20:41:08Z</dcterms:created>
  <dcterms:modified xsi:type="dcterms:W3CDTF">2024-09-05T15:47:31Z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Creator">
    <vt:lpwstr>Adobe Acrobat 24.2</vt:lpwstr>
  </property>
  <property fmtid="{D5CDD505-2E9C-101B-9397-08002B2CF9AE}" pid="4" name="LastSaved">
    <vt:filetime>2024-08-30T00:00:00Z</vt:filetime>
  </property>
  <property fmtid="{D5CDD505-2E9C-101B-9397-08002B2CF9AE}" pid="5" name="Producer">
    <vt:lpwstr>Adobe Acrobat 24.2 Image Conversion Plug-in</vt:lpwstr>
  </property>
</Properties>
</file>