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>
      <p:cViewPr varScale="1">
        <p:scale>
          <a:sx n="116" d="100"/>
          <a:sy n="116" d="100"/>
        </p:scale>
        <p:origin x="46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C1DD0-CD89-E241-B03D-CA68671133F7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A6AB2-9583-354E-AD83-08062E6582B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415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350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10.8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9553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Table 10.1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6346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10.1a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4505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10.1b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131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10.2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3344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10.3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2957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10.4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042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6489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10.6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0969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10.7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A6AB2-9583-354E-AD83-08062E6582B2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5149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724400" y="2424576"/>
            <a:ext cx="3874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10: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Fiscal Policy</a:t>
            </a:r>
            <a:endParaRPr lang="en-US" alt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8" y="254014"/>
            <a:ext cx="8788887" cy="6299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646E9-8000-6BCA-9F02-1CC56E37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41375"/>
            <a:ext cx="4796691" cy="5547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84BF9-3127-20AD-8773-E004AE34E6D5}"/>
              </a:ext>
            </a:extLst>
          </p:cNvPr>
          <p:cNvSpPr txBox="1"/>
          <p:nvPr/>
        </p:nvSpPr>
        <p:spPr>
          <a:xfrm>
            <a:off x="1889393" y="384175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Table 10.1 Different Multiplier Effects</a:t>
            </a:r>
          </a:p>
        </p:txBody>
      </p:sp>
    </p:spTree>
    <p:extLst>
      <p:ext uri="{BB962C8B-B14F-4D97-AF65-F5344CB8AC3E}">
        <p14:creationId xmlns:p14="http://schemas.microsoft.com/office/powerpoint/2010/main" val="212106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203211"/>
            <a:ext cx="8738085" cy="6604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406422"/>
            <a:ext cx="8687282" cy="6045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50803"/>
            <a:ext cx="9042902" cy="67059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863648"/>
            <a:ext cx="8839690" cy="5080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619" y="304817"/>
            <a:ext cx="8433268" cy="65027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609634"/>
            <a:ext cx="8230056" cy="5943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406422"/>
            <a:ext cx="8687282" cy="6045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" y="203211"/>
            <a:ext cx="8484071" cy="6604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</Words>
  <Application>Microsoft Macintosh PowerPoint</Application>
  <PresentationFormat>Custom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4</cp:revision>
  <dcterms:created xsi:type="dcterms:W3CDTF">2024-08-30T20:38:19Z</dcterms:created>
  <dcterms:modified xsi:type="dcterms:W3CDTF">2024-09-05T15:20:00Z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