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2" r:id="rId2"/>
    <p:sldId id="259" r:id="rId3"/>
    <p:sldId id="263" r:id="rId4"/>
    <p:sldId id="264" r:id="rId5"/>
    <p:sldId id="265" r:id="rId6"/>
    <p:sldId id="266" r:id="rId7"/>
    <p:sldId id="28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10" autoAdjust="0"/>
    <p:restoredTop sz="94762"/>
  </p:normalViewPr>
  <p:slideViewPr>
    <p:cSldViewPr snapToGrid="0">
      <p:cViewPr>
        <p:scale>
          <a:sx n="110" d="100"/>
          <a:sy n="110" d="100"/>
        </p:scale>
        <p:origin x="464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4A4AE7-1226-4E99-A887-780C54777341}" type="datetimeFigureOut">
              <a:rPr lang="en-US" smtClean="0"/>
              <a:t>9/3/24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9974B8-F6A4-461E-B30E-995CA976F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284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393F13-235E-4B29-9A24-DE3D7557D15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b="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Figure 1.1 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789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Figure 1.2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50C13-483C-480C-BD33-A78888A03F3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Figure 1.3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50C13-483C-480C-BD33-A78888A03F3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Figure 1.4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50C13-483C-480C-BD33-A78888A03F3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Figure 1.5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50C13-483C-480C-BD33-A78888A03F3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VN" dirty="0"/>
              <a:t>Table 1.1</a:t>
            </a:r>
          </a:p>
          <a:p>
            <a:endParaRPr lang="en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9974B8-F6A4-461E-B30E-995CA976FCA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324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2681C-7CB7-4515-AE4A-4B6651CE5D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AD984-8C06-45B3-82E7-CC4F527C1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618ACB-87B9-473A-AA9E-D94C5E341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2B15-6C14-4398-9CEF-6635503F4EE0}" type="datetimeFigureOut">
              <a:rPr lang="en-US" smtClean="0"/>
              <a:t>9/3/24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A3137D-B564-4A89-B4BA-73FBD6FF8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CE4248-3F17-4C6C-B408-5C592610F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A260D-1407-495A-8AC2-8AA189313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655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B90F6-D94D-4ACA-89DD-7A502D8FC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9D7F47-6DF2-4F62-B668-36A250E8E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99EE2-ACF6-4E7B-8EC9-D74EABFCB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2B15-6C14-4398-9CEF-6635503F4EE0}" type="datetimeFigureOut">
              <a:rPr lang="en-US" smtClean="0"/>
              <a:t>9/3/24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A12FC-5539-41E8-9CF5-023533C69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171A1C-9946-49BE-88B7-585CA1725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A260D-1407-495A-8AC2-8AA189313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798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CD72CF-CB4E-4BEE-85B1-566C202EC4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C2DE04-259D-49B0-8FE7-6ED7748F7C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300736-8D98-4511-842B-CAD8B2864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2B15-6C14-4398-9CEF-6635503F4EE0}" type="datetimeFigureOut">
              <a:rPr lang="en-US" smtClean="0"/>
              <a:t>9/3/24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80412E-B9C7-4C9F-A4B9-4A62A6FE3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1AD392-01A4-4BF2-B4C3-1F497A48F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A260D-1407-495A-8AC2-8AA189313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593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DAC58-F9C9-4C01-BE12-FE4893B2A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1DD0E-8F2F-4D51-B58A-AE81327BF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60B556-96C2-41B4-9838-0D6A00DC9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2B15-6C14-4398-9CEF-6635503F4EE0}" type="datetimeFigureOut">
              <a:rPr lang="en-US" smtClean="0"/>
              <a:t>9/3/24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F7B4B-5069-4F7B-8EC5-1BAE2C2E2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071E47-4D02-4A59-A3E5-84A775C23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A260D-1407-495A-8AC2-8AA189313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483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5A00B-DC14-4E9C-A5F0-86CA2E987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A48914-9D95-4409-BDEC-3D2A21BAE9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2613A1-20E8-43B8-8F69-E679F4FC6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2B15-6C14-4398-9CEF-6635503F4EE0}" type="datetimeFigureOut">
              <a:rPr lang="en-US" smtClean="0"/>
              <a:t>9/3/24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31FA2-35DB-4A03-A53A-15EFA0CB5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72EC60-038A-4852-89E4-71A0504CF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A260D-1407-495A-8AC2-8AA189313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86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7D6B0-575E-4830-BE01-4C6189CBE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D46E4-EE96-4976-8298-BF835C1519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92E79F-9681-4A7B-B4CC-0DBB20A23C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406946-C81A-47E5-B0EB-3C74B5805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2B15-6C14-4398-9CEF-6635503F4EE0}" type="datetimeFigureOut">
              <a:rPr lang="en-US" smtClean="0"/>
              <a:t>9/3/24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5F51E8-4D15-4A32-8B45-8DA3ED6FB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BCE290-61E7-4B6A-A145-0744D40C8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A260D-1407-495A-8AC2-8AA189313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446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2C11C-34E4-4480-AFCA-1E77D2D50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B79D5B-BF8B-4E89-ABB2-831EA2800B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6AFC87-0E52-48D6-8D99-CDE2AB84AF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AEC712-8A7D-455C-B562-C392C1EA77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6AAB7D-37C9-45F2-8EC4-01B63965F9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39E687-3042-47CF-9575-D046EF3FC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2B15-6C14-4398-9CEF-6635503F4EE0}" type="datetimeFigureOut">
              <a:rPr lang="en-US" smtClean="0"/>
              <a:t>9/3/24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F434B1-9057-45C4-805D-74CB8B41F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3B76E7-11CA-47ED-8BB8-1038D092B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A260D-1407-495A-8AC2-8AA189313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950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0D6A2-762A-42FD-B518-66E50E620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79D0DE-EB5B-4A05-88A5-28DE5D60F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2B15-6C14-4398-9CEF-6635503F4EE0}" type="datetimeFigureOut">
              <a:rPr lang="en-US" smtClean="0"/>
              <a:t>9/3/24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5FBFB9-80EE-4D59-864A-975B0172F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3E3C15-E469-4F98-B61D-25DCCFDF8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A260D-1407-495A-8AC2-8AA189313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459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30DE69-8E9D-4C83-AB44-8C1512AA5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2B15-6C14-4398-9CEF-6635503F4EE0}" type="datetimeFigureOut">
              <a:rPr lang="en-US" smtClean="0"/>
              <a:t>9/3/24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B05870-F379-4FEC-8AC9-2C7CD8D1E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CA9EA3-344F-4005-A97A-573AE5ED9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A260D-1407-495A-8AC2-8AA189313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383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4C472-B541-42AE-849C-0BD7D5053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5D8BC7-18EA-4E0B-BB2C-18EDF5F63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41DAB8-A508-43FA-AC91-1DEC51E31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01E07A-7007-4D7E-82BA-C0134F03A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2B15-6C14-4398-9CEF-6635503F4EE0}" type="datetimeFigureOut">
              <a:rPr lang="en-US" smtClean="0"/>
              <a:t>9/3/24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F82C26-ED34-4279-81A1-D95592402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41BB54-A543-406F-B7E4-8829B6731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A260D-1407-495A-8AC2-8AA189313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228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BDF05-BD64-461E-B9DE-2FD2F0765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DB8B1C-F65C-4FF2-AD5C-FCC6AFCAB2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2A3CDF-550F-45D6-AEB4-7F45978C8D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ACD963-EF72-4915-A5B9-8F05A8B34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2B15-6C14-4398-9CEF-6635503F4EE0}" type="datetimeFigureOut">
              <a:rPr lang="en-US" smtClean="0"/>
              <a:t>9/3/24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0C2BE9-CE22-4E44-BBFC-DD43D658E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E98DFE-9894-4AF2-BA1B-FF79C8304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A260D-1407-495A-8AC2-8AA189313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698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417901-44C4-4950-A37C-30911CC57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47DDF5-C224-45CB-B2EB-24F42563CD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B34EBC-D9B6-4DC8-9981-03B4401904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A2B15-6C14-4398-9CEF-6635503F4EE0}" type="datetimeFigureOut">
              <a:rPr lang="en-US" smtClean="0"/>
              <a:t>9/3/24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18514-655C-4B00-87B4-5CD57B0849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81C52-A672-4AD1-A58F-7DB97E3BFF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A260D-1407-495A-8AC2-8AA189313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137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E332F5-376F-EC47-80CE-93E4E0557041}"/>
              </a:ext>
            </a:extLst>
          </p:cNvPr>
          <p:cNvSpPr txBox="1"/>
          <p:nvPr/>
        </p:nvSpPr>
        <p:spPr>
          <a:xfrm>
            <a:off x="5077401" y="2090172"/>
            <a:ext cx="51660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4200" b="1" dirty="0">
                <a:solidFill>
                  <a:schemeClr val="accent1">
                    <a:lumMod val="50000"/>
                  </a:schemeClr>
                </a:solidFill>
              </a:rPr>
              <a:t>Chapter 1:</a:t>
            </a:r>
          </a:p>
          <a:p>
            <a:endParaRPr lang="en-US" altLang="en-US" sz="42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altLang="en-US" sz="4200" b="1" dirty="0">
                <a:solidFill>
                  <a:schemeClr val="accent1">
                    <a:lumMod val="50000"/>
                  </a:schemeClr>
                </a:solidFill>
              </a:rPr>
              <a:t>Economic Activity in Context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834F4C3-5B50-A796-A61D-792E2A3C99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8662" y="85969"/>
            <a:ext cx="4647555" cy="6639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480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F299B06-9F4D-D220-F51E-C25A6411E2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521" y="1156997"/>
            <a:ext cx="10464401" cy="455333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8D9DC8A-51E7-6EB7-9AB9-1E13A1DE99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1809" y="406370"/>
            <a:ext cx="9128773" cy="625150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C946C592-E5B3-A78E-D5FD-686CF22DDD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0891" y="739444"/>
            <a:ext cx="6406761" cy="576340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D9F77B82-5EF1-33CB-66F8-00F5B77F78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2600" y="381000"/>
            <a:ext cx="6146800" cy="6096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E39BFEC-1C95-80E6-8125-66685E14E2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9817" y="343143"/>
            <a:ext cx="8972366" cy="636347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0BEDA35-3883-14CB-9EC1-08024F10E4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089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25</Words>
  <Application>Microsoft Macintosh PowerPoint</Application>
  <PresentationFormat>Widescreen</PresentationFormat>
  <Paragraphs>15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Essentials Chapter 1 Figures</dc:title>
  <dc:creator>Pratistha Joshi</dc:creator>
  <cp:lastModifiedBy>Laya Dang</cp:lastModifiedBy>
  <cp:revision>14</cp:revision>
  <dcterms:created xsi:type="dcterms:W3CDTF">2019-12-03T15:28:03Z</dcterms:created>
  <dcterms:modified xsi:type="dcterms:W3CDTF">2024-09-03T16:41:08Z</dcterms:modified>
</cp:coreProperties>
</file>