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2" r:id="rId2"/>
    <p:sldId id="259" r:id="rId3"/>
    <p:sldId id="263" r:id="rId4"/>
    <p:sldId id="264" r:id="rId5"/>
    <p:sldId id="265" r:id="rId6"/>
    <p:sldId id="266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0" autoAdjust="0"/>
    <p:restoredTop sz="94762"/>
  </p:normalViewPr>
  <p:slideViewPr>
    <p:cSldViewPr snapToGrid="0">
      <p:cViewPr>
        <p:scale>
          <a:sx n="110" d="100"/>
          <a:sy n="110" d="100"/>
        </p:scale>
        <p:origin x="46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4AE7-1226-4E99-A887-780C54777341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974B8-F6A4-461E-B30E-995CA976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8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93F13-235E-4B29-9A24-DE3D7557D15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Figure 1.1 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78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0C13-483C-480C-BD33-A78888A03F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0C13-483C-480C-BD33-A78888A03F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0C13-483C-480C-BD33-A78888A03F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Figure 1.5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0C13-483C-480C-BD33-A78888A03F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Table 1.1</a:t>
            </a:r>
          </a:p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974B8-F6A4-461E-B30E-995CA976FC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2681C-7CB7-4515-AE4A-4B6651CE5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AD984-8C06-45B3-82E7-CC4F527C1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18ACB-87B9-473A-AA9E-D94C5E34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3137D-B564-4A89-B4BA-73FBD6FF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E4248-3F17-4C6C-B408-5C592610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90F6-D94D-4ACA-89DD-7A502D8F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D7F47-6DF2-4F62-B668-36A250E8E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99EE2-ACF6-4E7B-8EC9-D74EABFC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12FC-5539-41E8-9CF5-023533C6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1A1C-9946-49BE-88B7-585CA172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D72CF-CB4E-4BEE-85B1-566C202EC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2DE04-259D-49B0-8FE7-6ED7748F7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00736-8D98-4511-842B-CAD8B286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0412E-B9C7-4C9F-A4B9-4A62A6FE3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AD392-01A4-4BF2-B4C3-1F497A48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9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AC58-F9C9-4C01-BE12-FE4893B2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1DD0E-8F2F-4D51-B58A-AE81327BF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0B556-96C2-41B4-9838-0D6A00DC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F7B4B-5069-4F7B-8EC5-1BAE2C2E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71E47-4D02-4A59-A3E5-84A775C2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8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A00B-DC14-4E9C-A5F0-86CA2E987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48914-9D95-4409-BDEC-3D2A21BAE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613A1-20E8-43B8-8F69-E679F4FC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31FA2-35DB-4A03-A53A-15EFA0CB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2EC60-038A-4852-89E4-71A0504C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6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7D6B0-575E-4830-BE01-4C6189CB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46E4-EE96-4976-8298-BF835C151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2E79F-9681-4A7B-B4CC-0DBB20A23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06946-C81A-47E5-B0EB-3C74B580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F51E8-4D15-4A32-8B45-8DA3ED6FB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CE290-61E7-4B6A-A145-0744D40C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2C11C-34E4-4480-AFCA-1E77D2D5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79D5B-BF8B-4E89-ABB2-831EA280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AFC87-0E52-48D6-8D99-CDE2AB84A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AEC712-8A7D-455C-B562-C392C1EA7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AAB7D-37C9-45F2-8EC4-01B63965F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9E687-3042-47CF-9575-D046EF3F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F434B1-9057-45C4-805D-74CB8B41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B76E7-11CA-47ED-8BB8-1038D092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D6A2-762A-42FD-B518-66E50E62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9D0DE-EB5B-4A05-88A5-28DE5D60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FBFB9-80EE-4D59-864A-975B0172F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E3C15-E469-4F98-B61D-25DCCFDF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5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30DE69-8E9D-4C83-AB44-8C1512AA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05870-F379-4FEC-8AC9-2C7CD8D1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A9EA3-344F-4005-A97A-573AE5ED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4C472-B541-42AE-849C-0BD7D505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8BC7-18EA-4E0B-BB2C-18EDF5F6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1DAB8-A508-43FA-AC91-1DEC51E31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1E07A-7007-4D7E-82BA-C0134F03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82C26-ED34-4279-81A1-D9559240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1BB54-A543-406F-B7E4-8829B673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2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BDF05-BD64-461E-B9DE-2FD2F076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B8B1C-F65C-4FF2-AD5C-FCC6AFCAB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A3CDF-550F-45D6-AEB4-7F45978C8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CD963-EF72-4915-A5B9-8F05A8B3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2BE9-CE22-4E44-BBFC-DD43D658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98DFE-9894-4AF2-BA1B-FF79C830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9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17901-44C4-4950-A37C-30911CC5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7DDF5-C224-45CB-B2EB-24F42563C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34EBC-D9B6-4DC8-9981-03B440190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B15-6C14-4398-9CEF-6635503F4EE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18514-655C-4B00-87B4-5CD57B084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81C52-A672-4AD1-A58F-7DB97E3BF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260D-1407-495A-8AC2-8AA18931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5077401" y="2090172"/>
            <a:ext cx="5166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</a:rPr>
              <a:t>Chapter 1:</a:t>
            </a:r>
          </a:p>
          <a:p>
            <a:endParaRPr lang="en-US" altLang="en-US" sz="4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</a:rPr>
              <a:t>Economic Activity in Context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662" y="85969"/>
            <a:ext cx="4647555" cy="66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299B06-9F4D-D220-F51E-C25A6411E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21" y="1156997"/>
            <a:ext cx="10464401" cy="4553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9DC8A-51E7-6EB7-9AB9-1E13A1DE9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809" y="406370"/>
            <a:ext cx="9128773" cy="62515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C946C592-E5B3-A78E-D5FD-686CF22DD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891" y="739444"/>
            <a:ext cx="6406761" cy="57634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F77B82-5EF1-33CB-66F8-00F5B77F7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600" y="381000"/>
            <a:ext cx="61468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39BFEC-1C95-80E6-8125-66685E14E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817" y="343143"/>
            <a:ext cx="8972366" cy="63634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BEDA35-3883-14CB-9EC1-08024F10E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8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</Words>
  <Application>Microsoft Macintosh PowerPoint</Application>
  <PresentationFormat>Widescreen</PresentationFormat>
  <Paragraphs>15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Chapter 1 Figures</dc:title>
  <dc:creator>Pratistha Joshi</dc:creator>
  <cp:lastModifiedBy>Laya Dang</cp:lastModifiedBy>
  <cp:revision>14</cp:revision>
  <dcterms:created xsi:type="dcterms:W3CDTF">2019-12-03T15:28:03Z</dcterms:created>
  <dcterms:modified xsi:type="dcterms:W3CDTF">2024-09-03T16:41:08Z</dcterms:modified>
</cp:coreProperties>
</file>