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1" r:id="rId2"/>
    <p:sldId id="273" r:id="rId3"/>
    <p:sldId id="274" r:id="rId4"/>
    <p:sldId id="275" r:id="rId5"/>
    <p:sldId id="280" r:id="rId6"/>
    <p:sldId id="261" r:id="rId7"/>
    <p:sldId id="279" r:id="rId8"/>
    <p:sldId id="27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52" autoAdjust="0"/>
    <p:restoredTop sz="94694"/>
  </p:normalViewPr>
  <p:slideViewPr>
    <p:cSldViewPr snapToGrid="0">
      <p:cViewPr varScale="1">
        <p:scale>
          <a:sx n="103" d="100"/>
          <a:sy n="103" d="100"/>
        </p:scale>
        <p:origin x="17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1428B-2EC1-4B1A-9894-7558B7350289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4D239-CDDB-4A63-8C18-C845627A3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74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0.10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8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21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7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0.13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33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82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88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0.16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66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85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65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12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38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3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0.7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96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32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0.9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4D239-CDDB-4A63-8C18-C845627A38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2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2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3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8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5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2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8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7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0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E53F-916E-4DF4-A95F-D53FC1DA210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F496-7067-49C5-AC9A-3138EA7F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332F5-376F-EC47-80CE-93E4E0557041}"/>
              </a:ext>
            </a:extLst>
          </p:cNvPr>
          <p:cNvSpPr txBox="1"/>
          <p:nvPr/>
        </p:nvSpPr>
        <p:spPr>
          <a:xfrm>
            <a:off x="5131535" y="1755465"/>
            <a:ext cx="5166064" cy="3347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950" b="1" dirty="0">
                <a:solidFill>
                  <a:schemeClr val="accent1">
                    <a:lumMod val="50000"/>
                  </a:schemeClr>
                </a:solidFill>
              </a:rPr>
              <a:t>Chapter 0:</a:t>
            </a:r>
          </a:p>
          <a:p>
            <a:endParaRPr lang="en-US" altLang="en-US" sz="495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en-US" sz="4950" b="1" dirty="0">
                <a:solidFill>
                  <a:schemeClr val="accent1">
                    <a:lumMod val="50000"/>
                  </a:schemeClr>
                </a:solidFill>
              </a:rPr>
              <a:t>Economics and Well-Being</a:t>
            </a:r>
            <a:endParaRPr lang="en-US" altLang="en-US" sz="3600" dirty="0"/>
          </a:p>
          <a:p>
            <a:endParaRPr lang="en-US" sz="135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4F4C3-5B50-A796-A61D-792E2A3C9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662" y="85969"/>
            <a:ext cx="4647555" cy="663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0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D95980-C63A-35F2-6C9F-3C4A082F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291" y="349136"/>
            <a:ext cx="8836021" cy="642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7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FBEA3F-0F53-7C5B-CDA8-879DF6568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6227" y="365760"/>
            <a:ext cx="8711671" cy="635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51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6D424F-5332-11F0-616D-03EFC9638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725" y="332510"/>
            <a:ext cx="8666941" cy="636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886F71-ECD3-D379-6A07-CE8CF5F35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799" y="394062"/>
            <a:ext cx="7989595" cy="623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33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2E7180-DB6B-AC4A-1F9A-89E864E0C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213" y="415636"/>
            <a:ext cx="8955813" cy="613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15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CD211A-0925-08D3-7667-6E4D3FD87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343" y="299258"/>
            <a:ext cx="8252138" cy="638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811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648118-EF92-598D-95CE-5A82D9BD6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171" y="349135"/>
            <a:ext cx="8816636" cy="617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927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5D33CE-6B28-E543-5243-FF380B573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662" y="282633"/>
            <a:ext cx="9094676" cy="630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0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8B85F4-0D57-77D9-8A04-C93BC47E5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354" y="282634"/>
            <a:ext cx="9730596" cy="625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5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D80EF5-AFEA-0346-62B8-2F53A127A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128" y="465513"/>
            <a:ext cx="9315872" cy="600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3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72374C-1E5C-5FFD-77FE-82A88D898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42" y="532014"/>
            <a:ext cx="9426026" cy="598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76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D3CD8A-8034-38D8-C0FA-E36CEC6B02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796" y="199505"/>
            <a:ext cx="8902448" cy="625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52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910521-B796-5A86-4672-E5ED684BC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538" y="382385"/>
            <a:ext cx="9166542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6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5AA3BF-8F93-BF2A-C3B3-3E6539A88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876" y="712540"/>
            <a:ext cx="8399324" cy="587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8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32554E-C9B8-4A46-31B3-AB810518FF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519839"/>
            <a:ext cx="7772400" cy="581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11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C7009BA-85BB-B73F-0DFE-94F3EA223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804" y="399011"/>
            <a:ext cx="8261148" cy="606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9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54</Words>
  <Application>Microsoft Macintosh PowerPoint</Application>
  <PresentationFormat>Widescreen</PresentationFormat>
  <Paragraphs>35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Boston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 Figures</dc:title>
  <dc:creator>Rajkarnikar, Pratistha Joshi</dc:creator>
  <cp:lastModifiedBy>Laya Dang</cp:lastModifiedBy>
  <cp:revision>52</cp:revision>
  <dcterms:created xsi:type="dcterms:W3CDTF">2023-06-29T14:22:33Z</dcterms:created>
  <dcterms:modified xsi:type="dcterms:W3CDTF">2024-08-30T20:15:01Z</dcterms:modified>
</cp:coreProperties>
</file>