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3"/>
  </p:notesMasterIdLst>
  <p:sldIdLst>
    <p:sldId id="256" r:id="rId2"/>
    <p:sldId id="260" r:id="rId3"/>
    <p:sldId id="261" r:id="rId4"/>
    <p:sldId id="257" r:id="rId5"/>
    <p:sldId id="263" r:id="rId6"/>
    <p:sldId id="262" r:id="rId7"/>
    <p:sldId id="258" r:id="rId8"/>
    <p:sldId id="268" r:id="rId9"/>
    <p:sldId id="277" r:id="rId10"/>
    <p:sldId id="269" r:id="rId11"/>
    <p:sldId id="278" r:id="rId12"/>
    <p:sldId id="270" r:id="rId13"/>
    <p:sldId id="271" r:id="rId14"/>
    <p:sldId id="264" r:id="rId15"/>
    <p:sldId id="265" r:id="rId16"/>
    <p:sldId id="272" r:id="rId17"/>
    <p:sldId id="276" r:id="rId18"/>
    <p:sldId id="267"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35D07-37DA-4B43-AAC6-ED9F9A679379}" v="41" dt="2024-06-20T22:10:26.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94660"/>
  </p:normalViewPr>
  <p:slideViewPr>
    <p:cSldViewPr snapToGrid="0">
      <p:cViewPr varScale="1">
        <p:scale>
          <a:sx n="63" d="100"/>
          <a:sy n="63" d="100"/>
        </p:scale>
        <p:origin x="175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arris" userId="6cf7cbc5d4cae217" providerId="LiveId" clId="{95D35D07-37DA-4B43-AAC6-ED9F9A679379}"/>
    <pc:docChg chg="undo custSel addSld delSld modSld">
      <pc:chgData name="Jonathan Harris" userId="6cf7cbc5d4cae217" providerId="LiveId" clId="{95D35D07-37DA-4B43-AAC6-ED9F9A679379}" dt="2024-06-20T22:10:30.045" v="2598" actId="20577"/>
      <pc:docMkLst>
        <pc:docMk/>
      </pc:docMkLst>
      <pc:sldChg chg="addSp modSp mod">
        <pc:chgData name="Jonathan Harris" userId="6cf7cbc5d4cae217" providerId="LiveId" clId="{95D35D07-37DA-4B43-AAC6-ED9F9A679379}" dt="2024-06-20T22:10:30.045" v="2598" actId="20577"/>
        <pc:sldMkLst>
          <pc:docMk/>
          <pc:sldMk cId="1137570960" sldId="256"/>
        </pc:sldMkLst>
        <pc:spChg chg="mod">
          <ac:chgData name="Jonathan Harris" userId="6cf7cbc5d4cae217" providerId="LiveId" clId="{95D35D07-37DA-4B43-AAC6-ED9F9A679379}" dt="2024-06-20T21:09:32.591" v="2592" actId="6549"/>
          <ac:spMkLst>
            <pc:docMk/>
            <pc:sldMk cId="1137570960" sldId="256"/>
            <ac:spMk id="7" creationId="{76541438-C859-0250-13B4-86E6A377EC64}"/>
          </ac:spMkLst>
        </pc:spChg>
        <pc:spChg chg="mod">
          <ac:chgData name="Jonathan Harris" userId="6cf7cbc5d4cae217" providerId="LiveId" clId="{95D35D07-37DA-4B43-AAC6-ED9F9A679379}" dt="2024-06-20T22:10:30.045" v="2598" actId="20577"/>
          <ac:spMkLst>
            <pc:docMk/>
            <pc:sldMk cId="1137570960" sldId="256"/>
            <ac:spMk id="9" creationId="{E5B61586-55AB-F00D-84F4-91D9FB5F5E9B}"/>
          </ac:spMkLst>
        </pc:spChg>
        <pc:picChg chg="add mod">
          <ac:chgData name="Jonathan Harris" userId="6cf7cbc5d4cae217" providerId="LiveId" clId="{95D35D07-37DA-4B43-AAC6-ED9F9A679379}" dt="2024-06-20T21:08:36.807" v="2585" actId="1076"/>
          <ac:picMkLst>
            <pc:docMk/>
            <pc:sldMk cId="1137570960" sldId="256"/>
            <ac:picMk id="2" creationId="{966F9688-EEA5-28DC-2188-EC56F27536A4}"/>
          </ac:picMkLst>
        </pc:picChg>
      </pc:sldChg>
      <pc:sldChg chg="modSp mod">
        <pc:chgData name="Jonathan Harris" userId="6cf7cbc5d4cae217" providerId="LiveId" clId="{95D35D07-37DA-4B43-AAC6-ED9F9A679379}" dt="2024-06-04T17:23:15.752" v="698" actId="1076"/>
        <pc:sldMkLst>
          <pc:docMk/>
          <pc:sldMk cId="4073581112" sldId="257"/>
        </pc:sldMkLst>
        <pc:spChg chg="mod">
          <ac:chgData name="Jonathan Harris" userId="6cf7cbc5d4cae217" providerId="LiveId" clId="{95D35D07-37DA-4B43-AAC6-ED9F9A679379}" dt="2024-06-04T17:19:36.518" v="686" actId="1076"/>
          <ac:spMkLst>
            <pc:docMk/>
            <pc:sldMk cId="4073581112" sldId="257"/>
            <ac:spMk id="4" creationId="{DC5E43FD-FCA6-45BB-7210-9F781B368870}"/>
          </ac:spMkLst>
        </pc:spChg>
        <pc:spChg chg="mod">
          <ac:chgData name="Jonathan Harris" userId="6cf7cbc5d4cae217" providerId="LiveId" clId="{95D35D07-37DA-4B43-AAC6-ED9F9A679379}" dt="2024-06-04T17:23:15.752" v="698" actId="1076"/>
          <ac:spMkLst>
            <pc:docMk/>
            <pc:sldMk cId="4073581112" sldId="257"/>
            <ac:spMk id="6" creationId="{913DB242-2757-984E-1563-8D62F3E8EEED}"/>
          </ac:spMkLst>
        </pc:spChg>
        <pc:picChg chg="mod">
          <ac:chgData name="Jonathan Harris" userId="6cf7cbc5d4cae217" providerId="LiveId" clId="{95D35D07-37DA-4B43-AAC6-ED9F9A679379}" dt="2024-06-04T17:23:12.943" v="697" actId="14100"/>
          <ac:picMkLst>
            <pc:docMk/>
            <pc:sldMk cId="4073581112" sldId="257"/>
            <ac:picMk id="2" creationId="{166B9F42-7AEA-2F8D-5B94-D074F823601C}"/>
          </ac:picMkLst>
        </pc:picChg>
      </pc:sldChg>
      <pc:sldChg chg="modSp mod">
        <pc:chgData name="Jonathan Harris" userId="6cf7cbc5d4cae217" providerId="LiveId" clId="{95D35D07-37DA-4B43-AAC6-ED9F9A679379}" dt="2024-06-04T17:18:44.319" v="682" actId="255"/>
        <pc:sldMkLst>
          <pc:docMk/>
          <pc:sldMk cId="1119951948" sldId="258"/>
        </pc:sldMkLst>
        <pc:spChg chg="mod">
          <ac:chgData name="Jonathan Harris" userId="6cf7cbc5d4cae217" providerId="LiveId" clId="{95D35D07-37DA-4B43-AAC6-ED9F9A679379}" dt="2024-06-04T17:17:20.313" v="680" actId="255"/>
          <ac:spMkLst>
            <pc:docMk/>
            <pc:sldMk cId="1119951948" sldId="258"/>
            <ac:spMk id="2" creationId="{9C632815-180B-B465-C6A1-D9A3D6386919}"/>
          </ac:spMkLst>
        </pc:spChg>
        <pc:spChg chg="mod">
          <ac:chgData name="Jonathan Harris" userId="6cf7cbc5d4cae217" providerId="LiveId" clId="{95D35D07-37DA-4B43-AAC6-ED9F9A679379}" dt="2024-06-04T17:18:44.319" v="682" actId="255"/>
          <ac:spMkLst>
            <pc:docMk/>
            <pc:sldMk cId="1119951948" sldId="258"/>
            <ac:spMk id="5" creationId="{6AA6C37C-A8B3-0503-2C0F-11485CED6C07}"/>
          </ac:spMkLst>
        </pc:spChg>
      </pc:sldChg>
      <pc:sldChg chg="addSp delSp modSp new del mod modClrScheme chgLayout">
        <pc:chgData name="Jonathan Harris" userId="6cf7cbc5d4cae217" providerId="LiveId" clId="{95D35D07-37DA-4B43-AAC6-ED9F9A679379}" dt="2024-06-04T00:59:36.478" v="197" actId="47"/>
        <pc:sldMkLst>
          <pc:docMk/>
          <pc:sldMk cId="4145423335" sldId="259"/>
        </pc:sldMkLst>
        <pc:spChg chg="add del mod">
          <ac:chgData name="Jonathan Harris" userId="6cf7cbc5d4cae217" providerId="LiveId" clId="{95D35D07-37DA-4B43-AAC6-ED9F9A679379}" dt="2024-06-04T00:56:36.263" v="71" actId="21"/>
          <ac:spMkLst>
            <pc:docMk/>
            <pc:sldMk cId="4145423335" sldId="259"/>
            <ac:spMk id="3" creationId="{1791F285-8823-DDE5-139A-1FB27B24C4D1}"/>
          </ac:spMkLst>
        </pc:spChg>
        <pc:spChg chg="add del mod ord">
          <ac:chgData name="Jonathan Harris" userId="6cf7cbc5d4cae217" providerId="LiveId" clId="{95D35D07-37DA-4B43-AAC6-ED9F9A679379}" dt="2024-06-04T00:56:07.563" v="61" actId="700"/>
          <ac:spMkLst>
            <pc:docMk/>
            <pc:sldMk cId="4145423335" sldId="259"/>
            <ac:spMk id="4" creationId="{8A998FB2-C538-C107-EC7F-491EF3151389}"/>
          </ac:spMkLst>
        </pc:spChg>
        <pc:spChg chg="add del mod ord">
          <ac:chgData name="Jonathan Harris" userId="6cf7cbc5d4cae217" providerId="LiveId" clId="{95D35D07-37DA-4B43-AAC6-ED9F9A679379}" dt="2024-06-04T00:56:07.563" v="61" actId="700"/>
          <ac:spMkLst>
            <pc:docMk/>
            <pc:sldMk cId="4145423335" sldId="259"/>
            <ac:spMk id="5" creationId="{EF8B7843-F86C-9D5C-2253-F1CCE72A38CE}"/>
          </ac:spMkLst>
        </pc:spChg>
        <pc:spChg chg="add del mod">
          <ac:chgData name="Jonathan Harris" userId="6cf7cbc5d4cae217" providerId="LiveId" clId="{95D35D07-37DA-4B43-AAC6-ED9F9A679379}" dt="2024-06-04T00:56:34.954" v="69" actId="700"/>
          <ac:spMkLst>
            <pc:docMk/>
            <pc:sldMk cId="4145423335" sldId="259"/>
            <ac:spMk id="6" creationId="{BAE805D6-4D88-5098-93E2-1100BED8A48D}"/>
          </ac:spMkLst>
        </pc:spChg>
        <pc:spChg chg="add del mod">
          <ac:chgData name="Jonathan Harris" userId="6cf7cbc5d4cae217" providerId="LiveId" clId="{95D35D07-37DA-4B43-AAC6-ED9F9A679379}" dt="2024-06-04T00:56:34.954" v="69" actId="700"/>
          <ac:spMkLst>
            <pc:docMk/>
            <pc:sldMk cId="4145423335" sldId="259"/>
            <ac:spMk id="7" creationId="{E2F43C1B-D787-8304-E6EA-0CDBEA32B830}"/>
          </ac:spMkLst>
        </pc:spChg>
        <pc:spChg chg="add del mod">
          <ac:chgData name="Jonathan Harris" userId="6cf7cbc5d4cae217" providerId="LiveId" clId="{95D35D07-37DA-4B43-AAC6-ED9F9A679379}" dt="2024-06-04T00:56:34.403" v="68"/>
          <ac:spMkLst>
            <pc:docMk/>
            <pc:sldMk cId="4145423335" sldId="259"/>
            <ac:spMk id="8" creationId="{1791F285-8823-DDE5-139A-1FB27B24C4D1}"/>
          </ac:spMkLst>
        </pc:spChg>
        <pc:spChg chg="add mod">
          <ac:chgData name="Jonathan Harris" userId="6cf7cbc5d4cae217" providerId="LiveId" clId="{95D35D07-37DA-4B43-AAC6-ED9F9A679379}" dt="2024-06-04T00:56:33.822" v="67"/>
          <ac:spMkLst>
            <pc:docMk/>
            <pc:sldMk cId="4145423335" sldId="259"/>
            <ac:spMk id="9" creationId="{2B8576BE-ADD8-C8BB-03AC-454F8310D16D}"/>
          </ac:spMkLst>
        </pc:spChg>
      </pc:sldChg>
      <pc:sldChg chg="addSp modSp new mod modClrScheme chgLayout">
        <pc:chgData name="Jonathan Harris" userId="6cf7cbc5d4cae217" providerId="LiveId" clId="{95D35D07-37DA-4B43-AAC6-ED9F9A679379}" dt="2024-06-04T17:19:22.390" v="684" actId="255"/>
        <pc:sldMkLst>
          <pc:docMk/>
          <pc:sldMk cId="672843765" sldId="260"/>
        </pc:sldMkLst>
        <pc:spChg chg="add mod">
          <ac:chgData name="Jonathan Harris" userId="6cf7cbc5d4cae217" providerId="LiveId" clId="{95D35D07-37DA-4B43-AAC6-ED9F9A679379}" dt="2024-06-04T17:19:22.390" v="684" actId="255"/>
          <ac:spMkLst>
            <pc:docMk/>
            <pc:sldMk cId="672843765" sldId="260"/>
            <ac:spMk id="2" creationId="{821B9486-8BD7-2391-908C-3F4D1EBCC519}"/>
          </ac:spMkLst>
        </pc:spChg>
        <pc:spChg chg="add mod">
          <ac:chgData name="Jonathan Harris" userId="6cf7cbc5d4cae217" providerId="LiveId" clId="{95D35D07-37DA-4B43-AAC6-ED9F9A679379}" dt="2024-06-04T00:59:44.004" v="198" actId="1076"/>
          <ac:spMkLst>
            <pc:docMk/>
            <pc:sldMk cId="672843765" sldId="260"/>
            <ac:spMk id="3" creationId="{16762045-5E06-2893-E3A9-17D6F7C87AC0}"/>
          </ac:spMkLst>
        </pc:spChg>
      </pc:sldChg>
      <pc:sldChg chg="modSp new mod">
        <pc:chgData name="Jonathan Harris" userId="6cf7cbc5d4cae217" providerId="LiveId" clId="{95D35D07-37DA-4B43-AAC6-ED9F9A679379}" dt="2024-06-06T16:35:10.549" v="2566" actId="1076"/>
        <pc:sldMkLst>
          <pc:docMk/>
          <pc:sldMk cId="3849929316" sldId="261"/>
        </pc:sldMkLst>
        <pc:spChg chg="mod">
          <ac:chgData name="Jonathan Harris" userId="6cf7cbc5d4cae217" providerId="LiveId" clId="{95D35D07-37DA-4B43-AAC6-ED9F9A679379}" dt="2024-06-04T00:59:00.833" v="189" actId="255"/>
          <ac:spMkLst>
            <pc:docMk/>
            <pc:sldMk cId="3849929316" sldId="261"/>
            <ac:spMk id="2" creationId="{183105DD-0620-E6CD-B8D1-FAB9F1B2E003}"/>
          </ac:spMkLst>
        </pc:spChg>
        <pc:spChg chg="mod">
          <ac:chgData name="Jonathan Harris" userId="6cf7cbc5d4cae217" providerId="LiveId" clId="{95D35D07-37DA-4B43-AAC6-ED9F9A679379}" dt="2024-06-06T16:35:10.549" v="2566" actId="1076"/>
          <ac:spMkLst>
            <pc:docMk/>
            <pc:sldMk cId="3849929316" sldId="261"/>
            <ac:spMk id="3" creationId="{0871BF5E-271B-143F-00A9-81CEEC1EACCA}"/>
          </ac:spMkLst>
        </pc:spChg>
      </pc:sldChg>
      <pc:sldChg chg="addSp delSp modSp new mod modClrScheme chgLayout">
        <pc:chgData name="Jonathan Harris" userId="6cf7cbc5d4cae217" providerId="LiveId" clId="{95D35D07-37DA-4B43-AAC6-ED9F9A679379}" dt="2024-06-06T16:35:27.334" v="2568" actId="1076"/>
        <pc:sldMkLst>
          <pc:docMk/>
          <pc:sldMk cId="1626829086" sldId="262"/>
        </pc:sldMkLst>
        <pc:spChg chg="add del mod">
          <ac:chgData name="Jonathan Harris" userId="6cf7cbc5d4cae217" providerId="LiveId" clId="{95D35D07-37DA-4B43-AAC6-ED9F9A679379}" dt="2024-06-04T17:06:52.796" v="440" actId="21"/>
          <ac:spMkLst>
            <pc:docMk/>
            <pc:sldMk cId="1626829086" sldId="262"/>
            <ac:spMk id="3" creationId="{8AC2A694-B6D8-3673-CFB3-DA5C804039ED}"/>
          </ac:spMkLst>
        </pc:spChg>
        <pc:spChg chg="add del mod ord">
          <ac:chgData name="Jonathan Harris" userId="6cf7cbc5d4cae217" providerId="LiveId" clId="{95D35D07-37DA-4B43-AAC6-ED9F9A679379}" dt="2024-06-04T17:04:05.099" v="379" actId="700"/>
          <ac:spMkLst>
            <pc:docMk/>
            <pc:sldMk cId="1626829086" sldId="262"/>
            <ac:spMk id="4" creationId="{273F01A4-3D24-F7FC-A625-DC347F8323F5}"/>
          </ac:spMkLst>
        </pc:spChg>
        <pc:spChg chg="add del mod ord">
          <ac:chgData name="Jonathan Harris" userId="6cf7cbc5d4cae217" providerId="LiveId" clId="{95D35D07-37DA-4B43-AAC6-ED9F9A679379}" dt="2024-06-04T17:04:05.099" v="379" actId="700"/>
          <ac:spMkLst>
            <pc:docMk/>
            <pc:sldMk cId="1626829086" sldId="262"/>
            <ac:spMk id="5" creationId="{EC44CE4F-AB70-C2D3-A0B3-5A4625174B12}"/>
          </ac:spMkLst>
        </pc:spChg>
        <pc:spChg chg="add del mod">
          <ac:chgData name="Jonathan Harris" userId="6cf7cbc5d4cae217" providerId="LiveId" clId="{95D35D07-37DA-4B43-AAC6-ED9F9A679379}" dt="2024-06-04T17:04:42.630" v="389" actId="700"/>
          <ac:spMkLst>
            <pc:docMk/>
            <pc:sldMk cId="1626829086" sldId="262"/>
            <ac:spMk id="6" creationId="{C0D36463-C677-88EB-17D6-01BD061CC96A}"/>
          </ac:spMkLst>
        </pc:spChg>
        <pc:spChg chg="add del mod">
          <ac:chgData name="Jonathan Harris" userId="6cf7cbc5d4cae217" providerId="LiveId" clId="{95D35D07-37DA-4B43-AAC6-ED9F9A679379}" dt="2024-06-04T17:04:42.630" v="389" actId="700"/>
          <ac:spMkLst>
            <pc:docMk/>
            <pc:sldMk cId="1626829086" sldId="262"/>
            <ac:spMk id="7" creationId="{2FD7111A-6E7F-37FE-0718-E4D767716F3A}"/>
          </ac:spMkLst>
        </pc:spChg>
        <pc:spChg chg="add del mod">
          <ac:chgData name="Jonathan Harris" userId="6cf7cbc5d4cae217" providerId="LiveId" clId="{95D35D07-37DA-4B43-AAC6-ED9F9A679379}" dt="2024-06-04T17:04:42.171" v="388"/>
          <ac:spMkLst>
            <pc:docMk/>
            <pc:sldMk cId="1626829086" sldId="262"/>
            <ac:spMk id="8" creationId="{8AC2A694-B6D8-3673-CFB3-DA5C804039ED}"/>
          </ac:spMkLst>
        </pc:spChg>
        <pc:spChg chg="add del mod">
          <ac:chgData name="Jonathan Harris" userId="6cf7cbc5d4cae217" providerId="LiveId" clId="{95D35D07-37DA-4B43-AAC6-ED9F9A679379}" dt="2024-06-04T17:04:41.796" v="387"/>
          <ac:spMkLst>
            <pc:docMk/>
            <pc:sldMk cId="1626829086" sldId="262"/>
            <ac:spMk id="9" creationId="{99C1B7A7-4CAC-0AB3-E44C-E9581792A147}"/>
          </ac:spMkLst>
        </pc:spChg>
        <pc:spChg chg="add mod">
          <ac:chgData name="Jonathan Harris" userId="6cf7cbc5d4cae217" providerId="LiveId" clId="{95D35D07-37DA-4B43-AAC6-ED9F9A679379}" dt="2024-06-04T17:04:41.256" v="386"/>
          <ac:spMkLst>
            <pc:docMk/>
            <pc:sldMk cId="1626829086" sldId="262"/>
            <ac:spMk id="10" creationId="{EFB088F5-618D-F6AD-D5AA-30BBBF185201}"/>
          </ac:spMkLst>
        </pc:spChg>
        <pc:spChg chg="add del mod">
          <ac:chgData name="Jonathan Harris" userId="6cf7cbc5d4cae217" providerId="LiveId" clId="{95D35D07-37DA-4B43-AAC6-ED9F9A679379}" dt="2024-06-04T17:05:16.317" v="399" actId="700"/>
          <ac:spMkLst>
            <pc:docMk/>
            <pc:sldMk cId="1626829086" sldId="262"/>
            <ac:spMk id="11" creationId="{BD70F37D-7A26-4693-C9DB-3418F9D5751C}"/>
          </ac:spMkLst>
        </pc:spChg>
        <pc:spChg chg="add del mod">
          <ac:chgData name="Jonathan Harris" userId="6cf7cbc5d4cae217" providerId="LiveId" clId="{95D35D07-37DA-4B43-AAC6-ED9F9A679379}" dt="2024-06-04T17:05:16.317" v="399" actId="700"/>
          <ac:spMkLst>
            <pc:docMk/>
            <pc:sldMk cId="1626829086" sldId="262"/>
            <ac:spMk id="12" creationId="{5DBAB766-1B54-E04B-B101-24C3F32E7274}"/>
          </ac:spMkLst>
        </pc:spChg>
        <pc:spChg chg="add mod">
          <ac:chgData name="Jonathan Harris" userId="6cf7cbc5d4cae217" providerId="LiveId" clId="{95D35D07-37DA-4B43-AAC6-ED9F9A679379}" dt="2024-06-04T17:05:15.606" v="398"/>
          <ac:spMkLst>
            <pc:docMk/>
            <pc:sldMk cId="1626829086" sldId="262"/>
            <ac:spMk id="13" creationId="{8AC2A694-B6D8-3673-CFB3-DA5C804039ED}"/>
          </ac:spMkLst>
        </pc:spChg>
        <pc:spChg chg="add mod">
          <ac:chgData name="Jonathan Harris" userId="6cf7cbc5d4cae217" providerId="LiveId" clId="{95D35D07-37DA-4B43-AAC6-ED9F9A679379}" dt="2024-06-04T21:33:48.411" v="1128" actId="1076"/>
          <ac:spMkLst>
            <pc:docMk/>
            <pc:sldMk cId="1626829086" sldId="262"/>
            <ac:spMk id="14" creationId="{9BDB9FD9-0772-802D-0292-4511900C9356}"/>
          </ac:spMkLst>
        </pc:spChg>
        <pc:spChg chg="add mod">
          <ac:chgData name="Jonathan Harris" userId="6cf7cbc5d4cae217" providerId="LiveId" clId="{95D35D07-37DA-4B43-AAC6-ED9F9A679379}" dt="2024-06-06T16:35:27.334" v="2568" actId="1076"/>
          <ac:spMkLst>
            <pc:docMk/>
            <pc:sldMk cId="1626829086" sldId="262"/>
            <ac:spMk id="15" creationId="{F55AEE93-568B-62C7-336B-9B4BD980EE50}"/>
          </ac:spMkLst>
        </pc:spChg>
      </pc:sldChg>
      <pc:sldChg chg="addSp modSp new mod modClrScheme chgLayout">
        <pc:chgData name="Jonathan Harris" userId="6cf7cbc5d4cae217" providerId="LiveId" clId="{95D35D07-37DA-4B43-AAC6-ED9F9A679379}" dt="2024-06-04T17:21:01.258" v="693" actId="20577"/>
        <pc:sldMkLst>
          <pc:docMk/>
          <pc:sldMk cId="1247870978" sldId="263"/>
        </pc:sldMkLst>
        <pc:spChg chg="add mod">
          <ac:chgData name="Jonathan Harris" userId="6cf7cbc5d4cae217" providerId="LiveId" clId="{95D35D07-37DA-4B43-AAC6-ED9F9A679379}" dt="2024-06-04T17:21:01.258" v="693" actId="20577"/>
          <ac:spMkLst>
            <pc:docMk/>
            <pc:sldMk cId="1247870978" sldId="263"/>
            <ac:spMk id="2" creationId="{46EF771E-4FC0-8F92-B429-F500CFD379AC}"/>
          </ac:spMkLst>
        </pc:spChg>
        <pc:spChg chg="add mod">
          <ac:chgData name="Jonathan Harris" userId="6cf7cbc5d4cae217" providerId="LiveId" clId="{95D35D07-37DA-4B43-AAC6-ED9F9A679379}" dt="2024-06-04T17:15:49.555" v="635" actId="20577"/>
          <ac:spMkLst>
            <pc:docMk/>
            <pc:sldMk cId="1247870978" sldId="263"/>
            <ac:spMk id="3" creationId="{8EAFF138-706D-7CFD-F219-EA1F4057ACFC}"/>
          </ac:spMkLst>
        </pc:spChg>
      </pc:sldChg>
      <pc:sldChg chg="addSp modSp new mod">
        <pc:chgData name="Jonathan Harris" userId="6cf7cbc5d4cae217" providerId="LiveId" clId="{95D35D07-37DA-4B43-AAC6-ED9F9A679379}" dt="2024-06-04T18:36:26.166" v="749" actId="14100"/>
        <pc:sldMkLst>
          <pc:docMk/>
          <pc:sldMk cId="3060733070" sldId="264"/>
        </pc:sldMkLst>
        <pc:spChg chg="add mod">
          <ac:chgData name="Jonathan Harris" userId="6cf7cbc5d4cae217" providerId="LiveId" clId="{95D35D07-37DA-4B43-AAC6-ED9F9A679379}" dt="2024-06-04T18:36:26.166" v="749" actId="14100"/>
          <ac:spMkLst>
            <pc:docMk/>
            <pc:sldMk cId="3060733070" sldId="264"/>
            <ac:spMk id="4" creationId="{3F5BE7DA-66F5-F2A0-CA5C-9115168D1FCE}"/>
          </ac:spMkLst>
        </pc:spChg>
        <pc:spChg chg="add mod">
          <ac:chgData name="Jonathan Harris" userId="6cf7cbc5d4cae217" providerId="LiveId" clId="{95D35D07-37DA-4B43-AAC6-ED9F9A679379}" dt="2024-06-04T18:33:56.727" v="726" actId="1076"/>
          <ac:spMkLst>
            <pc:docMk/>
            <pc:sldMk cId="3060733070" sldId="264"/>
            <ac:spMk id="6" creationId="{FB705E34-BD05-9E7A-1702-3A1FDB426213}"/>
          </ac:spMkLst>
        </pc:spChg>
        <pc:picChg chg="add mod">
          <ac:chgData name="Jonathan Harris" userId="6cf7cbc5d4cae217" providerId="LiveId" clId="{95D35D07-37DA-4B43-AAC6-ED9F9A679379}" dt="2024-06-04T18:33:52.412" v="725" actId="1076"/>
          <ac:picMkLst>
            <pc:docMk/>
            <pc:sldMk cId="3060733070" sldId="264"/>
            <ac:picMk id="2" creationId="{C0DB03F7-A755-2633-9655-8F3F39A2C722}"/>
          </ac:picMkLst>
        </pc:picChg>
      </pc:sldChg>
      <pc:sldChg chg="addSp modSp new mod">
        <pc:chgData name="Jonathan Harris" userId="6cf7cbc5d4cae217" providerId="LiveId" clId="{95D35D07-37DA-4B43-AAC6-ED9F9A679379}" dt="2024-06-04T18:37:19.981" v="758" actId="1076"/>
        <pc:sldMkLst>
          <pc:docMk/>
          <pc:sldMk cId="1466387315" sldId="265"/>
        </pc:sldMkLst>
        <pc:spChg chg="add mod">
          <ac:chgData name="Jonathan Harris" userId="6cf7cbc5d4cae217" providerId="LiveId" clId="{95D35D07-37DA-4B43-AAC6-ED9F9A679379}" dt="2024-06-04T18:36:53.667" v="753" actId="1076"/>
          <ac:spMkLst>
            <pc:docMk/>
            <pc:sldMk cId="1466387315" sldId="265"/>
            <ac:spMk id="4" creationId="{9776417F-0235-755E-1520-4146D9D73F49}"/>
          </ac:spMkLst>
        </pc:spChg>
        <pc:spChg chg="add mod">
          <ac:chgData name="Jonathan Harris" userId="6cf7cbc5d4cae217" providerId="LiveId" clId="{95D35D07-37DA-4B43-AAC6-ED9F9A679379}" dt="2024-06-04T18:37:19.981" v="758" actId="1076"/>
          <ac:spMkLst>
            <pc:docMk/>
            <pc:sldMk cId="1466387315" sldId="265"/>
            <ac:spMk id="6" creationId="{238590F3-A16D-07F5-ACEF-98A27FEB331D}"/>
          </ac:spMkLst>
        </pc:spChg>
        <pc:picChg chg="add mod">
          <ac:chgData name="Jonathan Harris" userId="6cf7cbc5d4cae217" providerId="LiveId" clId="{95D35D07-37DA-4B43-AAC6-ED9F9A679379}" dt="2024-06-04T18:36:56.549" v="754" actId="14100"/>
          <ac:picMkLst>
            <pc:docMk/>
            <pc:sldMk cId="1466387315" sldId="265"/>
            <ac:picMk id="2" creationId="{47B37A5C-9AEC-EEE7-1B95-F7D3A154860C}"/>
          </ac:picMkLst>
        </pc:picChg>
      </pc:sldChg>
      <pc:sldChg chg="addSp delSp modSp new del mod">
        <pc:chgData name="Jonathan Harris" userId="6cf7cbc5d4cae217" providerId="LiveId" clId="{95D35D07-37DA-4B43-AAC6-ED9F9A679379}" dt="2024-06-04T21:51:22.972" v="1397" actId="47"/>
        <pc:sldMkLst>
          <pc:docMk/>
          <pc:sldMk cId="1358123455" sldId="266"/>
        </pc:sldMkLst>
        <pc:spChg chg="add mod">
          <ac:chgData name="Jonathan Harris" userId="6cf7cbc5d4cae217" providerId="LiveId" clId="{95D35D07-37DA-4B43-AAC6-ED9F9A679379}" dt="2024-06-04T18:41:57.632" v="802" actId="6549"/>
          <ac:spMkLst>
            <pc:docMk/>
            <pc:sldMk cId="1358123455" sldId="266"/>
            <ac:spMk id="4" creationId="{0F0EC4F5-565F-F5E0-5C27-4A00F71B264C}"/>
          </ac:spMkLst>
        </pc:spChg>
        <pc:spChg chg="add del">
          <ac:chgData name="Jonathan Harris" userId="6cf7cbc5d4cae217" providerId="LiveId" clId="{95D35D07-37DA-4B43-AAC6-ED9F9A679379}" dt="2024-06-04T18:39:02.693" v="766" actId="22"/>
          <ac:spMkLst>
            <pc:docMk/>
            <pc:sldMk cId="1358123455" sldId="266"/>
            <ac:spMk id="6" creationId="{06C89E7C-44CF-0C63-C84B-631EDADF668F}"/>
          </ac:spMkLst>
        </pc:spChg>
        <pc:spChg chg="add mod">
          <ac:chgData name="Jonathan Harris" userId="6cf7cbc5d4cae217" providerId="LiveId" clId="{95D35D07-37DA-4B43-AAC6-ED9F9A679379}" dt="2024-06-04T18:41:45.098" v="799" actId="1076"/>
          <ac:spMkLst>
            <pc:docMk/>
            <pc:sldMk cId="1358123455" sldId="266"/>
            <ac:spMk id="8" creationId="{996E9FBC-A07A-C9A2-97D2-1A386725D89B}"/>
          </ac:spMkLst>
        </pc:spChg>
        <pc:picChg chg="add mod">
          <ac:chgData name="Jonathan Harris" userId="6cf7cbc5d4cae217" providerId="LiveId" clId="{95D35D07-37DA-4B43-AAC6-ED9F9A679379}" dt="2024-06-04T18:41:52.852" v="801" actId="1076"/>
          <ac:picMkLst>
            <pc:docMk/>
            <pc:sldMk cId="1358123455" sldId="266"/>
            <ac:picMk id="2" creationId="{A3B1534C-FFBD-BDD0-54E6-B53212E829D8}"/>
          </ac:picMkLst>
        </pc:picChg>
      </pc:sldChg>
      <pc:sldChg chg="addSp delSp modSp new mod modClrScheme chgLayout">
        <pc:chgData name="Jonathan Harris" userId="6cf7cbc5d4cae217" providerId="LiveId" clId="{95D35D07-37DA-4B43-AAC6-ED9F9A679379}" dt="2024-06-05T01:20:00.838" v="2177" actId="20577"/>
        <pc:sldMkLst>
          <pc:docMk/>
          <pc:sldMk cId="3809967009" sldId="267"/>
        </pc:sldMkLst>
        <pc:spChg chg="add mod">
          <ac:chgData name="Jonathan Harris" userId="6cf7cbc5d4cae217" providerId="LiveId" clId="{95D35D07-37DA-4B43-AAC6-ED9F9A679379}" dt="2024-06-04T21:44:05.663" v="1293" actId="1076"/>
          <ac:spMkLst>
            <pc:docMk/>
            <pc:sldMk cId="3809967009" sldId="267"/>
            <ac:spMk id="2" creationId="{E3003641-FE1A-C91F-DA8D-2F66473604A6}"/>
          </ac:spMkLst>
        </pc:spChg>
        <pc:spChg chg="add mod">
          <ac:chgData name="Jonathan Harris" userId="6cf7cbc5d4cae217" providerId="LiveId" clId="{95D35D07-37DA-4B43-AAC6-ED9F9A679379}" dt="2024-06-05T01:20:00.838" v="2177" actId="20577"/>
          <ac:spMkLst>
            <pc:docMk/>
            <pc:sldMk cId="3809967009" sldId="267"/>
            <ac:spMk id="4" creationId="{BDBDF0D2-1996-DB54-D744-7A3EEB72C592}"/>
          </ac:spMkLst>
        </pc:spChg>
        <pc:picChg chg="add del mod">
          <ac:chgData name="Jonathan Harris" userId="6cf7cbc5d4cae217" providerId="LiveId" clId="{95D35D07-37DA-4B43-AAC6-ED9F9A679379}" dt="2024-06-04T19:01:23.678" v="808" actId="478"/>
          <ac:picMkLst>
            <pc:docMk/>
            <pc:sldMk cId="3809967009" sldId="267"/>
            <ac:picMk id="3" creationId="{B7737E86-2F53-E2DB-57DB-E698A7A75493}"/>
          </ac:picMkLst>
        </pc:picChg>
      </pc:sldChg>
      <pc:sldChg chg="addSp modSp new mod modClrScheme chgLayout">
        <pc:chgData name="Jonathan Harris" userId="6cf7cbc5d4cae217" providerId="LiveId" clId="{95D35D07-37DA-4B43-AAC6-ED9F9A679379}" dt="2024-06-04T22:08:46.077" v="1857" actId="113"/>
        <pc:sldMkLst>
          <pc:docMk/>
          <pc:sldMk cId="1191278838" sldId="268"/>
        </pc:sldMkLst>
        <pc:spChg chg="add mod">
          <ac:chgData name="Jonathan Harris" userId="6cf7cbc5d4cae217" providerId="LiveId" clId="{95D35D07-37DA-4B43-AAC6-ED9F9A679379}" dt="2024-06-04T22:00:07.871" v="1708" actId="14100"/>
          <ac:spMkLst>
            <pc:docMk/>
            <pc:sldMk cId="1191278838" sldId="268"/>
            <ac:spMk id="2" creationId="{7C541BC8-9E32-6470-9B99-1FFF07FF9B59}"/>
          </ac:spMkLst>
        </pc:spChg>
        <pc:spChg chg="add mod">
          <ac:chgData name="Jonathan Harris" userId="6cf7cbc5d4cae217" providerId="LiveId" clId="{95D35D07-37DA-4B43-AAC6-ED9F9A679379}" dt="2024-06-04T22:08:46.077" v="1857" actId="113"/>
          <ac:spMkLst>
            <pc:docMk/>
            <pc:sldMk cId="1191278838" sldId="268"/>
            <ac:spMk id="3" creationId="{794AAEAF-BC90-F0D6-5DDD-543A1498D36B}"/>
          </ac:spMkLst>
        </pc:spChg>
      </pc:sldChg>
      <pc:sldChg chg="addSp modSp new del mod">
        <pc:chgData name="Jonathan Harris" userId="6cf7cbc5d4cae217" providerId="LiveId" clId="{95D35D07-37DA-4B43-AAC6-ED9F9A679379}" dt="2024-06-04T19:33:37.605" v="813" actId="47"/>
        <pc:sldMkLst>
          <pc:docMk/>
          <pc:sldMk cId="3689613488" sldId="268"/>
        </pc:sldMkLst>
        <pc:picChg chg="add mod">
          <ac:chgData name="Jonathan Harris" userId="6cf7cbc5d4cae217" providerId="LiveId" clId="{95D35D07-37DA-4B43-AAC6-ED9F9A679379}" dt="2024-06-04T19:33:23.281" v="812" actId="1076"/>
          <ac:picMkLst>
            <pc:docMk/>
            <pc:sldMk cId="3689613488" sldId="268"/>
            <ac:picMk id="3" creationId="{E2516865-726D-24C4-E8EB-BF8F4C1579AB}"/>
          </ac:picMkLst>
        </pc:picChg>
      </pc:sldChg>
      <pc:sldChg chg="modSp new mod">
        <pc:chgData name="Jonathan Harris" userId="6cf7cbc5d4cae217" providerId="LiveId" clId="{95D35D07-37DA-4B43-AAC6-ED9F9A679379}" dt="2024-06-04T21:25:50.273" v="1000" actId="20577"/>
        <pc:sldMkLst>
          <pc:docMk/>
          <pc:sldMk cId="2074388879" sldId="269"/>
        </pc:sldMkLst>
        <pc:spChg chg="mod">
          <ac:chgData name="Jonathan Harris" userId="6cf7cbc5d4cae217" providerId="LiveId" clId="{95D35D07-37DA-4B43-AAC6-ED9F9A679379}" dt="2024-06-04T21:25:15.053" v="970" actId="1076"/>
          <ac:spMkLst>
            <pc:docMk/>
            <pc:sldMk cId="2074388879" sldId="269"/>
            <ac:spMk id="2" creationId="{AC4576DF-766A-0857-5722-75AFBC7E2D4A}"/>
          </ac:spMkLst>
        </pc:spChg>
        <pc:spChg chg="mod">
          <ac:chgData name="Jonathan Harris" userId="6cf7cbc5d4cae217" providerId="LiveId" clId="{95D35D07-37DA-4B43-AAC6-ED9F9A679379}" dt="2024-06-04T21:25:50.273" v="1000" actId="20577"/>
          <ac:spMkLst>
            <pc:docMk/>
            <pc:sldMk cId="2074388879" sldId="269"/>
            <ac:spMk id="3" creationId="{4155302F-0407-3665-1090-54007C1DEEF7}"/>
          </ac:spMkLst>
        </pc:spChg>
      </pc:sldChg>
      <pc:sldChg chg="addSp delSp modSp new mod">
        <pc:chgData name="Jonathan Harris" userId="6cf7cbc5d4cae217" providerId="LiveId" clId="{95D35D07-37DA-4B43-AAC6-ED9F9A679379}" dt="2024-06-04T22:00:23.565" v="1710" actId="1076"/>
        <pc:sldMkLst>
          <pc:docMk/>
          <pc:sldMk cId="2781792188" sldId="270"/>
        </pc:sldMkLst>
        <pc:spChg chg="mod">
          <ac:chgData name="Jonathan Harris" userId="6cf7cbc5d4cae217" providerId="LiveId" clId="{95D35D07-37DA-4B43-AAC6-ED9F9A679379}" dt="2024-06-04T22:00:19.827" v="1709" actId="1076"/>
          <ac:spMkLst>
            <pc:docMk/>
            <pc:sldMk cId="2781792188" sldId="270"/>
            <ac:spMk id="2" creationId="{E6F02BF3-2864-5DD7-1C57-61ECBD5742D4}"/>
          </ac:spMkLst>
        </pc:spChg>
        <pc:spChg chg="mod">
          <ac:chgData name="Jonathan Harris" userId="6cf7cbc5d4cae217" providerId="LiveId" clId="{95D35D07-37DA-4B43-AAC6-ED9F9A679379}" dt="2024-06-04T22:00:23.565" v="1710" actId="1076"/>
          <ac:spMkLst>
            <pc:docMk/>
            <pc:sldMk cId="2781792188" sldId="270"/>
            <ac:spMk id="3" creationId="{AC164B76-76C6-5709-834A-55A7BA6E689C}"/>
          </ac:spMkLst>
        </pc:spChg>
        <pc:spChg chg="add del">
          <ac:chgData name="Jonathan Harris" userId="6cf7cbc5d4cae217" providerId="LiveId" clId="{95D35D07-37DA-4B43-AAC6-ED9F9A679379}" dt="2024-06-04T21:35:09.220" v="1131" actId="22"/>
          <ac:spMkLst>
            <pc:docMk/>
            <pc:sldMk cId="2781792188" sldId="270"/>
            <ac:spMk id="5" creationId="{616EF34B-46CC-30C2-33DB-B74DFF4E6D57}"/>
          </ac:spMkLst>
        </pc:spChg>
      </pc:sldChg>
      <pc:sldChg chg="modSp new mod">
        <pc:chgData name="Jonathan Harris" userId="6cf7cbc5d4cae217" providerId="LiveId" clId="{95D35D07-37DA-4B43-AAC6-ED9F9A679379}" dt="2024-06-04T22:09:28.392" v="1860" actId="113"/>
        <pc:sldMkLst>
          <pc:docMk/>
          <pc:sldMk cId="3471692613" sldId="271"/>
        </pc:sldMkLst>
        <pc:spChg chg="mod">
          <ac:chgData name="Jonathan Harris" userId="6cf7cbc5d4cae217" providerId="LiveId" clId="{95D35D07-37DA-4B43-AAC6-ED9F9A679379}" dt="2024-06-04T21:40:41.150" v="1243" actId="20577"/>
          <ac:spMkLst>
            <pc:docMk/>
            <pc:sldMk cId="3471692613" sldId="271"/>
            <ac:spMk id="2" creationId="{24259BA3-D26A-2959-301F-94D69C612281}"/>
          </ac:spMkLst>
        </pc:spChg>
        <pc:spChg chg="mod">
          <ac:chgData name="Jonathan Harris" userId="6cf7cbc5d4cae217" providerId="LiveId" clId="{95D35D07-37DA-4B43-AAC6-ED9F9A679379}" dt="2024-06-04T22:09:28.392" v="1860" actId="113"/>
          <ac:spMkLst>
            <pc:docMk/>
            <pc:sldMk cId="3471692613" sldId="271"/>
            <ac:spMk id="3" creationId="{B7374485-20E4-F1FF-3BE2-1CBEAABCCD0E}"/>
          </ac:spMkLst>
        </pc:spChg>
      </pc:sldChg>
      <pc:sldChg chg="add">
        <pc:chgData name="Jonathan Harris" userId="6cf7cbc5d4cae217" providerId="LiveId" clId="{95D35D07-37DA-4B43-AAC6-ED9F9A679379}" dt="2024-06-04T21:51:18.388" v="1396"/>
        <pc:sldMkLst>
          <pc:docMk/>
          <pc:sldMk cId="1284051980" sldId="272"/>
        </pc:sldMkLst>
      </pc:sldChg>
      <pc:sldChg chg="modSp new mod">
        <pc:chgData name="Jonathan Harris" userId="6cf7cbc5d4cae217" providerId="LiveId" clId="{95D35D07-37DA-4B43-AAC6-ED9F9A679379}" dt="2024-06-04T21:54:06.381" v="1484" actId="6549"/>
        <pc:sldMkLst>
          <pc:docMk/>
          <pc:sldMk cId="3217491371" sldId="273"/>
        </pc:sldMkLst>
        <pc:spChg chg="mod">
          <ac:chgData name="Jonathan Harris" userId="6cf7cbc5d4cae217" providerId="LiveId" clId="{95D35D07-37DA-4B43-AAC6-ED9F9A679379}" dt="2024-06-04T21:53:44.790" v="1479" actId="1076"/>
          <ac:spMkLst>
            <pc:docMk/>
            <pc:sldMk cId="3217491371" sldId="273"/>
            <ac:spMk id="2" creationId="{0701E39A-BA19-442B-17B2-B626032648AE}"/>
          </ac:spMkLst>
        </pc:spChg>
        <pc:spChg chg="mod">
          <ac:chgData name="Jonathan Harris" userId="6cf7cbc5d4cae217" providerId="LiveId" clId="{95D35D07-37DA-4B43-AAC6-ED9F9A679379}" dt="2024-06-04T21:54:06.381" v="1484" actId="6549"/>
          <ac:spMkLst>
            <pc:docMk/>
            <pc:sldMk cId="3217491371" sldId="273"/>
            <ac:spMk id="3" creationId="{28FFD78E-56C6-F6AA-EB6E-4156AAEEB1E1}"/>
          </ac:spMkLst>
        </pc:spChg>
      </pc:sldChg>
      <pc:sldChg chg="modSp new mod">
        <pc:chgData name="Jonathan Harris" userId="6cf7cbc5d4cae217" providerId="LiveId" clId="{95D35D07-37DA-4B43-AAC6-ED9F9A679379}" dt="2024-06-05T01:22:47.917" v="2179" actId="20577"/>
        <pc:sldMkLst>
          <pc:docMk/>
          <pc:sldMk cId="1045332335" sldId="274"/>
        </pc:sldMkLst>
        <pc:spChg chg="mod">
          <ac:chgData name="Jonathan Harris" userId="6cf7cbc5d4cae217" providerId="LiveId" clId="{95D35D07-37DA-4B43-AAC6-ED9F9A679379}" dt="2024-06-04T22:10:44.262" v="1863" actId="1076"/>
          <ac:spMkLst>
            <pc:docMk/>
            <pc:sldMk cId="1045332335" sldId="274"/>
            <ac:spMk id="2" creationId="{051ECCB5-0F76-D1CF-04F3-D9CB0876A1BD}"/>
          </ac:spMkLst>
        </pc:spChg>
        <pc:spChg chg="mod">
          <ac:chgData name="Jonathan Harris" userId="6cf7cbc5d4cae217" providerId="LiveId" clId="{95D35D07-37DA-4B43-AAC6-ED9F9A679379}" dt="2024-06-05T01:22:47.917" v="2179" actId="20577"/>
          <ac:spMkLst>
            <pc:docMk/>
            <pc:sldMk cId="1045332335" sldId="274"/>
            <ac:spMk id="3" creationId="{A906F7EA-BB21-AFD4-BEAA-018721C9DF1B}"/>
          </ac:spMkLst>
        </pc:spChg>
      </pc:sldChg>
      <pc:sldChg chg="modSp new mod">
        <pc:chgData name="Jonathan Harris" userId="6cf7cbc5d4cae217" providerId="LiveId" clId="{95D35D07-37DA-4B43-AAC6-ED9F9A679379}" dt="2024-06-05T01:25:41.097" v="2190" actId="20577"/>
        <pc:sldMkLst>
          <pc:docMk/>
          <pc:sldMk cId="3789836897" sldId="275"/>
        </pc:sldMkLst>
        <pc:spChg chg="mod">
          <ac:chgData name="Jonathan Harris" userId="6cf7cbc5d4cae217" providerId="LiveId" clId="{95D35D07-37DA-4B43-AAC6-ED9F9A679379}" dt="2024-06-04T21:58:09.748" v="1694" actId="1076"/>
          <ac:spMkLst>
            <pc:docMk/>
            <pc:sldMk cId="3789836897" sldId="275"/>
            <ac:spMk id="2" creationId="{7CD5D4F2-22E1-80E3-CE27-43160B20950E}"/>
          </ac:spMkLst>
        </pc:spChg>
        <pc:spChg chg="mod">
          <ac:chgData name="Jonathan Harris" userId="6cf7cbc5d4cae217" providerId="LiveId" clId="{95D35D07-37DA-4B43-AAC6-ED9F9A679379}" dt="2024-06-05T01:25:41.097" v="2190" actId="20577"/>
          <ac:spMkLst>
            <pc:docMk/>
            <pc:sldMk cId="3789836897" sldId="275"/>
            <ac:spMk id="3" creationId="{C5748636-76A3-083E-7DE6-DED75A660BE3}"/>
          </ac:spMkLst>
        </pc:spChg>
      </pc:sldChg>
      <pc:sldChg chg="addSp delSp modSp new mod">
        <pc:chgData name="Jonathan Harris" userId="6cf7cbc5d4cae217" providerId="LiveId" clId="{95D35D07-37DA-4B43-AAC6-ED9F9A679379}" dt="2024-06-05T01:17:25.804" v="2174" actId="6549"/>
        <pc:sldMkLst>
          <pc:docMk/>
          <pc:sldMk cId="2322446987" sldId="276"/>
        </pc:sldMkLst>
        <pc:spChg chg="add mod">
          <ac:chgData name="Jonathan Harris" userId="6cf7cbc5d4cae217" providerId="LiveId" clId="{95D35D07-37DA-4B43-AAC6-ED9F9A679379}" dt="2024-06-05T01:11:04.503" v="1926" actId="948"/>
          <ac:spMkLst>
            <pc:docMk/>
            <pc:sldMk cId="2322446987" sldId="276"/>
            <ac:spMk id="7" creationId="{45C82C51-6A32-D2C8-E0B9-0848638C5FF4}"/>
          </ac:spMkLst>
        </pc:spChg>
        <pc:spChg chg="add mod">
          <ac:chgData name="Jonathan Harris" userId="6cf7cbc5d4cae217" providerId="LiveId" clId="{95D35D07-37DA-4B43-AAC6-ED9F9A679379}" dt="2024-06-05T01:17:25.804" v="2174" actId="6549"/>
          <ac:spMkLst>
            <pc:docMk/>
            <pc:sldMk cId="2322446987" sldId="276"/>
            <ac:spMk id="9" creationId="{1E0CC39F-8CEB-8BD6-EDA6-196D306EFF05}"/>
          </ac:spMkLst>
        </pc:spChg>
        <pc:picChg chg="add del mod">
          <ac:chgData name="Jonathan Harris" userId="6cf7cbc5d4cae217" providerId="LiveId" clId="{95D35D07-37DA-4B43-AAC6-ED9F9A679379}" dt="2024-06-04T23:10:54.874" v="1869" actId="22"/>
          <ac:picMkLst>
            <pc:docMk/>
            <pc:sldMk cId="2322446987" sldId="276"/>
            <ac:picMk id="3" creationId="{46DDBE02-B9BB-8ED7-B4BF-99B38C2DD35F}"/>
          </ac:picMkLst>
        </pc:picChg>
        <pc:picChg chg="add mod">
          <ac:chgData name="Jonathan Harris" userId="6cf7cbc5d4cae217" providerId="LiveId" clId="{95D35D07-37DA-4B43-AAC6-ED9F9A679379}" dt="2024-06-05T01:14:31.183" v="2071" actId="14100"/>
          <ac:picMkLst>
            <pc:docMk/>
            <pc:sldMk cId="2322446987" sldId="276"/>
            <ac:picMk id="5" creationId="{961ACB17-EC6D-84DB-54A3-836E13942CD0}"/>
          </ac:picMkLst>
        </pc:picChg>
      </pc:sldChg>
      <pc:sldChg chg="addSp modSp new del mod">
        <pc:chgData name="Jonathan Harris" userId="6cf7cbc5d4cae217" providerId="LiveId" clId="{95D35D07-37DA-4B43-AAC6-ED9F9A679379}" dt="2024-06-04T23:23:46.008" v="1906" actId="47"/>
        <pc:sldMkLst>
          <pc:docMk/>
          <pc:sldMk cId="442567340" sldId="277"/>
        </pc:sldMkLst>
        <pc:picChg chg="add mod">
          <ac:chgData name="Jonathan Harris" userId="6cf7cbc5d4cae217" providerId="LiveId" clId="{95D35D07-37DA-4B43-AAC6-ED9F9A679379}" dt="2024-06-04T23:23:33.511" v="1905" actId="14100"/>
          <ac:picMkLst>
            <pc:docMk/>
            <pc:sldMk cId="442567340" sldId="277"/>
            <ac:picMk id="3" creationId="{5D2A05C3-1A78-50D1-0C20-CA459F23CF57}"/>
          </ac:picMkLst>
        </pc:picChg>
      </pc:sldChg>
      <pc:sldChg chg="addSp delSp modSp new mod modClrScheme chgLayout">
        <pc:chgData name="Jonathan Harris" userId="6cf7cbc5d4cae217" providerId="LiveId" clId="{95D35D07-37DA-4B43-AAC6-ED9F9A679379}" dt="2024-06-06T02:56:44.359" v="2559" actId="1076"/>
        <pc:sldMkLst>
          <pc:docMk/>
          <pc:sldMk cId="2224019408" sldId="277"/>
        </pc:sldMkLst>
        <pc:spChg chg="del">
          <ac:chgData name="Jonathan Harris" userId="6cf7cbc5d4cae217" providerId="LiveId" clId="{95D35D07-37DA-4B43-AAC6-ED9F9A679379}" dt="2024-06-06T02:33:46.386" v="2192" actId="700"/>
          <ac:spMkLst>
            <pc:docMk/>
            <pc:sldMk cId="2224019408" sldId="277"/>
            <ac:spMk id="2" creationId="{571EA222-5DC6-CE79-43CC-679C2DD4E670}"/>
          </ac:spMkLst>
        </pc:spChg>
        <pc:spChg chg="del">
          <ac:chgData name="Jonathan Harris" userId="6cf7cbc5d4cae217" providerId="LiveId" clId="{95D35D07-37DA-4B43-AAC6-ED9F9A679379}" dt="2024-06-06T02:33:46.386" v="2192" actId="700"/>
          <ac:spMkLst>
            <pc:docMk/>
            <pc:sldMk cId="2224019408" sldId="277"/>
            <ac:spMk id="3" creationId="{ED4B4E9C-B62D-11A1-C420-5874BC72F505}"/>
          </ac:spMkLst>
        </pc:spChg>
        <pc:spChg chg="add mod">
          <ac:chgData name="Jonathan Harris" userId="6cf7cbc5d4cae217" providerId="LiveId" clId="{95D35D07-37DA-4B43-AAC6-ED9F9A679379}" dt="2024-06-06T02:34:07.365" v="2199" actId="14100"/>
          <ac:spMkLst>
            <pc:docMk/>
            <pc:sldMk cId="2224019408" sldId="277"/>
            <ac:spMk id="4" creationId="{79D2E3F9-971F-AF9C-E072-F57A665E509F}"/>
          </ac:spMkLst>
        </pc:spChg>
        <pc:spChg chg="add mod">
          <ac:chgData name="Jonathan Harris" userId="6cf7cbc5d4cae217" providerId="LiveId" clId="{95D35D07-37DA-4B43-AAC6-ED9F9A679379}" dt="2024-06-06T02:34:29.494" v="2202" actId="1076"/>
          <ac:spMkLst>
            <pc:docMk/>
            <pc:sldMk cId="2224019408" sldId="277"/>
            <ac:spMk id="5" creationId="{E228BD3B-CDF0-085A-F0C8-956A278DC137}"/>
          </ac:spMkLst>
        </pc:spChg>
        <pc:spChg chg="add mod ord">
          <ac:chgData name="Jonathan Harris" userId="6cf7cbc5d4cae217" providerId="LiveId" clId="{95D35D07-37DA-4B43-AAC6-ED9F9A679379}" dt="2024-06-06T02:56:35.009" v="2557" actId="1076"/>
          <ac:spMkLst>
            <pc:docMk/>
            <pc:sldMk cId="2224019408" sldId="277"/>
            <ac:spMk id="7" creationId="{B29B99B1-2C9D-266B-76AA-8815DFD4837D}"/>
          </ac:spMkLst>
        </pc:spChg>
        <pc:spChg chg="add mod">
          <ac:chgData name="Jonathan Harris" userId="6cf7cbc5d4cae217" providerId="LiveId" clId="{95D35D07-37DA-4B43-AAC6-ED9F9A679379}" dt="2024-06-06T02:56:44.359" v="2559" actId="1076"/>
          <ac:spMkLst>
            <pc:docMk/>
            <pc:sldMk cId="2224019408" sldId="277"/>
            <ac:spMk id="9" creationId="{CDDCC816-54A1-7291-1C16-88048A03EB81}"/>
          </ac:spMkLst>
        </pc:spChg>
        <pc:picChg chg="add mod">
          <ac:chgData name="Jonathan Harris" userId="6cf7cbc5d4cae217" providerId="LiveId" clId="{95D35D07-37DA-4B43-AAC6-ED9F9A679379}" dt="2024-06-06T02:56:40.011" v="2558" actId="1076"/>
          <ac:picMkLst>
            <pc:docMk/>
            <pc:sldMk cId="2224019408" sldId="277"/>
            <ac:picMk id="6" creationId="{B894340E-DF0D-571A-9A18-3573FDC9AE18}"/>
          </ac:picMkLst>
        </pc:picChg>
      </pc:sldChg>
      <pc:sldChg chg="modSp new mod">
        <pc:chgData name="Jonathan Harris" userId="6cf7cbc5d4cae217" providerId="LiveId" clId="{95D35D07-37DA-4B43-AAC6-ED9F9A679379}" dt="2024-06-06T02:59:29.632" v="2565" actId="20577"/>
        <pc:sldMkLst>
          <pc:docMk/>
          <pc:sldMk cId="327428288" sldId="278"/>
        </pc:sldMkLst>
        <pc:spChg chg="mod">
          <ac:chgData name="Jonathan Harris" userId="6cf7cbc5d4cae217" providerId="LiveId" clId="{95D35D07-37DA-4B43-AAC6-ED9F9A679379}" dt="2024-06-06T02:52:51.002" v="2496" actId="255"/>
          <ac:spMkLst>
            <pc:docMk/>
            <pc:sldMk cId="327428288" sldId="278"/>
            <ac:spMk id="2" creationId="{731B26E1-645D-8271-9A54-93E33AAFD5E2}"/>
          </ac:spMkLst>
        </pc:spChg>
        <pc:spChg chg="mod">
          <ac:chgData name="Jonathan Harris" userId="6cf7cbc5d4cae217" providerId="LiveId" clId="{95D35D07-37DA-4B43-AAC6-ED9F9A679379}" dt="2024-06-06T02:59:29.632" v="2565" actId="20577"/>
          <ac:spMkLst>
            <pc:docMk/>
            <pc:sldMk cId="327428288" sldId="278"/>
            <ac:spMk id="3" creationId="{514949BA-8791-1FD7-DF18-A903AA1C4E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BE16D-A125-41B6-8002-1AEE655A6939}" type="datetimeFigureOut">
              <a:rPr lang="en-US" smtClean="0"/>
              <a:t>6/20/2024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FFFD3-6B36-4788-B469-AFB7EA4B502D}" type="slidenum">
              <a:rPr lang="en-US" smtClean="0"/>
              <a:t>‹#›</a:t>
            </a:fld>
            <a:endParaRPr lang="en-US"/>
          </a:p>
        </p:txBody>
      </p:sp>
    </p:spTree>
    <p:extLst>
      <p:ext uri="{BB962C8B-B14F-4D97-AF65-F5344CB8AC3E}">
        <p14:creationId xmlns:p14="http://schemas.microsoft.com/office/powerpoint/2010/main" val="2383587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FFFD3-6B36-4788-B469-AFB7EA4B502D}" type="slidenum">
              <a:rPr lang="en-US" smtClean="0"/>
              <a:t>6</a:t>
            </a:fld>
            <a:endParaRPr lang="en-US"/>
          </a:p>
        </p:txBody>
      </p:sp>
    </p:spTree>
    <p:extLst>
      <p:ext uri="{BB962C8B-B14F-4D97-AF65-F5344CB8AC3E}">
        <p14:creationId xmlns:p14="http://schemas.microsoft.com/office/powerpoint/2010/main" val="4188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FFFD3-6B36-4788-B469-AFB7EA4B502D}" type="slidenum">
              <a:rPr lang="en-US" smtClean="0"/>
              <a:t>10</a:t>
            </a:fld>
            <a:endParaRPr lang="en-US"/>
          </a:p>
        </p:txBody>
      </p:sp>
    </p:spTree>
    <p:extLst>
      <p:ext uri="{BB962C8B-B14F-4D97-AF65-F5344CB8AC3E}">
        <p14:creationId xmlns:p14="http://schemas.microsoft.com/office/powerpoint/2010/main" val="342431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EFFFD3-6B36-4788-B469-AFB7EA4B502D}" type="slidenum">
              <a:rPr lang="en-US" smtClean="0"/>
              <a:t>20</a:t>
            </a:fld>
            <a:endParaRPr lang="en-US"/>
          </a:p>
        </p:txBody>
      </p:sp>
    </p:spTree>
    <p:extLst>
      <p:ext uri="{BB962C8B-B14F-4D97-AF65-F5344CB8AC3E}">
        <p14:creationId xmlns:p14="http://schemas.microsoft.com/office/powerpoint/2010/main" val="130114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B29F-D3B3-4547-ED21-18E488B8D9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7658223-83B5-70F7-3DB7-9B27551B3D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E9CA09-6356-7A1B-A5B4-A5129C947F7B}"/>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5" name="Footer Placeholder 4">
            <a:extLst>
              <a:ext uri="{FF2B5EF4-FFF2-40B4-BE49-F238E27FC236}">
                <a16:creationId xmlns:a16="http://schemas.microsoft.com/office/drawing/2014/main" id="{55F70A7A-F554-4279-75ED-A2ED4FE56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EC796-4916-95E4-1046-18D512B35A87}"/>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403019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A1E9-0364-518D-F284-BC2165D8E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A213B-FE6A-AEAE-5E16-0AD2FC5E9D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8C957-CF4A-87EE-1B08-18C78286792B}"/>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5" name="Footer Placeholder 4">
            <a:extLst>
              <a:ext uri="{FF2B5EF4-FFF2-40B4-BE49-F238E27FC236}">
                <a16:creationId xmlns:a16="http://schemas.microsoft.com/office/drawing/2014/main" id="{E19365B8-8272-97C9-3587-3B9B2EEB1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31344-96B0-0F3A-1998-08EA63C79CCF}"/>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146577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48FB5A-809D-1B4D-2F2C-7C020A4657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E85907-4C26-90D7-4ED3-624FCE7E98F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DD26B-64B2-AC85-849C-C84A8E45222E}"/>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5" name="Footer Placeholder 4">
            <a:extLst>
              <a:ext uri="{FF2B5EF4-FFF2-40B4-BE49-F238E27FC236}">
                <a16:creationId xmlns:a16="http://schemas.microsoft.com/office/drawing/2014/main" id="{E4EBFDE0-2F3D-36C4-19DD-16E856C76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AB38F-0E21-B93B-A62F-2A73CF61133F}"/>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342232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1986-D1D1-362E-7462-6BAF0077FE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354ABC-2B2A-DA87-A195-088856AC00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0E0E0-3FA9-0FDB-B7DA-4E8B42852609}"/>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5" name="Footer Placeholder 4">
            <a:extLst>
              <a:ext uri="{FF2B5EF4-FFF2-40B4-BE49-F238E27FC236}">
                <a16:creationId xmlns:a16="http://schemas.microsoft.com/office/drawing/2014/main" id="{60F0FF9C-8FC4-64D8-CE42-D73F5BDA6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932CB-EA25-91AD-389D-FC8C948BE814}"/>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138635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24D-818E-0B15-2B2D-25126B065B0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329DA73-BF06-B577-A6D4-EBA32F01054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668393-B05F-CB4E-D93F-9C9D1E0AE327}"/>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5" name="Footer Placeholder 4">
            <a:extLst>
              <a:ext uri="{FF2B5EF4-FFF2-40B4-BE49-F238E27FC236}">
                <a16:creationId xmlns:a16="http://schemas.microsoft.com/office/drawing/2014/main" id="{4C358651-8A3A-0A38-7A1E-767D9BD2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5B469-4E31-C357-D97E-1741D6C05737}"/>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238978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26B7-6E4C-DB4D-39E9-5F1B1817F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FF0AA5-1D96-1CE4-EA63-14DBB990265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38CC9E-FF71-1091-708F-F13E0C87E82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1093E6-1D9C-1D90-AD8F-15047DED8077}"/>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6" name="Footer Placeholder 5">
            <a:extLst>
              <a:ext uri="{FF2B5EF4-FFF2-40B4-BE49-F238E27FC236}">
                <a16:creationId xmlns:a16="http://schemas.microsoft.com/office/drawing/2014/main" id="{EA4D8665-1599-7563-8350-4D5419113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193FF-544E-3A23-1B1F-A79B7D27F250}"/>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368682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FC8A-3840-8EFB-A923-74C4676E009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267EA-2603-95D6-3729-D2944115F4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F6237C-8BAB-9802-7D33-E245807EA8E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404DE-8895-4B78-9F6F-3B508F8CDB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4051B6-F5C8-D21F-D116-7B99148B4F4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A5D93-720D-835A-9653-36ADE7DF26B8}"/>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8" name="Footer Placeholder 7">
            <a:extLst>
              <a:ext uri="{FF2B5EF4-FFF2-40B4-BE49-F238E27FC236}">
                <a16:creationId xmlns:a16="http://schemas.microsoft.com/office/drawing/2014/main" id="{67A8609C-8517-BE96-F896-0A71DBFBF8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BE33D7-0381-84EE-E4C0-009E00A59CF2}"/>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97236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756A-CDC4-8DC3-76E8-4CAD2A88B8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67981E-8709-6B7A-03AC-FE71B003E17F}"/>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4" name="Footer Placeholder 3">
            <a:extLst>
              <a:ext uri="{FF2B5EF4-FFF2-40B4-BE49-F238E27FC236}">
                <a16:creationId xmlns:a16="http://schemas.microsoft.com/office/drawing/2014/main" id="{71BF2ADE-5CA7-2103-0CA2-44B65EEE6D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A56A07-15B5-317B-22BB-2EAFFC87752C}"/>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72646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8C0BD9-D129-A1B1-DAA5-0EAD0173FCA1}"/>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3" name="Footer Placeholder 2">
            <a:extLst>
              <a:ext uri="{FF2B5EF4-FFF2-40B4-BE49-F238E27FC236}">
                <a16:creationId xmlns:a16="http://schemas.microsoft.com/office/drawing/2014/main" id="{CD2DDD80-1ABF-1FCB-982F-425C4B0E26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A5F3B5-EC42-DC1F-8799-78E0C58659E3}"/>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4277383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39B8-B6ED-0503-F5F7-B9BC079210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564B1F-6358-E0DF-4F2D-319F0847B9D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F794BE-A2F9-7408-B3FB-432DA2499E4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48DB51-F5D6-4C9F-1391-9611B351F2E0}"/>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6" name="Footer Placeholder 5">
            <a:extLst>
              <a:ext uri="{FF2B5EF4-FFF2-40B4-BE49-F238E27FC236}">
                <a16:creationId xmlns:a16="http://schemas.microsoft.com/office/drawing/2014/main" id="{ACF568F5-62EC-B8DE-BD8B-B0ADCCB5E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C64EA-3E4B-F42F-BD8D-14CC1FFF978F}"/>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36999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08C11-7E3E-28CA-2EC8-3F620389DC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7BE6D8A-A62E-C5D8-AFB4-2AACEDBBDB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9FF9D39-F555-E727-872F-84ACB4703B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6BBD41-3860-CD62-1736-C9931AB96C9F}"/>
              </a:ext>
            </a:extLst>
          </p:cNvPr>
          <p:cNvSpPr>
            <a:spLocks noGrp="1"/>
          </p:cNvSpPr>
          <p:nvPr>
            <p:ph type="dt" sz="half" idx="10"/>
          </p:nvPr>
        </p:nvSpPr>
        <p:spPr/>
        <p:txBody>
          <a:bodyPr/>
          <a:lstStyle/>
          <a:p>
            <a:fld id="{7F667858-AB81-4AB5-A199-4FC7253EB42C}" type="datetimeFigureOut">
              <a:rPr lang="en-US" smtClean="0"/>
              <a:t>6/20/2024</a:t>
            </a:fld>
            <a:endParaRPr lang="en-US"/>
          </a:p>
        </p:txBody>
      </p:sp>
      <p:sp>
        <p:nvSpPr>
          <p:cNvPr id="6" name="Footer Placeholder 5">
            <a:extLst>
              <a:ext uri="{FF2B5EF4-FFF2-40B4-BE49-F238E27FC236}">
                <a16:creationId xmlns:a16="http://schemas.microsoft.com/office/drawing/2014/main" id="{053240A5-610C-0CDB-2DB5-B120DE5D3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34F1-3D5C-D7EC-371F-D4DB2A962DC6}"/>
              </a:ext>
            </a:extLst>
          </p:cNvPr>
          <p:cNvSpPr>
            <a:spLocks noGrp="1"/>
          </p:cNvSpPr>
          <p:nvPr>
            <p:ph type="sldNum" sz="quarter" idx="12"/>
          </p:nvPr>
        </p:nvSpPr>
        <p:spPr/>
        <p:txBody>
          <a:bodyPr/>
          <a:lstStyle/>
          <a:p>
            <a:fld id="{B6FDFDEA-19A0-4C30-AEB2-75432D033C83}" type="slidenum">
              <a:rPr lang="en-US" smtClean="0"/>
              <a:t>‹#›</a:t>
            </a:fld>
            <a:endParaRPr lang="en-US"/>
          </a:p>
        </p:txBody>
      </p:sp>
    </p:spTree>
    <p:extLst>
      <p:ext uri="{BB962C8B-B14F-4D97-AF65-F5344CB8AC3E}">
        <p14:creationId xmlns:p14="http://schemas.microsoft.com/office/powerpoint/2010/main" val="415971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CD36EE-6D27-8523-F3BB-0BAC76BD0F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062BF4-798A-93F0-2DC3-5A59D10DE8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E3CDC-6972-5BEE-110D-CEF9BFDE8E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F667858-AB81-4AB5-A199-4FC7253EB42C}" type="datetimeFigureOut">
              <a:rPr lang="en-US" smtClean="0"/>
              <a:t>6/20/2024</a:t>
            </a:fld>
            <a:endParaRPr lang="en-US"/>
          </a:p>
        </p:txBody>
      </p:sp>
      <p:sp>
        <p:nvSpPr>
          <p:cNvPr id="5" name="Footer Placeholder 4">
            <a:extLst>
              <a:ext uri="{FF2B5EF4-FFF2-40B4-BE49-F238E27FC236}">
                <a16:creationId xmlns:a16="http://schemas.microsoft.com/office/drawing/2014/main" id="{93F6F006-BFD3-0BA6-0F82-DFE4762ACE2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9F9C9E-0904-6D1D-7539-CC26536967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DFDEA-19A0-4C30-AEB2-75432D033C83}" type="slidenum">
              <a:rPr lang="en-US" smtClean="0"/>
              <a:t>‹#›</a:t>
            </a:fld>
            <a:endParaRPr lang="en-US"/>
          </a:p>
        </p:txBody>
      </p:sp>
    </p:spTree>
    <p:extLst>
      <p:ext uri="{BB962C8B-B14F-4D97-AF65-F5344CB8AC3E}">
        <p14:creationId xmlns:p14="http://schemas.microsoft.com/office/powerpoint/2010/main" val="16597130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odur@ume.org" TargetMode="External"/><Relationship Id="rId2" Type="http://schemas.openxmlformats.org/officeDocument/2006/relationships/hyperlink" Target="mailto:Jonathan.harris@tufts.edu" TargetMode="Externa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hyperlink" Target="https://www.bu.edu/eci/" TargetMode="External"/><Relationship Id="rId4" Type="http://schemas.openxmlformats.org/officeDocument/2006/relationships/hyperlink" Target="https://sites.tufts.edu/gda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ites.tufts.edu/gdae/conferen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rena.or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irena.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limate.gov/news-features/understanding-climate/climate-change-global-temperature"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imateactiontracker.org/global/cat-emissions-gap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4p1000.org/"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541438-C859-0250-13B4-86E6A377EC64}"/>
              </a:ext>
            </a:extLst>
          </p:cNvPr>
          <p:cNvSpPr txBox="1"/>
          <p:nvPr/>
        </p:nvSpPr>
        <p:spPr>
          <a:xfrm>
            <a:off x="605790" y="296685"/>
            <a:ext cx="7886700" cy="4401205"/>
          </a:xfrm>
          <a:prstGeom prst="rect">
            <a:avLst/>
          </a:prstGeom>
          <a:noFill/>
        </p:spPr>
        <p:txBody>
          <a:bodyPr wrap="square">
            <a:spAutoFit/>
          </a:bodyPr>
          <a:lstStyle/>
          <a:p>
            <a:pPr marL="0" marR="0" algn="ctr">
              <a:spcBef>
                <a:spcPts val="0"/>
              </a:spcBef>
            </a:pPr>
            <a:r>
              <a:rPr lang="en-US" sz="4000" b="1" dirty="0">
                <a:effectLst/>
                <a:latin typeface="Calibri" panose="020F0502020204030204" pitchFamily="34" charset="0"/>
                <a:ea typeface="Calibri" panose="020F0502020204030204" pitchFamily="34" charset="0"/>
                <a:cs typeface="Calibri" panose="020F0502020204030204" pitchFamily="34" charset="0"/>
              </a:rPr>
              <a:t>After COP28: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pPr>
            <a:r>
              <a:rPr lang="en-US" sz="4000" b="1" dirty="0">
                <a:effectLst/>
                <a:latin typeface="Calibri" panose="020F0502020204030204" pitchFamily="34" charset="0"/>
                <a:ea typeface="Calibri" panose="020F0502020204030204" pitchFamily="34" charset="0"/>
                <a:cs typeface="Calibri" panose="020F0502020204030204" pitchFamily="34" charset="0"/>
              </a:rPr>
              <a:t>The Bumpy Road to Net Zero</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by Jonathan Harris and Anne-Marie Codur</a:t>
            </a:r>
          </a:p>
          <a:p>
            <a:pPr marL="0" marR="0" algn="ctr">
              <a:spcBef>
                <a:spcPts val="0"/>
              </a:spcBef>
              <a:spcAft>
                <a:spcPts val="0"/>
              </a:spcAft>
            </a:pPr>
            <a:r>
              <a:rPr lang="en-US" sz="20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2"/>
              </a:rPr>
              <a:t>j</a:t>
            </a:r>
            <a:r>
              <a:rPr lang="en-US" sz="20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onathan.harris@tufts.edu</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hlinkClick r:id="rId3"/>
              </a:rPr>
              <a:t>amcodur@ume.org</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algn="ctr"/>
            <a:endParaRPr lang="en-US" sz="1200" b="1" kern="100" dirty="0">
              <a:solidFill>
                <a:srgbClr val="444444"/>
              </a:solidFill>
              <a:effectLst/>
              <a:highlight>
                <a:srgbClr val="FFFFFF"/>
              </a:highlight>
              <a:latin typeface="Aptos" panose="020B0004020202020204" pitchFamily="34" charset="0"/>
              <a:ea typeface="Aptos" panose="020B0004020202020204" pitchFamily="34" charset="0"/>
              <a:cs typeface="Open Sans" panose="020B0606030504020204" pitchFamily="34" charset="0"/>
            </a:endParaRPr>
          </a:p>
          <a:p>
            <a:pPr algn="ctr"/>
            <a:r>
              <a:rPr lang="en-US" sz="2400" b="1" kern="100" dirty="0">
                <a:solidFill>
                  <a:srgbClr val="444444"/>
                </a:solidFill>
                <a:effectLst/>
                <a:highlight>
                  <a:srgbClr val="FFFFFF"/>
                </a:highlight>
                <a:latin typeface="Aptos" panose="020B0004020202020204" pitchFamily="34" charset="0"/>
                <a:ea typeface="Aptos" panose="020B0004020202020204" pitchFamily="34" charset="0"/>
                <a:cs typeface="Open Sans" panose="020B0606030504020204" pitchFamily="34" charset="0"/>
              </a:rPr>
              <a:t>13th Annual U.S. Society for Ecological Economics Conference</a:t>
            </a:r>
            <a:r>
              <a:rPr lang="en-US" sz="2400" kern="100" dirty="0">
                <a:solidFill>
                  <a:srgbClr val="444444"/>
                </a:solidFill>
                <a:effectLst/>
                <a:highlight>
                  <a:srgbClr val="FFFFFF"/>
                </a:highlight>
                <a:latin typeface="Aptos" panose="020B0004020202020204" pitchFamily="34" charset="0"/>
                <a:ea typeface="Aptos" panose="020B0004020202020204" pitchFamily="34" charset="0"/>
                <a:cs typeface="Open Sans" panose="020B0606030504020204" pitchFamily="34" charset="0"/>
              </a:rPr>
              <a:t>, </a:t>
            </a:r>
            <a:r>
              <a:rPr lang="en-US" sz="2400" b="1" kern="100" dirty="0">
                <a:solidFill>
                  <a:srgbClr val="444444"/>
                </a:solidFill>
                <a:effectLst/>
                <a:highlight>
                  <a:srgbClr val="FFFFFF"/>
                </a:highlight>
                <a:latin typeface="Aptos" panose="020B0004020202020204" pitchFamily="34" charset="0"/>
                <a:ea typeface="Aptos" panose="020B0004020202020204" pitchFamily="34" charset="0"/>
                <a:cs typeface="Open Sans" panose="020B0606030504020204" pitchFamily="34" charset="0"/>
              </a:rPr>
              <a:t>June 6</a:t>
            </a:r>
            <a:r>
              <a:rPr lang="en-US" sz="2400" b="1" kern="100" dirty="0">
                <a:solidFill>
                  <a:srgbClr val="444444"/>
                </a:solidFill>
                <a:effectLst/>
                <a:highlight>
                  <a:srgbClr val="FFFFFF"/>
                </a:highlight>
                <a:latin typeface="Aptos" panose="020B0004020202020204" pitchFamily="34" charset="0"/>
                <a:ea typeface="Aptos" panose="020B0004020202020204" pitchFamily="34" charset="0"/>
                <a:cs typeface="Calibri" panose="020F0502020204030204" pitchFamily="34" charset="0"/>
              </a:rPr>
              <a:t>─</a:t>
            </a:r>
            <a:r>
              <a:rPr lang="en-US" sz="2400" b="1" kern="100" dirty="0">
                <a:solidFill>
                  <a:srgbClr val="444444"/>
                </a:solidFill>
                <a:effectLst/>
                <a:highlight>
                  <a:srgbClr val="FFFFFF"/>
                </a:highlight>
                <a:latin typeface="Aptos" panose="020B0004020202020204" pitchFamily="34" charset="0"/>
                <a:ea typeface="Aptos" panose="020B0004020202020204" pitchFamily="34" charset="0"/>
                <a:cs typeface="Open Sans" panose="020B0606030504020204" pitchFamily="34" charset="0"/>
              </a:rPr>
              <a:t>9, 2024</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5B61586-55AB-F00D-84F4-91D9FB5F5E9B}"/>
              </a:ext>
            </a:extLst>
          </p:cNvPr>
          <p:cNvSpPr txBox="1"/>
          <p:nvPr/>
        </p:nvSpPr>
        <p:spPr>
          <a:xfrm>
            <a:off x="880110" y="5002591"/>
            <a:ext cx="7452360" cy="1615827"/>
          </a:xfrm>
          <a:prstGeom prst="rect">
            <a:avLst/>
          </a:prstGeom>
          <a:noFill/>
        </p:spPr>
        <p:txBody>
          <a:bodyPr wrap="square">
            <a:spAutoFit/>
          </a:bodyPr>
          <a:lstStyle/>
          <a:p>
            <a:pPr marL="0" marR="0" algn="ctr">
              <a:spcBef>
                <a:spcPts val="0"/>
              </a:spcBef>
              <a:spcAft>
                <a:spcPts val="600"/>
              </a:spcAft>
            </a:pPr>
            <a:r>
              <a:rPr lang="en-US" sz="2000" b="1" spc="-50" dirty="0">
                <a:effectLst/>
                <a:latin typeface="Calibri" panose="020F0502020204030204" pitchFamily="34" charset="0"/>
                <a:ea typeface="Calibri" panose="020F0502020204030204" pitchFamily="34" charset="0"/>
                <a:cs typeface="Calibri" panose="020F0502020204030204" pitchFamily="34" charset="0"/>
              </a:rPr>
              <a:t>© Global Development and Environment Institute</a:t>
            </a:r>
            <a:br>
              <a:rPr lang="en-US" sz="2000" b="1" spc="-50" dirty="0">
                <a:effectLst/>
                <a:latin typeface="Calibri" panose="020F0502020204030204" pitchFamily="34" charset="0"/>
                <a:ea typeface="Calibri" panose="020F0502020204030204" pitchFamily="34" charset="0"/>
                <a:cs typeface="Calibri" panose="020F0502020204030204" pitchFamily="34" charset="0"/>
              </a:rPr>
            </a:br>
            <a:r>
              <a:rPr lang="en-US" sz="2000" b="1" spc="-50" dirty="0">
                <a:effectLst/>
                <a:latin typeface="Calibri" panose="020F0502020204030204" pitchFamily="34" charset="0"/>
                <a:ea typeface="Calibri" panose="020F0502020204030204" pitchFamily="34" charset="0"/>
                <a:cs typeface="Calibri" panose="020F0502020204030204" pitchFamily="34" charset="0"/>
              </a:rPr>
              <a:t>Tufts University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https://sites.tufts.edu/gdae</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Boston University Global Development Policy Center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Economics in Context Initiative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https://www.bu.edu/eci/</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66F9688-EEA5-28DC-2188-EC56F27536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6657" y="4348938"/>
            <a:ext cx="1739265" cy="759460"/>
          </a:xfrm>
          <a:prstGeom prst="rect">
            <a:avLst/>
          </a:prstGeom>
          <a:noFill/>
          <a:ln>
            <a:noFill/>
          </a:ln>
        </p:spPr>
      </p:pic>
    </p:spTree>
    <p:extLst>
      <p:ext uri="{BB962C8B-B14F-4D97-AF65-F5344CB8AC3E}">
        <p14:creationId xmlns:p14="http://schemas.microsoft.com/office/powerpoint/2010/main" val="113757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76DF-766A-0857-5722-75AFBC7E2D4A}"/>
              </a:ext>
            </a:extLst>
          </p:cNvPr>
          <p:cNvSpPr>
            <a:spLocks noGrp="1"/>
          </p:cNvSpPr>
          <p:nvPr>
            <p:ph type="title"/>
          </p:nvPr>
        </p:nvSpPr>
        <p:spPr>
          <a:xfrm>
            <a:off x="628650" y="-217170"/>
            <a:ext cx="7886700" cy="1325563"/>
          </a:xfrm>
        </p:spPr>
        <p:txBody>
          <a:bodyPr>
            <a:norm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Forests and Wetlands</a:t>
            </a:r>
          </a:p>
        </p:txBody>
      </p:sp>
      <p:sp>
        <p:nvSpPr>
          <p:cNvPr id="3" name="Content Placeholder 2">
            <a:extLst>
              <a:ext uri="{FF2B5EF4-FFF2-40B4-BE49-F238E27FC236}">
                <a16:creationId xmlns:a16="http://schemas.microsoft.com/office/drawing/2014/main" id="{4155302F-0407-3665-1090-54007C1DEEF7}"/>
              </a:ext>
            </a:extLst>
          </p:cNvPr>
          <p:cNvSpPr>
            <a:spLocks noGrp="1"/>
          </p:cNvSpPr>
          <p:nvPr>
            <p:ph idx="1"/>
          </p:nvPr>
        </p:nvSpPr>
        <p:spPr>
          <a:xfrm>
            <a:off x="628650" y="902653"/>
            <a:ext cx="7886700" cy="5315267"/>
          </a:xfrm>
        </p:spPr>
        <p:txBody>
          <a:bodyPr>
            <a:noAutofit/>
          </a:bodyPr>
          <a:lstStyle/>
          <a:p>
            <a:pPr>
              <a:spcBef>
                <a:spcPts val="0"/>
              </a:spcBef>
            </a:pPr>
            <a:r>
              <a:rPr lang="en-US" sz="2600" dirty="0">
                <a:solidFill>
                  <a:srgbClr val="444444"/>
                </a:solidFill>
                <a:effectLst/>
                <a:latin typeface="Calibri" panose="020F0502020204030204" pitchFamily="34" charset="0"/>
                <a:ea typeface="Times New Roman" panose="02020603050405020304" pitchFamily="18" charset="0"/>
              </a:rPr>
              <a:t>A “flurry of positive and important steps on forests, ranging from enhanced commitments to ending deforestation in the tropics to new financial support for forest action in developing countries.” (World </a:t>
            </a:r>
            <a:r>
              <a:rPr lang="en-US" sz="2600" dirty="0">
                <a:solidFill>
                  <a:srgbClr val="444444"/>
                </a:solidFill>
                <a:latin typeface="Calibri" panose="020F0502020204030204" pitchFamily="34" charset="0"/>
                <a:ea typeface="Times New Roman" panose="02020603050405020304" pitchFamily="18" charset="0"/>
              </a:rPr>
              <a:t>R</a:t>
            </a:r>
            <a:r>
              <a:rPr lang="en-US" sz="2600" dirty="0">
                <a:solidFill>
                  <a:srgbClr val="444444"/>
                </a:solidFill>
                <a:effectLst/>
                <a:latin typeface="Calibri" panose="020F0502020204030204" pitchFamily="34" charset="0"/>
                <a:ea typeface="Times New Roman" panose="02020603050405020304" pitchFamily="18" charset="0"/>
              </a:rPr>
              <a:t>esources Institute)</a:t>
            </a:r>
          </a:p>
          <a:p>
            <a:pPr>
              <a:spcBef>
                <a:spcPts val="0"/>
              </a:spcBef>
            </a:pPr>
            <a:endParaRPr lang="en-US" sz="2600" dirty="0">
              <a:solidFill>
                <a:srgbClr val="444444"/>
              </a:solidFill>
              <a:effectLst/>
              <a:latin typeface="Calibri" panose="020F0502020204030204" pitchFamily="34" charset="0"/>
              <a:ea typeface="Times New Roman" panose="02020603050405020304" pitchFamily="18" charset="0"/>
            </a:endParaRPr>
          </a:p>
          <a:p>
            <a:pPr>
              <a:spcBef>
                <a:spcPts val="0"/>
              </a:spcBef>
            </a:pPr>
            <a:r>
              <a:rPr lang="en-US" sz="2600" dirty="0">
                <a:solidFill>
                  <a:srgbClr val="444444"/>
                </a:solidFill>
                <a:effectLst/>
                <a:latin typeface="Calibri" panose="020F0502020204030204" pitchFamily="34" charset="0"/>
                <a:ea typeface="Times New Roman" panose="02020603050405020304" pitchFamily="18" charset="0"/>
              </a:rPr>
              <a:t>Brazil proposed creation of a global </a:t>
            </a:r>
            <a:r>
              <a:rPr lang="en-US" sz="2600" b="1" dirty="0">
                <a:solidFill>
                  <a:srgbClr val="444444"/>
                </a:solidFill>
                <a:effectLst/>
                <a:latin typeface="Calibri" panose="020F0502020204030204" pitchFamily="34" charset="0"/>
                <a:ea typeface="Times New Roman" panose="02020603050405020304" pitchFamily="18" charset="0"/>
              </a:rPr>
              <a:t>Tropical Forest Forever</a:t>
            </a:r>
            <a:r>
              <a:rPr lang="en-US" sz="2600" dirty="0">
                <a:solidFill>
                  <a:srgbClr val="444444"/>
                </a:solidFill>
                <a:effectLst/>
                <a:latin typeface="Calibri" panose="020F0502020204030204" pitchFamily="34" charset="0"/>
                <a:ea typeface="Times New Roman" panose="02020603050405020304" pitchFamily="18" charset="0"/>
              </a:rPr>
              <a:t> fund, with $250 billion annually directed toward area-based payments for forest conservation, and a $200 million initiative to restore degraded areas in the Amazon forest by 2030.</a:t>
            </a:r>
          </a:p>
          <a:p>
            <a:pPr>
              <a:spcBef>
                <a:spcPts val="0"/>
              </a:spcBef>
            </a:pPr>
            <a:endParaRPr lang="en-US" sz="2600" dirty="0">
              <a:solidFill>
                <a:srgbClr val="444444"/>
              </a:solidFill>
              <a:effectLst/>
              <a:latin typeface="Calibri" panose="020F0502020204030204" pitchFamily="34" charset="0"/>
              <a:ea typeface="Times New Roman" panose="02020603050405020304" pitchFamily="18" charset="0"/>
            </a:endParaRPr>
          </a:p>
          <a:p>
            <a:pPr>
              <a:spcBef>
                <a:spcPts val="0"/>
              </a:spcBef>
            </a:pPr>
            <a:r>
              <a:rPr lang="en-US" sz="2600" dirty="0">
                <a:solidFill>
                  <a:srgbClr val="444444"/>
                </a:solidFill>
                <a:effectLst/>
                <a:latin typeface="Calibri" panose="020F0502020204030204" pitchFamily="34" charset="0"/>
                <a:ea typeface="Times New Roman" panose="02020603050405020304" pitchFamily="18" charset="0"/>
              </a:rPr>
              <a:t>$5.7 billion, or 47% of $12 billion </a:t>
            </a:r>
            <a:r>
              <a:rPr lang="en-US" sz="2600" b="1" dirty="0">
                <a:solidFill>
                  <a:srgbClr val="444444"/>
                </a:solidFill>
                <a:effectLst/>
                <a:latin typeface="Calibri" panose="020F0502020204030204" pitchFamily="34" charset="0"/>
                <a:ea typeface="Times New Roman" panose="02020603050405020304" pitchFamily="18" charset="0"/>
              </a:rPr>
              <a:t>Global Forest Finance Pledge</a:t>
            </a:r>
            <a:r>
              <a:rPr lang="en-US" sz="2600" dirty="0">
                <a:solidFill>
                  <a:srgbClr val="444444"/>
                </a:solidFill>
                <a:effectLst/>
                <a:latin typeface="Calibri" panose="020F0502020204030204" pitchFamily="34" charset="0"/>
                <a:ea typeface="Times New Roman" panose="02020603050405020304" pitchFamily="18" charset="0"/>
              </a:rPr>
              <a:t> agreed at COP26 in 2021, has already been directed toward forest-related programs in developing countries</a:t>
            </a:r>
            <a:endParaRPr lang="en-US" sz="2600" dirty="0"/>
          </a:p>
        </p:txBody>
      </p:sp>
    </p:spTree>
    <p:extLst>
      <p:ext uri="{BB962C8B-B14F-4D97-AF65-F5344CB8AC3E}">
        <p14:creationId xmlns:p14="http://schemas.microsoft.com/office/powerpoint/2010/main" val="207438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26E1-645D-8271-9A54-93E33AAFD5E2}"/>
              </a:ext>
            </a:extLst>
          </p:cNvPr>
          <p:cNvSpPr>
            <a:spLocks noGrp="1"/>
          </p:cNvSpPr>
          <p:nvPr>
            <p:ph type="title"/>
          </p:nvPr>
        </p:nvSpPr>
        <p:spPr>
          <a:xfrm>
            <a:off x="262890" y="273686"/>
            <a:ext cx="8252460" cy="1325563"/>
          </a:xfrm>
        </p:spPr>
        <p:txBody>
          <a:bodyPr>
            <a:noAutofit/>
          </a:bodyPr>
          <a:lstStyle/>
          <a:p>
            <a:pPr algn="ctr"/>
            <a:r>
              <a:rPr lang="en-US" sz="3400" b="1" dirty="0">
                <a:latin typeface="Calibri" panose="020F0502020204030204" pitchFamily="34" charset="0"/>
                <a:ea typeface="Calibri" panose="020F0502020204030204" pitchFamily="34" charset="0"/>
                <a:cs typeface="Calibri" panose="020F0502020204030204" pitchFamily="34" charset="0"/>
              </a:rPr>
              <a:t>World Forests Potential Carbon Absorption: </a:t>
            </a:r>
            <a:br>
              <a:rPr lang="en-US" sz="3400" b="1" dirty="0">
                <a:latin typeface="Calibri" panose="020F0502020204030204" pitchFamily="34" charset="0"/>
                <a:ea typeface="Calibri" panose="020F0502020204030204" pitchFamily="34" charset="0"/>
                <a:cs typeface="Calibri" panose="020F0502020204030204" pitchFamily="34" charset="0"/>
              </a:rPr>
            </a:br>
            <a:r>
              <a:rPr lang="en-US" sz="3400" b="1" dirty="0">
                <a:latin typeface="Calibri" panose="020F0502020204030204" pitchFamily="34" charset="0"/>
                <a:ea typeface="Calibri" panose="020F0502020204030204" pitchFamily="34" charset="0"/>
                <a:cs typeface="Calibri" panose="020F0502020204030204" pitchFamily="34" charset="0"/>
              </a:rPr>
              <a:t>Up to 5 GtC/yr</a:t>
            </a:r>
          </a:p>
        </p:txBody>
      </p:sp>
      <p:sp>
        <p:nvSpPr>
          <p:cNvPr id="3" name="Content Placeholder 2">
            <a:extLst>
              <a:ext uri="{FF2B5EF4-FFF2-40B4-BE49-F238E27FC236}">
                <a16:creationId xmlns:a16="http://schemas.microsoft.com/office/drawing/2014/main" id="{514949BA-8791-1FD7-DF18-A903AA1C4EB6}"/>
              </a:ext>
            </a:extLst>
          </p:cNvPr>
          <p:cNvSpPr>
            <a:spLocks noGrp="1"/>
          </p:cNvSpPr>
          <p:nvPr>
            <p:ph idx="1"/>
          </p:nvPr>
        </p:nvSpPr>
        <p:spPr>
          <a:xfrm>
            <a:off x="628650" y="1859915"/>
            <a:ext cx="7886700" cy="4351338"/>
          </a:xfrm>
        </p:spPr>
        <p:txBody>
          <a:bodyPr>
            <a:normAutofit/>
          </a:bodyPr>
          <a:lstStyle/>
          <a:p>
            <a:pPr eaLnBrk="1" hangingPunct="1">
              <a:lnSpc>
                <a:spcPct val="80000"/>
              </a:lnSpc>
            </a:pPr>
            <a:r>
              <a:rPr lang="en-US" altLang="en-US" sz="3200" dirty="0">
                <a:latin typeface="Calibri" panose="020F0502020204030204" pitchFamily="34" charset="0"/>
                <a:ea typeface="Calibri" panose="020F0502020204030204" pitchFamily="34" charset="0"/>
                <a:cs typeface="Calibri" panose="020F0502020204030204" pitchFamily="34" charset="0"/>
              </a:rPr>
              <a:t>Halt deforestation: 1.1 GtC/y</a:t>
            </a:r>
          </a:p>
          <a:p>
            <a:pPr eaLnBrk="1" hangingPunct="1">
              <a:lnSpc>
                <a:spcPct val="80000"/>
              </a:lnSpc>
            </a:pPr>
            <a:r>
              <a:rPr lang="en-US" altLang="en-US" sz="3200" dirty="0">
                <a:latin typeface="Calibri" panose="020F0502020204030204" pitchFamily="34" charset="0"/>
                <a:ea typeface="Calibri" panose="020F0502020204030204" pitchFamily="34" charset="0"/>
                <a:cs typeface="Calibri" panose="020F0502020204030204" pitchFamily="34" charset="0"/>
              </a:rPr>
              <a:t>Remove CO</a:t>
            </a:r>
            <a:r>
              <a:rPr lang="en-US" altLang="en-US" sz="3200" baseline="-25000" dirty="0">
                <a:latin typeface="Calibri" panose="020F0502020204030204" pitchFamily="34" charset="0"/>
                <a:ea typeface="Calibri" panose="020F0502020204030204" pitchFamily="34" charset="0"/>
                <a:cs typeface="Calibri" panose="020F0502020204030204" pitchFamily="34" charset="0"/>
              </a:rPr>
              <a:t>2</a:t>
            </a:r>
            <a:r>
              <a:rPr lang="en-US" altLang="en-US" sz="3200" dirty="0">
                <a:latin typeface="Calibri" panose="020F0502020204030204" pitchFamily="34" charset="0"/>
                <a:ea typeface="Calibri" panose="020F0502020204030204" pitchFamily="34" charset="0"/>
                <a:cs typeface="Calibri" panose="020F0502020204030204" pitchFamily="34" charset="0"/>
              </a:rPr>
              <a:t> by restoring forest capacity over next 50 years: </a:t>
            </a:r>
          </a:p>
          <a:p>
            <a:pPr lvl="1">
              <a:lnSpc>
                <a:spcPct val="80000"/>
              </a:lnSpc>
            </a:pPr>
            <a:r>
              <a:rPr lang="en-US" altLang="en-US" sz="3200" dirty="0">
                <a:latin typeface="Calibri" panose="020F0502020204030204" pitchFamily="34" charset="0"/>
                <a:ea typeface="Calibri" panose="020F0502020204030204" pitchFamily="34" charset="0"/>
                <a:cs typeface="Calibri" panose="020F0502020204030204" pitchFamily="34" charset="0"/>
              </a:rPr>
              <a:t>Allow current second growth forests to reach maturity:  2 GtC/y</a:t>
            </a:r>
          </a:p>
          <a:p>
            <a:pPr lvl="1" eaLnBrk="1" hangingPunct="1">
              <a:lnSpc>
                <a:spcPct val="80000"/>
              </a:lnSpc>
            </a:pPr>
            <a:r>
              <a:rPr lang="en-US" altLang="en-US" sz="3200" dirty="0">
                <a:latin typeface="Calibri" panose="020F0502020204030204" pitchFamily="34" charset="0"/>
                <a:ea typeface="Calibri" panose="020F0502020204030204" pitchFamily="34" charset="0"/>
                <a:cs typeface="Calibri" panose="020F0502020204030204" pitchFamily="34" charset="0"/>
              </a:rPr>
              <a:t>Restore degraded forests: 1 GtC/y</a:t>
            </a:r>
          </a:p>
          <a:p>
            <a:pPr lvl="1" eaLnBrk="1" hangingPunct="1">
              <a:lnSpc>
                <a:spcPct val="80000"/>
              </a:lnSpc>
            </a:pPr>
            <a:r>
              <a:rPr lang="en-US" altLang="en-US" sz="3200" dirty="0">
                <a:latin typeface="Calibri" panose="020F0502020204030204" pitchFamily="34" charset="0"/>
                <a:ea typeface="Calibri" panose="020F0502020204030204" pitchFamily="34" charset="0"/>
                <a:cs typeface="Calibri" panose="020F0502020204030204" pitchFamily="34" charset="0"/>
              </a:rPr>
              <a:t>Reforest recently deforested lands: 1 GtC/y</a:t>
            </a:r>
          </a:p>
          <a:p>
            <a:pPr lvl="1" eaLnBrk="1" hangingPunct="1">
              <a:lnSpc>
                <a:spcPct val="80000"/>
              </a:lnSpc>
            </a:pPr>
            <a:endParaRPr lang="en-US" altLang="en-US" sz="3200" dirty="0">
              <a:latin typeface="Calibri" panose="020F0502020204030204" pitchFamily="34" charset="0"/>
              <a:ea typeface="Calibri" panose="020F0502020204030204" pitchFamily="34" charset="0"/>
              <a:cs typeface="Calibri" panose="020F0502020204030204" pitchFamily="34" charset="0"/>
            </a:endParaRPr>
          </a:p>
          <a:p>
            <a:pPr marL="342900" lvl="1" indent="0" eaLnBrk="1" hangingPunct="1">
              <a:lnSpc>
                <a:spcPct val="80000"/>
              </a:lnSpc>
              <a:buNone/>
            </a:pPr>
            <a:r>
              <a:rPr lang="en-US" altLang="en-US" sz="2000" dirty="0">
                <a:latin typeface="Calibri" panose="020F0502020204030204" pitchFamily="34" charset="0"/>
                <a:ea typeface="Calibri" panose="020F0502020204030204" pitchFamily="34" charset="0"/>
                <a:cs typeface="Calibri" panose="020F0502020204030204" pitchFamily="34" charset="0"/>
              </a:rPr>
              <a:t>(William Moomaw, </a:t>
            </a:r>
            <a:r>
              <a:rPr lang="en-US" altLang="en-US" sz="2000" i="1" dirty="0">
                <a:solidFill>
                  <a:schemeClr val="tx1"/>
                </a:solidFill>
              </a:rPr>
              <a:t>Meeting the Paris Goals: Clean Energy, Forests, and Soils</a:t>
            </a:r>
            <a:r>
              <a:rPr lang="en-US" altLang="en-US" sz="2000" dirty="0">
                <a:solidFill>
                  <a:schemeClr val="tx1"/>
                </a:solidFill>
              </a:rPr>
              <a:t>, </a:t>
            </a:r>
            <a:r>
              <a:rPr lang="en-US" altLang="en-US" sz="2000" dirty="0">
                <a:solidFill>
                  <a:schemeClr val="tx1"/>
                </a:solidFill>
                <a:hlinkClick r:id="rId2"/>
              </a:rPr>
              <a:t>https://sites.tufts.edu/gdae/conferences/</a:t>
            </a:r>
            <a:r>
              <a:rPr lang="en-US" altLang="en-US" sz="2000" dirty="0">
                <a:solidFill>
                  <a:schemeClr val="tx1"/>
                </a:solidFill>
              </a:rPr>
              <a:t>)</a:t>
            </a:r>
            <a:endParaRPr lang="en-US" alt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2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2BF3-2864-5DD7-1C57-61ECBD5742D4}"/>
              </a:ext>
            </a:extLst>
          </p:cNvPr>
          <p:cNvSpPr>
            <a:spLocks noGrp="1"/>
          </p:cNvSpPr>
          <p:nvPr>
            <p:ph type="title"/>
          </p:nvPr>
        </p:nvSpPr>
        <p:spPr>
          <a:xfrm>
            <a:off x="628650" y="113666"/>
            <a:ext cx="7886700" cy="1325563"/>
          </a:xfrm>
        </p:spPr>
        <p:txBody>
          <a:bodyPr>
            <a:normAutofit/>
          </a:bodyPr>
          <a:lstStyle/>
          <a:p>
            <a:pPr algn="ctr"/>
            <a:r>
              <a:rPr lang="en-US" sz="4400" b="1" dirty="0">
                <a:latin typeface="Calibri" panose="020F0502020204030204" pitchFamily="34" charset="0"/>
                <a:ea typeface="Calibri" panose="020F0502020204030204" pitchFamily="34" charset="0"/>
                <a:cs typeface="Calibri" panose="020F0502020204030204" pitchFamily="34" charset="0"/>
              </a:rPr>
              <a:t>Climate Finance</a:t>
            </a:r>
          </a:p>
        </p:txBody>
      </p:sp>
      <p:sp>
        <p:nvSpPr>
          <p:cNvPr id="3" name="Content Placeholder 2">
            <a:extLst>
              <a:ext uri="{FF2B5EF4-FFF2-40B4-BE49-F238E27FC236}">
                <a16:creationId xmlns:a16="http://schemas.microsoft.com/office/drawing/2014/main" id="{AC164B76-76C6-5709-834A-55A7BA6E689C}"/>
              </a:ext>
            </a:extLst>
          </p:cNvPr>
          <p:cNvSpPr>
            <a:spLocks noGrp="1"/>
          </p:cNvSpPr>
          <p:nvPr>
            <p:ph idx="1"/>
          </p:nvPr>
        </p:nvSpPr>
        <p:spPr>
          <a:xfrm>
            <a:off x="754380" y="1299844"/>
            <a:ext cx="7886700" cy="5032375"/>
          </a:xfrm>
        </p:spPr>
        <p:txBody>
          <a:bodyPr>
            <a:normAutofit fontScale="92500" lnSpcReduction="20000"/>
          </a:bodyPr>
          <a:lstStyle/>
          <a:p>
            <a:pPr>
              <a:spcAft>
                <a:spcPts val="1800"/>
              </a:spcAft>
            </a:pPr>
            <a:r>
              <a:rPr lang="en-US" sz="3000" dirty="0">
                <a:solidFill>
                  <a:srgbClr val="444444"/>
                </a:solidFill>
                <a:effectLst/>
                <a:latin typeface="Calibri" panose="020F0502020204030204" pitchFamily="34" charset="0"/>
                <a:ea typeface="Times New Roman" panose="02020603050405020304" pitchFamily="18" charset="0"/>
              </a:rPr>
              <a:t>COP28 saw more than $80 billion in climate finance commitments from countries, development banks, private sources, and philanthropists.</a:t>
            </a:r>
          </a:p>
          <a:p>
            <a:pPr>
              <a:spcAft>
                <a:spcPts val="1800"/>
              </a:spcAft>
            </a:pPr>
            <a:r>
              <a:rPr lang="en-US" sz="3000" dirty="0">
                <a:solidFill>
                  <a:srgbClr val="444444"/>
                </a:solidFill>
                <a:latin typeface="Calibri" panose="020F0502020204030204" pitchFamily="34" charset="0"/>
                <a:ea typeface="Times New Roman" panose="02020603050405020304" pitchFamily="18" charset="0"/>
              </a:rPr>
              <a:t>A</a:t>
            </a:r>
            <a:r>
              <a:rPr lang="en-US" sz="3000" dirty="0">
                <a:solidFill>
                  <a:srgbClr val="444444"/>
                </a:solidFill>
                <a:effectLst/>
                <a:latin typeface="Calibri" panose="020F0502020204030204" pitchFamily="34" charset="0"/>
                <a:ea typeface="Times New Roman" panose="02020603050405020304" pitchFamily="18" charset="0"/>
              </a:rPr>
              <a:t>greement to implement a Loss and Damage Fund, for countries most vulnerable to the effects of extreme weather events, including droughts, </a:t>
            </a:r>
            <a:r>
              <a:rPr lang="en-US" sz="3000" dirty="0">
                <a:solidFill>
                  <a:srgbClr val="444444"/>
                </a:solidFill>
                <a:latin typeface="Calibri" panose="020F0502020204030204" pitchFamily="34" charset="0"/>
              </a:rPr>
              <a:t>flooding, and rising seas.</a:t>
            </a:r>
          </a:p>
          <a:p>
            <a:pPr marR="0">
              <a:spcAft>
                <a:spcPts val="1800"/>
              </a:spcAft>
            </a:pPr>
            <a:r>
              <a:rPr lang="en-US" sz="3000" dirty="0">
                <a:solidFill>
                  <a:srgbClr val="444444"/>
                </a:solidFill>
                <a:latin typeface="Calibri" panose="020F0502020204030204" pitchFamily="34" charset="0"/>
              </a:rPr>
              <a:t>$800 million raised for Loss and Damage Fund, with the most substantial contributions from the United Arab Emirates and Germany. But annual damages from climate disasters in vulnerable countries are in the range of $800 billion annually.</a:t>
            </a:r>
          </a:p>
          <a:p>
            <a:pPr marL="0" marR="0" algn="l">
              <a:spcBef>
                <a:spcPts val="0"/>
              </a:spcBef>
              <a:spcAft>
                <a:spcPts val="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endParaRPr lang="en-US" sz="2800" dirty="0">
              <a:solidFill>
                <a:srgbClr val="444444"/>
              </a:solidFill>
              <a:effectLst/>
              <a:latin typeface="Calibri" panose="020F0502020204030204" pitchFamily="34"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278179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9BA3-D26A-2959-301F-94D69C612281}"/>
              </a:ext>
            </a:extLst>
          </p:cNvPr>
          <p:cNvSpPr>
            <a:spLocks noGrp="1"/>
          </p:cNvSpPr>
          <p:nvPr>
            <p:ph type="title"/>
          </p:nvPr>
        </p:nvSpPr>
        <p:spPr>
          <a:xfrm>
            <a:off x="628650" y="65722"/>
            <a:ext cx="7886700" cy="1325563"/>
          </a:xfrm>
        </p:spPr>
        <p:txBody>
          <a:bodyPr>
            <a:norm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Expansion of Renewable Energy</a:t>
            </a:r>
          </a:p>
        </p:txBody>
      </p:sp>
      <p:sp>
        <p:nvSpPr>
          <p:cNvPr id="3" name="Content Placeholder 2">
            <a:extLst>
              <a:ext uri="{FF2B5EF4-FFF2-40B4-BE49-F238E27FC236}">
                <a16:creationId xmlns:a16="http://schemas.microsoft.com/office/drawing/2014/main" id="{B7374485-20E4-F1FF-3BE2-1CBEAABCCD0E}"/>
              </a:ext>
            </a:extLst>
          </p:cNvPr>
          <p:cNvSpPr>
            <a:spLocks noGrp="1"/>
          </p:cNvSpPr>
          <p:nvPr>
            <p:ph idx="1"/>
          </p:nvPr>
        </p:nvSpPr>
        <p:spPr>
          <a:xfrm>
            <a:off x="628650" y="1391285"/>
            <a:ext cx="7886700" cy="4351338"/>
          </a:xfrm>
        </p:spPr>
        <p:txBody>
          <a:bodyPr>
            <a:normAutofit fontScale="92500"/>
          </a:bodyPr>
          <a:lstStyle/>
          <a:p>
            <a:r>
              <a:rPr lang="en-US" sz="2800" b="1" dirty="0">
                <a:effectLst/>
                <a:latin typeface="Calibri" panose="020F0502020204030204" pitchFamily="34" charset="0"/>
                <a:ea typeface="Times New Roman" panose="02020603050405020304" pitchFamily="18" charset="0"/>
              </a:rPr>
              <a:t>Very rapid expansion of renewable energy </a:t>
            </a:r>
            <a:r>
              <a:rPr lang="en-US" sz="2800" dirty="0">
                <a:effectLst/>
                <a:latin typeface="Calibri" panose="020F0502020204030204" pitchFamily="34" charset="0"/>
                <a:ea typeface="Times New Roman" panose="02020603050405020304" pitchFamily="18" charset="0"/>
              </a:rPr>
              <a:t>in China, Europe, and the United States. Record-breaking solar output, with “over 440 gigawatts of renewable energy added in 2023, more than the entire installed power capacity of Germany and Spain together. </a:t>
            </a:r>
          </a:p>
          <a:p>
            <a:r>
              <a:rPr lang="en-US" sz="2800" dirty="0">
                <a:effectLst/>
                <a:latin typeface="Calibri" panose="020F0502020204030204" pitchFamily="34" charset="0"/>
                <a:ea typeface="Times New Roman" panose="02020603050405020304" pitchFamily="18" charset="0"/>
              </a:rPr>
              <a:t>China, Europe and the US each set </a:t>
            </a:r>
            <a:r>
              <a:rPr lang="en-US" sz="2800" b="1" dirty="0">
                <a:effectLst/>
                <a:latin typeface="Calibri" panose="020F0502020204030204" pitchFamily="34" charset="0"/>
                <a:ea typeface="Times New Roman" panose="02020603050405020304" pitchFamily="18" charset="0"/>
              </a:rPr>
              <a:t>solar installation records</a:t>
            </a:r>
            <a:r>
              <a:rPr lang="en-US" sz="2800" dirty="0">
                <a:effectLst/>
                <a:latin typeface="Calibri" panose="020F0502020204030204" pitchFamily="34" charset="0"/>
                <a:ea typeface="Times New Roman" panose="02020603050405020304" pitchFamily="18" charset="0"/>
              </a:rPr>
              <a:t> for a single year, according to the International Renewable Energy Agency (IEA).</a:t>
            </a:r>
          </a:p>
          <a:p>
            <a:r>
              <a:rPr lang="en-US" sz="28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Almost 3,700 GW of new renewable capacity </a:t>
            </a:r>
            <a:r>
              <a:rPr lang="en-US" sz="2800"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will come online over the 2023‑2028 period, driven by supportive policies in more than 130 countries (IEA).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169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DB03F7-A755-2633-9655-8F3F39A2C722}"/>
              </a:ext>
            </a:extLst>
          </p:cNvPr>
          <p:cNvPicPr>
            <a:picLocks noChangeAspect="1"/>
          </p:cNvPicPr>
          <p:nvPr/>
        </p:nvPicPr>
        <p:blipFill rotWithShape="1">
          <a:blip r:embed="rId2">
            <a:extLst>
              <a:ext uri="{28A0092B-C50C-407E-A947-70E740481C1C}">
                <a14:useLocalDpi xmlns:a14="http://schemas.microsoft.com/office/drawing/2010/main" val="0"/>
              </a:ext>
            </a:extLst>
          </a:blip>
          <a:srcRect t="12568"/>
          <a:stretch/>
        </p:blipFill>
        <p:spPr bwMode="auto">
          <a:xfrm>
            <a:off x="514350" y="1231014"/>
            <a:ext cx="8723211" cy="457542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3F5BE7DA-66F5-F2A0-CA5C-9115168D1FCE}"/>
              </a:ext>
            </a:extLst>
          </p:cNvPr>
          <p:cNvSpPr txBox="1"/>
          <p:nvPr/>
        </p:nvSpPr>
        <p:spPr>
          <a:xfrm>
            <a:off x="673309" y="188145"/>
            <a:ext cx="8047781" cy="646331"/>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Global Solar PV Capacity, GW 2000-2022</a:t>
            </a:r>
            <a:endParaRPr lang="en-US" sz="3600" b="1" dirty="0"/>
          </a:p>
        </p:txBody>
      </p:sp>
      <p:sp>
        <p:nvSpPr>
          <p:cNvPr id="6" name="TextBox 5">
            <a:extLst>
              <a:ext uri="{FF2B5EF4-FFF2-40B4-BE49-F238E27FC236}">
                <a16:creationId xmlns:a16="http://schemas.microsoft.com/office/drawing/2014/main" id="{FB705E34-BD05-9E7A-1702-3A1FDB426213}"/>
              </a:ext>
            </a:extLst>
          </p:cNvPr>
          <p:cNvSpPr txBox="1"/>
          <p:nvPr/>
        </p:nvSpPr>
        <p:spPr>
          <a:xfrm>
            <a:off x="595420" y="6099129"/>
            <a:ext cx="7875270" cy="400110"/>
          </a:xfrm>
          <a:prstGeom prst="rect">
            <a:avLst/>
          </a:prstGeom>
          <a:noFill/>
        </p:spPr>
        <p:txBody>
          <a:bodyPr wrap="square">
            <a:spAutoFit/>
          </a:bodyPr>
          <a:lstStyle/>
          <a:p>
            <a:pPr marL="0" marR="0" indent="457200" algn="ctr">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Source</a:t>
            </a:r>
            <a:r>
              <a:rPr lang="en-US" sz="2000" dirty="0">
                <a:effectLst/>
                <a:latin typeface="Calibri" panose="020F0502020204030204" pitchFamily="34" charset="0"/>
                <a:ea typeface="Calibri" panose="020F0502020204030204" pitchFamily="34" charset="0"/>
                <a:cs typeface="Times New Roman" panose="02020603050405020304" pitchFamily="18" charset="0"/>
              </a:rPr>
              <a:t>: Data from </a:t>
            </a: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International Renewable Energy Agency</a:t>
            </a:r>
            <a:r>
              <a:rPr lang="en-US" sz="20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2023.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73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37A5C-9AEC-EEE7-1B95-F7D3A154860C}"/>
              </a:ext>
            </a:extLst>
          </p:cNvPr>
          <p:cNvPicPr>
            <a:picLocks noChangeAspect="1"/>
          </p:cNvPicPr>
          <p:nvPr/>
        </p:nvPicPr>
        <p:blipFill rotWithShape="1">
          <a:blip r:embed="rId2">
            <a:extLst>
              <a:ext uri="{28A0092B-C50C-407E-A947-70E740481C1C}">
                <a14:useLocalDpi xmlns:a14="http://schemas.microsoft.com/office/drawing/2010/main" val="0"/>
              </a:ext>
            </a:extLst>
          </a:blip>
          <a:srcRect t="12988"/>
          <a:stretch/>
        </p:blipFill>
        <p:spPr bwMode="auto">
          <a:xfrm>
            <a:off x="718394" y="1417320"/>
            <a:ext cx="8145122" cy="4251960"/>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776417F-0235-755E-1520-4146D9D73F49}"/>
              </a:ext>
            </a:extLst>
          </p:cNvPr>
          <p:cNvSpPr txBox="1"/>
          <p:nvPr/>
        </p:nvSpPr>
        <p:spPr>
          <a:xfrm>
            <a:off x="897255" y="542389"/>
            <a:ext cx="7577640" cy="646331"/>
          </a:xfrm>
          <a:prstGeom prst="rect">
            <a:avLst/>
          </a:prstGeom>
          <a:noFill/>
        </p:spPr>
        <p:txBody>
          <a:bodyPr wrap="square">
            <a:spAutoFit/>
          </a:bodyPr>
          <a:lstStyle/>
          <a:p>
            <a:r>
              <a:rPr lang="en-US" sz="1300"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Global Wind Capacity, GW, 2000-2022</a:t>
            </a:r>
            <a:endParaRPr lang="en-US" sz="3600" b="1" dirty="0"/>
          </a:p>
        </p:txBody>
      </p:sp>
      <p:sp>
        <p:nvSpPr>
          <p:cNvPr id="6" name="TextBox 5">
            <a:extLst>
              <a:ext uri="{FF2B5EF4-FFF2-40B4-BE49-F238E27FC236}">
                <a16:creationId xmlns:a16="http://schemas.microsoft.com/office/drawing/2014/main" id="{238590F3-A16D-07F5-ACEF-98A27FEB331D}"/>
              </a:ext>
            </a:extLst>
          </p:cNvPr>
          <p:cNvSpPr txBox="1"/>
          <p:nvPr/>
        </p:nvSpPr>
        <p:spPr>
          <a:xfrm>
            <a:off x="994185" y="6032644"/>
            <a:ext cx="7383780" cy="400110"/>
          </a:xfrm>
          <a:prstGeom prst="rect">
            <a:avLst/>
          </a:prstGeom>
          <a:noFill/>
        </p:spPr>
        <p:txBody>
          <a:bodyPr wrap="square">
            <a:spAutoFit/>
          </a:bodyPr>
          <a:lstStyle/>
          <a:p>
            <a:pPr marL="0" marR="0" indent="457200" algn="ct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Source: Data from </a:t>
            </a: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International Renewable Energy Agency</a:t>
            </a:r>
            <a:r>
              <a:rPr lang="en-US" sz="20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2023.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38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e chart with numbers and text&#10;&#10;Description automatically generated">
            <a:extLst>
              <a:ext uri="{FF2B5EF4-FFF2-40B4-BE49-F238E27FC236}">
                <a16:creationId xmlns:a16="http://schemas.microsoft.com/office/drawing/2014/main" id="{A3B1534C-FFBD-BDD0-54E6-B53212E829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976" y="1068546"/>
            <a:ext cx="8025805" cy="4977923"/>
          </a:xfrm>
          <a:prstGeom prst="rect">
            <a:avLst/>
          </a:prstGeom>
          <a:noFill/>
          <a:ln>
            <a:noFill/>
          </a:ln>
        </p:spPr>
      </p:pic>
      <p:sp>
        <p:nvSpPr>
          <p:cNvPr id="4" name="TextBox 3">
            <a:extLst>
              <a:ext uri="{FF2B5EF4-FFF2-40B4-BE49-F238E27FC236}">
                <a16:creationId xmlns:a16="http://schemas.microsoft.com/office/drawing/2014/main" id="{0F0EC4F5-565F-F5E0-5C27-4A00F71B264C}"/>
              </a:ext>
            </a:extLst>
          </p:cNvPr>
          <p:cNvSpPr txBox="1"/>
          <p:nvPr/>
        </p:nvSpPr>
        <p:spPr>
          <a:xfrm>
            <a:off x="205741" y="0"/>
            <a:ext cx="8472040" cy="1200329"/>
          </a:xfrm>
          <a:prstGeom prst="rect">
            <a:avLst/>
          </a:prstGeom>
          <a:noFill/>
        </p:spPr>
        <p:txBody>
          <a:bodyPr wrap="square">
            <a:spAutoFit/>
          </a:bodyPr>
          <a:lstStyle/>
          <a:p>
            <a:pPr algn="ctr"/>
            <a:r>
              <a:rPr lang="en-US" sz="1300" i="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effectLst/>
                <a:latin typeface="Calibri" panose="020F0502020204030204" pitchFamily="34" charset="0"/>
                <a:ea typeface="Calibri" panose="020F0502020204030204" pitchFamily="34" charset="0"/>
                <a:cs typeface="Calibri" panose="020F0502020204030204" pitchFamily="34" charset="0"/>
              </a:rPr>
              <a:t>Generation for U.S. Electric Grid in 2035 Without Fossil Fuels</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96E9FBC-A07A-C9A2-97D2-1A386725D89B}"/>
              </a:ext>
            </a:extLst>
          </p:cNvPr>
          <p:cNvSpPr txBox="1"/>
          <p:nvPr/>
        </p:nvSpPr>
        <p:spPr>
          <a:xfrm>
            <a:off x="1691640" y="6180892"/>
            <a:ext cx="6103620" cy="400110"/>
          </a:xfrm>
          <a:prstGeom prst="rect">
            <a:avLst/>
          </a:prstGeom>
          <a:noFill/>
        </p:spPr>
        <p:txBody>
          <a:bodyPr wrap="square">
            <a:sp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Source: </a:t>
            </a:r>
            <a:r>
              <a:rPr lang="en-US" sz="2000" dirty="0">
                <a:effectLst/>
                <a:latin typeface="Calibri" panose="020F0502020204030204" pitchFamily="34" charset="0"/>
                <a:ea typeface="Calibri" panose="020F0502020204030204" pitchFamily="34" charset="0"/>
                <a:cs typeface="Calibri" panose="020F0502020204030204" pitchFamily="34" charset="0"/>
              </a:rPr>
              <a:t>National Renewable Energy Laboratory, 2022</a:t>
            </a:r>
            <a:r>
              <a:rPr lang="en-US" sz="12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28405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1ACB17-EC6D-84DB-54A3-836E13942CD0}"/>
              </a:ext>
            </a:extLst>
          </p:cNvPr>
          <p:cNvPicPr>
            <a:picLocks noChangeAspect="1"/>
          </p:cNvPicPr>
          <p:nvPr/>
        </p:nvPicPr>
        <p:blipFill>
          <a:blip r:embed="rId2"/>
          <a:stretch>
            <a:fillRect/>
          </a:stretch>
        </p:blipFill>
        <p:spPr>
          <a:xfrm>
            <a:off x="365481" y="1428750"/>
            <a:ext cx="7555510" cy="4218897"/>
          </a:xfrm>
          <a:prstGeom prst="rect">
            <a:avLst/>
          </a:prstGeom>
        </p:spPr>
      </p:pic>
      <p:sp>
        <p:nvSpPr>
          <p:cNvPr id="7" name="TextBox 6">
            <a:extLst>
              <a:ext uri="{FF2B5EF4-FFF2-40B4-BE49-F238E27FC236}">
                <a16:creationId xmlns:a16="http://schemas.microsoft.com/office/drawing/2014/main" id="{45C82C51-6A32-D2C8-E0B9-0848638C5FF4}"/>
              </a:ext>
            </a:extLst>
          </p:cNvPr>
          <p:cNvSpPr txBox="1"/>
          <p:nvPr/>
        </p:nvSpPr>
        <p:spPr>
          <a:xfrm>
            <a:off x="365480" y="0"/>
            <a:ext cx="8618220" cy="1077218"/>
          </a:xfrm>
          <a:prstGeom prst="rect">
            <a:avLst/>
          </a:prstGeom>
          <a:noFill/>
        </p:spPr>
        <p:txBody>
          <a:bodyPr wrap="square">
            <a:spAutoFit/>
          </a:bodyPr>
          <a:lstStyle/>
          <a:p>
            <a:pPr marL="0" marR="0" algn="ctr">
              <a:spcBef>
                <a:spcPts val="0"/>
              </a:spcBef>
            </a:pPr>
            <a:r>
              <a:rPr lang="en-US" sz="3200" b="1" kern="100" dirty="0">
                <a:effectLst/>
                <a:latin typeface="Calibri" panose="020F0502020204030204" pitchFamily="34" charset="0"/>
                <a:ea typeface="Calibri" panose="020F0502020204030204" pitchFamily="34" charset="0"/>
                <a:cs typeface="Calibri" panose="020F0502020204030204" pitchFamily="34" charset="0"/>
              </a:rPr>
              <a:t>Carbon Dioxide Emissions from Energy Consumption in the United States, 1975-2023</a:t>
            </a:r>
          </a:p>
        </p:txBody>
      </p:sp>
      <p:sp>
        <p:nvSpPr>
          <p:cNvPr id="9" name="TextBox 8">
            <a:extLst>
              <a:ext uri="{FF2B5EF4-FFF2-40B4-BE49-F238E27FC236}">
                <a16:creationId xmlns:a16="http://schemas.microsoft.com/office/drawing/2014/main" id="{1E0CC39F-8CEB-8BD6-EDA6-196D306EFF05}"/>
              </a:ext>
            </a:extLst>
          </p:cNvPr>
          <p:cNvSpPr txBox="1"/>
          <p:nvPr/>
        </p:nvSpPr>
        <p:spPr>
          <a:xfrm>
            <a:off x="656805" y="5776476"/>
            <a:ext cx="8035569" cy="909736"/>
          </a:xfrm>
          <a:prstGeom prst="rect">
            <a:avLst/>
          </a:prstGeom>
          <a:noFill/>
        </p:spPr>
        <p:txBody>
          <a:bodyPr wrap="square">
            <a:spAutoFit/>
          </a:bodyPr>
          <a:lstStyle/>
          <a:p>
            <a:pPr algn="ctr"/>
            <a:r>
              <a:rPr lang="en-US" sz="2000" b="1" kern="100" dirty="0">
                <a:latin typeface="Calibri" panose="020F0502020204030204" pitchFamily="34" charset="0"/>
                <a:ea typeface="Calibri" panose="020F0502020204030204" pitchFamily="34" charset="0"/>
                <a:cs typeface="Calibri" panose="020F0502020204030204" pitchFamily="34" charset="0"/>
              </a:rPr>
              <a:t>More than 17% decline in U.S. since 2007 (EIA). </a:t>
            </a:r>
          </a:p>
          <a:p>
            <a:pPr algn="ctr"/>
            <a:r>
              <a:rPr lang="en-US" sz="2000" b="1" kern="100" dirty="0">
                <a:latin typeface="Calibri" panose="020F0502020204030204" pitchFamily="34" charset="0"/>
                <a:ea typeface="Calibri" panose="020F0502020204030204" pitchFamily="34" charset="0"/>
                <a:cs typeface="Calibri" panose="020F0502020204030204" pitchFamily="34" charset="0"/>
              </a:rPr>
              <a:t>In the EU, GHG emissions decline was 30% between 1990 and 2021.</a:t>
            </a:r>
          </a:p>
          <a:p>
            <a:pPr marL="0" marR="0">
              <a:lnSpc>
                <a:spcPct val="115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244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3641-FE1A-C91F-DA8D-2F66473604A6}"/>
              </a:ext>
            </a:extLst>
          </p:cNvPr>
          <p:cNvSpPr>
            <a:spLocks noGrp="1"/>
          </p:cNvSpPr>
          <p:nvPr>
            <p:ph type="title"/>
          </p:nvPr>
        </p:nvSpPr>
        <p:spPr>
          <a:xfrm>
            <a:off x="628650" y="134302"/>
            <a:ext cx="7886700" cy="1325563"/>
          </a:xfrm>
        </p:spPr>
        <p:txBody>
          <a:bodyPr>
            <a:norm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The Not-So-Good News</a:t>
            </a:r>
          </a:p>
        </p:txBody>
      </p:sp>
      <p:sp>
        <p:nvSpPr>
          <p:cNvPr id="4" name="Content Placeholder 3">
            <a:extLst>
              <a:ext uri="{FF2B5EF4-FFF2-40B4-BE49-F238E27FC236}">
                <a16:creationId xmlns:a16="http://schemas.microsoft.com/office/drawing/2014/main" id="{BDBDF0D2-1996-DB54-D744-7A3EEB72C592}"/>
              </a:ext>
            </a:extLst>
          </p:cNvPr>
          <p:cNvSpPr>
            <a:spLocks noGrp="1"/>
          </p:cNvSpPr>
          <p:nvPr>
            <p:ph idx="1"/>
          </p:nvPr>
        </p:nvSpPr>
        <p:spPr>
          <a:xfrm>
            <a:off x="628650" y="1459865"/>
            <a:ext cx="8183880" cy="5043805"/>
          </a:xfrm>
        </p:spPr>
        <p:txBody>
          <a:bodyPr>
            <a:normAutofit fontScale="32500" lnSpcReduction="20000"/>
          </a:bodyPr>
          <a:lstStyle/>
          <a:p>
            <a:pPr marR="0">
              <a:spcBef>
                <a:spcPts val="600"/>
              </a:spcBef>
              <a:spcAft>
                <a:spcPts val="600"/>
              </a:spcAft>
            </a:pPr>
            <a:r>
              <a:rPr lang="en-US" sz="8600" dirty="0">
                <a:solidFill>
                  <a:srgbClr val="444444"/>
                </a:solidFill>
                <a:latin typeface="Calibri" panose="020F0502020204030204" pitchFamily="34" charset="0"/>
              </a:rPr>
              <a:t>Global greenhouse emissions continue to increase. </a:t>
            </a:r>
          </a:p>
          <a:p>
            <a:pPr marR="0">
              <a:spcBef>
                <a:spcPts val="600"/>
              </a:spcBef>
              <a:spcAft>
                <a:spcPts val="600"/>
              </a:spcAft>
            </a:pPr>
            <a:r>
              <a:rPr lang="en-US" sz="8600" dirty="0">
                <a:solidFill>
                  <a:srgbClr val="444444"/>
                </a:solidFill>
                <a:latin typeface="Calibri" panose="020F0502020204030204" pitchFamily="34" charset="0"/>
              </a:rPr>
              <a:t>China increased emissions by 10% between 2019 and 2023.  China has six times as many coal plants under construction as the rest of the world combined. India’s emissions are also rapidly growing.</a:t>
            </a:r>
          </a:p>
          <a:p>
            <a:pPr marR="0">
              <a:spcBef>
                <a:spcPts val="600"/>
              </a:spcBef>
              <a:spcAft>
                <a:spcPts val="600"/>
              </a:spcAft>
            </a:pPr>
            <a:r>
              <a:rPr lang="en-US" sz="8600" dirty="0">
                <a:solidFill>
                  <a:srgbClr val="444444"/>
                </a:solidFill>
                <a:latin typeface="Calibri" panose="020F0502020204030204" pitchFamily="34" charset="0"/>
              </a:rPr>
              <a:t>Global emissions fell sharply during the 2020 pandemic, but have since bounced back, although the rate of increase has slowed. </a:t>
            </a:r>
          </a:p>
          <a:p>
            <a:pPr marR="0">
              <a:spcBef>
                <a:spcPts val="600"/>
              </a:spcBef>
              <a:spcAft>
                <a:spcPts val="600"/>
              </a:spcAft>
            </a:pPr>
            <a:r>
              <a:rPr lang="en-US" sz="8600" dirty="0">
                <a:solidFill>
                  <a:srgbClr val="444444"/>
                </a:solidFill>
                <a:latin typeface="Calibri" panose="020F0502020204030204" pitchFamily="34" charset="0"/>
              </a:rPr>
              <a:t>Clean energy growth has limited the rise in global emissions, with 2023 registering an increase of 1.1%. (IEA) </a:t>
            </a:r>
          </a:p>
          <a:p>
            <a:pPr marR="0">
              <a:spcBef>
                <a:spcPts val="600"/>
              </a:spcBef>
              <a:spcAft>
                <a:spcPts val="600"/>
              </a:spcAft>
            </a:pPr>
            <a:r>
              <a:rPr lang="en-US" sz="8600" dirty="0">
                <a:solidFill>
                  <a:srgbClr val="444444"/>
                </a:solidFill>
                <a:latin typeface="Calibri" panose="020F0502020204030204" pitchFamily="34" charset="0"/>
              </a:rPr>
              <a:t>Other studies present lower estimate of only 0.1% for the 2023 increase. (</a:t>
            </a:r>
            <a:r>
              <a:rPr lang="en-US" sz="8600" dirty="0">
                <a:solidFill>
                  <a:srgbClr val="444444"/>
                </a:solidFill>
                <a:effectLst/>
                <a:latin typeface="Calibri" panose="020F0502020204030204" pitchFamily="34" charset="0"/>
                <a:ea typeface="Times New Roman" panose="02020603050405020304" pitchFamily="18" charset="0"/>
              </a:rPr>
              <a:t>Nature Reviews Earth &amp; Environment: “Global carbon emissions in 2023.”)</a:t>
            </a:r>
            <a:endParaRPr lang="en-US" sz="8600" dirty="0">
              <a:solidFill>
                <a:srgbClr val="444444"/>
              </a:solidFill>
              <a:latin typeface="Calibri" panose="020F0502020204030204" pitchFamily="34" charset="0"/>
            </a:endParaRPr>
          </a:p>
          <a:p>
            <a:endParaRPr lang="en-US" dirty="0"/>
          </a:p>
        </p:txBody>
      </p:sp>
    </p:spTree>
    <p:extLst>
      <p:ext uri="{BB962C8B-B14F-4D97-AF65-F5344CB8AC3E}">
        <p14:creationId xmlns:p14="http://schemas.microsoft.com/office/powerpoint/2010/main" val="380996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E39A-BA19-442B-17B2-B626032648AE}"/>
              </a:ext>
            </a:extLst>
          </p:cNvPr>
          <p:cNvSpPr>
            <a:spLocks noGrp="1"/>
          </p:cNvSpPr>
          <p:nvPr>
            <p:ph type="title"/>
          </p:nvPr>
        </p:nvSpPr>
        <p:spPr>
          <a:xfrm>
            <a:off x="628650" y="18255"/>
            <a:ext cx="7886700" cy="1325563"/>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Methane: Problem and Opportunity</a:t>
            </a:r>
          </a:p>
        </p:txBody>
      </p:sp>
      <p:sp>
        <p:nvSpPr>
          <p:cNvPr id="3" name="Content Placeholder 2">
            <a:extLst>
              <a:ext uri="{FF2B5EF4-FFF2-40B4-BE49-F238E27FC236}">
                <a16:creationId xmlns:a16="http://schemas.microsoft.com/office/drawing/2014/main" id="{28FFD78E-56C6-F6AA-EB6E-4156AAEEB1E1}"/>
              </a:ext>
            </a:extLst>
          </p:cNvPr>
          <p:cNvSpPr>
            <a:spLocks noGrp="1"/>
          </p:cNvSpPr>
          <p:nvPr>
            <p:ph idx="1"/>
          </p:nvPr>
        </p:nvSpPr>
        <p:spPr>
          <a:xfrm>
            <a:off x="628650" y="1253331"/>
            <a:ext cx="7886700" cy="4351338"/>
          </a:xfrm>
        </p:spPr>
        <p:txBody>
          <a:bodyPr>
            <a:normAutofit fontScale="92500" lnSpcReduction="10000"/>
          </a:bodyPr>
          <a:lstStyle/>
          <a:p>
            <a:pPr>
              <a:spcAft>
                <a:spcPts val="600"/>
              </a:spcAft>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 major medium-term benefit could come from reduction of methane emissions. But major policy action is needed to achieve COP28’s stated goal of near-zero methane emissions by 2030. </a:t>
            </a:r>
          </a:p>
          <a:p>
            <a:pPr>
              <a:spcAft>
                <a:spcPts val="600"/>
              </a:spcAft>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The U.S. Environmental Protection Agenc</a:t>
            </a:r>
            <a:r>
              <a:rPr lang="en-US" sz="2800" dirty="0">
                <a:solidFill>
                  <a:srgbClr val="444444"/>
                </a:solidFill>
                <a:latin typeface="Calibri" panose="020F0502020204030204" pitchFamily="34" charset="0"/>
                <a:ea typeface="Calibri" panose="020F0502020204030204" pitchFamily="34" charset="0"/>
                <a:cs typeface="Calibri" panose="020F0502020204030204" pitchFamily="34" charset="0"/>
              </a:rPr>
              <a:t>y met</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hane reduction plan includes methane emissions fees and technical assistance to accelerate the transition to no- and low- emitting oil and gas technologies. </a:t>
            </a:r>
          </a:p>
          <a:p>
            <a:pPr>
              <a:spcAft>
                <a:spcPts val="600"/>
              </a:spcAft>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These and similar plans in other countries represent a start on harvesting the “low-hanging fruit” of unnecessary methane leaks and flaring, but much more needs to be done.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1749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9486-8BD7-2391-908C-3F4D1EBCC519}"/>
              </a:ext>
            </a:extLst>
          </p:cNvPr>
          <p:cNvSpPr>
            <a:spLocks noGrp="1"/>
          </p:cNvSpPr>
          <p:nvPr>
            <p:ph type="title"/>
          </p:nvPr>
        </p:nvSpPr>
        <p:spPr>
          <a:xfrm>
            <a:off x="628650" y="227966"/>
            <a:ext cx="7886700" cy="1325563"/>
          </a:xfrm>
        </p:spPr>
        <p:txBody>
          <a:bodyPr>
            <a:norm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Hottest Year in Recorded History</a:t>
            </a:r>
          </a:p>
        </p:txBody>
      </p:sp>
      <p:sp>
        <p:nvSpPr>
          <p:cNvPr id="3" name="Content Placeholder 2">
            <a:extLst>
              <a:ext uri="{FF2B5EF4-FFF2-40B4-BE49-F238E27FC236}">
                <a16:creationId xmlns:a16="http://schemas.microsoft.com/office/drawing/2014/main" id="{16762045-5E06-2893-E3A9-17D6F7C87AC0}"/>
              </a:ext>
            </a:extLst>
          </p:cNvPr>
          <p:cNvSpPr>
            <a:spLocks noGrp="1"/>
          </p:cNvSpPr>
          <p:nvPr>
            <p:ph idx="1"/>
          </p:nvPr>
        </p:nvSpPr>
        <p:spPr>
          <a:xfrm>
            <a:off x="628650" y="1459865"/>
            <a:ext cx="7886700" cy="4351338"/>
          </a:xfrm>
        </p:spPr>
        <p:txBody>
          <a:bodyPr>
            <a:normAutofit fontScale="92500"/>
          </a:bodyPr>
          <a:lstStyle/>
          <a:p>
            <a:pPr marL="0" marR="0" algn="just">
              <a:spcBef>
                <a:spcPts val="0"/>
              </a:spcBef>
              <a:spcAft>
                <a:spcPts val="0"/>
              </a:spcAft>
            </a:pPr>
            <a:r>
              <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2023 was the hottest year in recorded history., </a:t>
            </a:r>
            <a:r>
              <a:rPr lang="en-US" sz="3000" dirty="0">
                <a:effectLst/>
                <a:latin typeface="Calibri" panose="020F0502020204030204" pitchFamily="34" charset="0"/>
                <a:ea typeface="Calibri" panose="020F0502020204030204" pitchFamily="34" charset="0"/>
                <a:cs typeface="Calibri" panose="020F0502020204030204" pitchFamily="34" charset="0"/>
              </a:rPr>
              <a:t>continuing and accelerating a steady trend of increasing global temperatures since the 1960s </a:t>
            </a:r>
            <a:endPar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Record high temperatures were recorded on land, in the oceans, and in Antarctica. </a:t>
            </a:r>
          </a:p>
          <a:p>
            <a:pPr marL="0" marR="0" algn="just">
              <a:spcBef>
                <a:spcPts val="0"/>
              </a:spcBef>
              <a:spcAft>
                <a:spcPts val="0"/>
              </a:spcAft>
            </a:pPr>
            <a:endParaRPr lang="en-US" sz="3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000" dirty="0">
                <a:effectLst/>
                <a:latin typeface="Calibri" panose="020F0502020204030204" pitchFamily="34" charset="0"/>
                <a:ea typeface="Calibri" panose="020F0502020204030204" pitchFamily="34" charset="0"/>
                <a:cs typeface="Calibri" panose="020F0502020204030204" pitchFamily="34" charset="0"/>
              </a:rPr>
              <a:t>Global concentrations of major greenhouse gases carbon dioxide, methane and nitrous oxide climbed to their highest levels ever. Huge losses of ice were recorded in Greenland and from glaciers worldwide. </a:t>
            </a:r>
          </a:p>
          <a:p>
            <a:pPr marL="0" marR="0" algn="just">
              <a:spcBef>
                <a:spcPts val="0"/>
              </a:spcBef>
              <a:spcAft>
                <a:spcPts val="0"/>
              </a:spcAft>
            </a:pP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7284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CCB5-0F76-D1CF-04F3-D9CB0876A1BD}"/>
              </a:ext>
            </a:extLst>
          </p:cNvPr>
          <p:cNvSpPr>
            <a:spLocks noGrp="1"/>
          </p:cNvSpPr>
          <p:nvPr>
            <p:ph type="title"/>
          </p:nvPr>
        </p:nvSpPr>
        <p:spPr>
          <a:xfrm>
            <a:off x="628650" y="-217170"/>
            <a:ext cx="7886700" cy="1325563"/>
          </a:xfrm>
        </p:spPr>
        <p:txBody>
          <a:bodyPr>
            <a:norm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Changing the Framework</a:t>
            </a:r>
          </a:p>
        </p:txBody>
      </p:sp>
      <p:sp>
        <p:nvSpPr>
          <p:cNvPr id="3" name="Content Placeholder 2">
            <a:extLst>
              <a:ext uri="{FF2B5EF4-FFF2-40B4-BE49-F238E27FC236}">
                <a16:creationId xmlns:a16="http://schemas.microsoft.com/office/drawing/2014/main" id="{A906F7EA-BB21-AFD4-BEAA-018721C9DF1B}"/>
              </a:ext>
            </a:extLst>
          </p:cNvPr>
          <p:cNvSpPr>
            <a:spLocks noGrp="1"/>
          </p:cNvSpPr>
          <p:nvPr>
            <p:ph idx="1"/>
          </p:nvPr>
        </p:nvSpPr>
        <p:spPr>
          <a:xfrm>
            <a:off x="628650" y="964884"/>
            <a:ext cx="7886700" cy="4928232"/>
          </a:xfrm>
        </p:spPr>
        <p:txBody>
          <a:bodyPr>
            <a:noAutofit/>
          </a:bodyPr>
          <a:lstStyle/>
          <a:p>
            <a:pPr marR="0">
              <a:lnSpc>
                <a:spcPct val="80000"/>
              </a:lnSpc>
              <a:spcBef>
                <a:spcPts val="0"/>
              </a:spcBef>
            </a:pPr>
            <a:r>
              <a:rPr lang="en-US" sz="2600" dirty="0">
                <a:solidFill>
                  <a:srgbClr val="444444"/>
                </a:solidFill>
                <a:latin typeface="Calibri" panose="020F0502020204030204" pitchFamily="34" charset="0"/>
                <a:ea typeface="Calibri" panose="020F0502020204030204" pitchFamily="34" charset="0"/>
                <a:cs typeface="Calibri" panose="020F0502020204030204" pitchFamily="34" charset="0"/>
              </a:rPr>
              <a:t>Perhaps the greatest achievement leading up to and following COP28 was to establish a more ambitious framework for climate action, reflected in national policies. </a:t>
            </a:r>
          </a:p>
          <a:p>
            <a:pPr marR="0">
              <a:lnSpc>
                <a:spcPct val="80000"/>
              </a:lnSpc>
              <a:spcBef>
                <a:spcPts val="0"/>
              </a:spcBef>
            </a:pPr>
            <a:endParaRPr lang="en-US" sz="26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R="0">
              <a:lnSpc>
                <a:spcPct val="80000"/>
              </a:lnSpc>
              <a:spcBef>
                <a:spcPts val="0"/>
              </a:spcBef>
            </a:pPr>
            <a:r>
              <a:rPr lang="en-US" sz="2600" dirty="0">
                <a:solidFill>
                  <a:srgbClr val="444444"/>
                </a:solidFill>
                <a:latin typeface="Calibri" panose="020F0502020204030204" pitchFamily="34" charset="0"/>
                <a:ea typeface="Calibri" panose="020F0502020204030204" pitchFamily="34" charset="0"/>
                <a:cs typeface="Calibri" panose="020F0502020204030204" pitchFamily="34" charset="0"/>
              </a:rPr>
              <a:t>The United States Inflation Reduction Act includes unprecedented incentives for a transition to renewable energy. State and local net zero action in the U.S., and acceptance of net zero as a policy goal in many countries and industries, is a major turnaround. </a:t>
            </a:r>
          </a:p>
          <a:p>
            <a:pPr marR="0">
              <a:lnSpc>
                <a:spcPct val="80000"/>
              </a:lnSpc>
              <a:spcBef>
                <a:spcPts val="0"/>
              </a:spcBef>
            </a:pPr>
            <a:endParaRPr lang="en-US" sz="26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R="0">
              <a:lnSpc>
                <a:spcPct val="80000"/>
              </a:lnSpc>
              <a:spcBef>
                <a:spcPts val="0"/>
              </a:spcBef>
            </a:pPr>
            <a:r>
              <a:rPr lang="en-US" sz="2600" dirty="0">
                <a:solidFill>
                  <a:srgbClr val="444444"/>
                </a:solidFill>
                <a:latin typeface="Calibri" panose="020F0502020204030204" pitchFamily="34" charset="0"/>
                <a:ea typeface="Calibri" panose="020F0502020204030204" pitchFamily="34" charset="0"/>
                <a:cs typeface="Calibri" panose="020F0502020204030204" pitchFamily="34" charset="0"/>
              </a:rPr>
              <a:t>In early 2024, California hit a new record of generating 100% of its power from renewable sources for 30 days of a 38-day period in March and April. California is ahead of many other regions, but the trend is clearly toward rapid expansion of renewables. </a:t>
            </a:r>
          </a:p>
        </p:txBody>
      </p:sp>
    </p:spTree>
    <p:extLst>
      <p:ext uri="{BB962C8B-B14F-4D97-AF65-F5344CB8AC3E}">
        <p14:creationId xmlns:p14="http://schemas.microsoft.com/office/powerpoint/2010/main" val="104533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D4F2-22E1-80E3-CE27-43160B20950E}"/>
              </a:ext>
            </a:extLst>
          </p:cNvPr>
          <p:cNvSpPr>
            <a:spLocks noGrp="1"/>
          </p:cNvSpPr>
          <p:nvPr>
            <p:ph type="title"/>
          </p:nvPr>
        </p:nvSpPr>
        <p:spPr>
          <a:xfrm>
            <a:off x="628650" y="102236"/>
            <a:ext cx="7886700" cy="1325563"/>
          </a:xfrm>
        </p:spPr>
        <p:txBody>
          <a:bodyPr>
            <a:norm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Major Barriers Remain</a:t>
            </a:r>
          </a:p>
        </p:txBody>
      </p:sp>
      <p:sp>
        <p:nvSpPr>
          <p:cNvPr id="3" name="Content Placeholder 2">
            <a:extLst>
              <a:ext uri="{FF2B5EF4-FFF2-40B4-BE49-F238E27FC236}">
                <a16:creationId xmlns:a16="http://schemas.microsoft.com/office/drawing/2014/main" id="{C5748636-76A3-083E-7DE6-DED75A660BE3}"/>
              </a:ext>
            </a:extLst>
          </p:cNvPr>
          <p:cNvSpPr>
            <a:spLocks noGrp="1"/>
          </p:cNvSpPr>
          <p:nvPr>
            <p:ph idx="1"/>
          </p:nvPr>
        </p:nvSpPr>
        <p:spPr>
          <a:xfrm>
            <a:off x="628650" y="1528444"/>
            <a:ext cx="7886700" cy="4667249"/>
          </a:xfrm>
        </p:spPr>
        <p:txBody>
          <a:bodyPr>
            <a:normAutofit fontScale="92500" lnSpcReduction="10000"/>
          </a:bodyPr>
          <a:lstStyle/>
          <a:p>
            <a:pPr>
              <a:spcAft>
                <a:spcPts val="600"/>
              </a:spcAft>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Political opposition to climate policies, such as resistance by European farmers to agricultural emissions reduction plans, and broader opposition by </a:t>
            </a:r>
            <a:r>
              <a:rPr lang="en-US" sz="2800" dirty="0">
                <a:solidFill>
                  <a:srgbClr val="444444"/>
                </a:solidFill>
                <a:latin typeface="Calibri" panose="020F0502020204030204" pitchFamily="34" charset="0"/>
                <a:ea typeface="Calibri" panose="020F0502020204030204" pitchFamily="34" charset="0"/>
                <a:cs typeface="Calibri" panose="020F0502020204030204" pitchFamily="34" charset="0"/>
              </a:rPr>
              <a:t>the </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fossil fuel industry and other vested interests, are significant. </a:t>
            </a:r>
          </a:p>
          <a:p>
            <a:pPr>
              <a:spcAft>
                <a:spcPts val="600"/>
              </a:spcAft>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The urgent need for rapid grid expansion to accommodate wind and solar has also engendered opposition. Grid upgrading requires major investment that may be difficult to mobilize. </a:t>
            </a:r>
          </a:p>
          <a:p>
            <a:pPr>
              <a:spcAft>
                <a:spcPts val="600"/>
              </a:spcAft>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But the goal of net zero is now on the agenda, and progress will be measured at the next international conferences, COP29 in Baku, Azerbaijan in 2024, and COP30 in Brazil in 2025.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8983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05DD-0620-E6CD-B8D1-FAB9F1B2E003}"/>
              </a:ext>
            </a:extLst>
          </p:cNvPr>
          <p:cNvSpPr>
            <a:spLocks noGrp="1"/>
          </p:cNvSpPr>
          <p:nvPr>
            <p:ph type="title"/>
          </p:nvPr>
        </p:nvSpPr>
        <p:spPr/>
        <p:txBody>
          <a:bodyPr>
            <a:norm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Record Weather and Climate Disasters</a:t>
            </a:r>
          </a:p>
        </p:txBody>
      </p:sp>
      <p:sp>
        <p:nvSpPr>
          <p:cNvPr id="3" name="Content Placeholder 2">
            <a:extLst>
              <a:ext uri="{FF2B5EF4-FFF2-40B4-BE49-F238E27FC236}">
                <a16:creationId xmlns:a16="http://schemas.microsoft.com/office/drawing/2014/main" id="{0871BF5E-271B-143F-00A9-81CEEC1EACCA}"/>
              </a:ext>
            </a:extLst>
          </p:cNvPr>
          <p:cNvSpPr>
            <a:spLocks noGrp="1"/>
          </p:cNvSpPr>
          <p:nvPr>
            <p:ph idx="1"/>
          </p:nvPr>
        </p:nvSpPr>
        <p:spPr>
          <a:xfrm>
            <a:off x="628650" y="1666878"/>
            <a:ext cx="7886700" cy="4351338"/>
          </a:xfrm>
        </p:spPr>
        <p:txBody>
          <a:bodyPr>
            <a:normAutofit/>
          </a:bodyPr>
          <a:lstStyle/>
          <a:p>
            <a:pPr marL="0" marR="0" algn="just">
              <a:spcBef>
                <a:spcPts val="0"/>
              </a:spcBef>
              <a:spcAft>
                <a:spcPts val="0"/>
              </a:spcAft>
            </a:pPr>
            <a:r>
              <a:rPr lang="en-US" sz="3000" dirty="0">
                <a:solidFill>
                  <a:srgbClr val="21212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United States experienced 28 weather and climate disasters in 2023, surpassing the previous record of 22 in 2020, with a price tag of at least $92.9 billion.</a:t>
            </a:r>
          </a:p>
          <a:p>
            <a:pPr marL="0" marR="0" algn="just">
              <a:spcBef>
                <a:spcPts val="0"/>
              </a:spcBef>
              <a:spcAft>
                <a:spcPts val="0"/>
              </a:spcAft>
            </a:pPr>
            <a:endParaRPr lang="en-US" sz="3000" baseline="30000" dirty="0">
              <a:solidFill>
                <a:srgbClr val="212121"/>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3000" baseline="30000" dirty="0">
              <a:solidFill>
                <a:srgbClr val="212121"/>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3000" dirty="0">
                <a:solidFill>
                  <a:srgbClr val="21212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Worldwide, extreme weather events included intensified hurricanes, unprecedented wildfires, and </a:t>
            </a:r>
            <a:r>
              <a:rPr lang="en-US" sz="3000" spc="3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deadly flooding in Greece, Turkey, Bulgaria, Libya, and elsewhere.</a:t>
            </a: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4992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showing the average surface temperature&#10;&#10;Description automatically generated">
            <a:extLst>
              <a:ext uri="{FF2B5EF4-FFF2-40B4-BE49-F238E27FC236}">
                <a16:creationId xmlns:a16="http://schemas.microsoft.com/office/drawing/2014/main" id="{166B9F42-7AEA-2F8D-5B94-D074F82360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40" y="647790"/>
            <a:ext cx="7578090" cy="5315721"/>
          </a:xfrm>
          <a:prstGeom prst="rect">
            <a:avLst/>
          </a:prstGeom>
          <a:noFill/>
          <a:ln>
            <a:noFill/>
          </a:ln>
        </p:spPr>
      </p:pic>
      <p:sp>
        <p:nvSpPr>
          <p:cNvPr id="4" name="TextBox 3">
            <a:extLst>
              <a:ext uri="{FF2B5EF4-FFF2-40B4-BE49-F238E27FC236}">
                <a16:creationId xmlns:a16="http://schemas.microsoft.com/office/drawing/2014/main" id="{DC5E43FD-FCA6-45BB-7210-9F781B368870}"/>
              </a:ext>
            </a:extLst>
          </p:cNvPr>
          <p:cNvSpPr txBox="1"/>
          <p:nvPr/>
        </p:nvSpPr>
        <p:spPr>
          <a:xfrm>
            <a:off x="490172" y="225402"/>
            <a:ext cx="8572500" cy="584775"/>
          </a:xfrm>
          <a:prstGeom prst="rect">
            <a:avLst/>
          </a:prstGeom>
          <a:noFill/>
        </p:spPr>
        <p:txBody>
          <a:bodyPr wrap="square">
            <a:spAutoFit/>
          </a:bodyPr>
          <a:lstStyle/>
          <a:p>
            <a:r>
              <a:rPr lang="en-US" sz="3200" b="1" dirty="0">
                <a:solidFill>
                  <a:srgbClr val="444444"/>
                </a:solidFill>
                <a:effectLst/>
                <a:latin typeface="Calibri" panose="020F0502020204030204" pitchFamily="34" charset="0"/>
                <a:ea typeface="Times New Roman" panose="02020603050405020304" pitchFamily="18" charset="0"/>
              </a:rPr>
              <a:t>Global Average Surface Temperature, 1880-2023</a:t>
            </a:r>
            <a:endParaRPr lang="en-US" sz="3200" dirty="0"/>
          </a:p>
        </p:txBody>
      </p:sp>
      <p:sp>
        <p:nvSpPr>
          <p:cNvPr id="6" name="TextBox 5">
            <a:extLst>
              <a:ext uri="{FF2B5EF4-FFF2-40B4-BE49-F238E27FC236}">
                <a16:creationId xmlns:a16="http://schemas.microsoft.com/office/drawing/2014/main" id="{913DB242-2757-984E-1563-8D62F3E8EEED}"/>
              </a:ext>
            </a:extLst>
          </p:cNvPr>
          <p:cNvSpPr txBox="1"/>
          <p:nvPr/>
        </p:nvSpPr>
        <p:spPr>
          <a:xfrm>
            <a:off x="654897" y="5963511"/>
            <a:ext cx="8094133" cy="923330"/>
          </a:xfrm>
          <a:prstGeom prst="rect">
            <a:avLst/>
          </a:prstGeom>
          <a:noFill/>
        </p:spPr>
        <p:txBody>
          <a:bodyPr wrap="square">
            <a:spAutoFit/>
          </a:bodyPr>
          <a:lstStyle/>
          <a:p>
            <a:pPr marL="0" marR="0" algn="l">
              <a:spcBef>
                <a:spcPts val="0"/>
              </a:spcBef>
              <a:spcAft>
                <a:spcPts val="0"/>
              </a:spcAft>
            </a:pPr>
            <a:r>
              <a:rPr lang="en-US"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Source: National Oceanic and Atmospheric Administration (NOAA), Climate Change: Global Temperature </a:t>
            </a:r>
            <a:r>
              <a:rPr lang="en-US"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https://www.climate.gov/news-features/understanding-climate/climate-change-global-temperature</a:t>
            </a:r>
            <a:endParaRPr lang="en-US" dirty="0">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58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771E-4FC0-8F92-B429-F500CFD379AC}"/>
              </a:ext>
            </a:extLst>
          </p:cNvPr>
          <p:cNvSpPr>
            <a:spLocks noGrp="1"/>
          </p:cNvSpPr>
          <p:nvPr>
            <p:ph type="title"/>
          </p:nvPr>
        </p:nvSpPr>
        <p:spPr>
          <a:xfrm>
            <a:off x="628650" y="0"/>
            <a:ext cx="7886700" cy="1325563"/>
          </a:xfrm>
        </p:spPr>
        <p:txBody>
          <a:bodyPr>
            <a:normAutofit/>
          </a:bodyPr>
          <a:lstStyle/>
          <a:p>
            <a:pPr algn="ctr"/>
            <a:r>
              <a:rPr lang="en-US" sz="40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COP28 objectives and stock take</a:t>
            </a:r>
            <a:endParaRPr lang="en-US" sz="4000" dirty="0"/>
          </a:p>
        </p:txBody>
      </p:sp>
      <p:sp>
        <p:nvSpPr>
          <p:cNvPr id="3" name="Content Placeholder 2">
            <a:extLst>
              <a:ext uri="{FF2B5EF4-FFF2-40B4-BE49-F238E27FC236}">
                <a16:creationId xmlns:a16="http://schemas.microsoft.com/office/drawing/2014/main" id="{8EAFF138-706D-7CFD-F219-EA1F4057ACFC}"/>
              </a:ext>
            </a:extLst>
          </p:cNvPr>
          <p:cNvSpPr>
            <a:spLocks noGrp="1"/>
          </p:cNvSpPr>
          <p:nvPr>
            <p:ph idx="1"/>
          </p:nvPr>
        </p:nvSpPr>
        <p:spPr>
          <a:xfrm>
            <a:off x="628650" y="1414145"/>
            <a:ext cx="7886700" cy="4351338"/>
          </a:xfrm>
        </p:spPr>
        <p:txBody>
          <a:bodyPr>
            <a:normAutofit fontScale="92500" lnSpcReduction="20000"/>
          </a:bodyPr>
          <a:lstStyle/>
          <a:p>
            <a:pPr marL="457200" marR="0" indent="-457200" algn="just">
              <a:spcBef>
                <a:spcPts val="0"/>
              </a:spcBef>
              <a:spcAft>
                <a:spcPts val="0"/>
              </a:spcAft>
              <a:buFont typeface="Arial" panose="020B0604020202020204" pitchFamily="34" charset="0"/>
              <a:buChar char="•"/>
            </a:pPr>
            <a:r>
              <a:rPr lang="en-US" sz="28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2023 United Nations climate conference COP28</a:t>
            </a:r>
            <a:r>
              <a:rPr lang="en-US" sz="2800" b="1" dirty="0">
                <a:solidFill>
                  <a:srgbClr val="444444"/>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Dubai, United Arab Emirates.</a:t>
            </a:r>
          </a:p>
          <a:p>
            <a:pPr marL="457200" marR="0" indent="-457200" algn="just">
              <a:spcBef>
                <a:spcPts val="0"/>
              </a:spcBef>
              <a:spcAft>
                <a:spcPts val="0"/>
              </a:spcAft>
              <a:buFont typeface="Arial" panose="020B0604020202020204" pitchFamily="34" charset="0"/>
              <a:buChar char="•"/>
            </a:pPr>
            <a:endParaRPr lang="en-US" sz="28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457200" marR="0" indent="-457200" algn="just">
              <a:spcBef>
                <a:spcPts val="0"/>
              </a:spcBef>
              <a:spcAft>
                <a:spcPts val="0"/>
              </a:spcAft>
              <a:buFont typeface="Arial" panose="020B0604020202020204" pitchFamily="34" charset="0"/>
              <a:buChar char="•"/>
            </a:pP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Aim to advance objectives set at the </a:t>
            </a:r>
            <a:r>
              <a:rPr lang="en-US" sz="28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Paris Conference of 2015 (COP21)</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which were strengthened at the </a:t>
            </a:r>
            <a:r>
              <a:rPr lang="en-US" sz="28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2021 COP26 conference in Glasgow, UK</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t>
            </a:r>
          </a:p>
          <a:p>
            <a:pPr marL="457200" marR="0" indent="-457200" algn="just">
              <a:spcBef>
                <a:spcPts val="0"/>
              </a:spcBef>
              <a:spcAft>
                <a:spcPts val="0"/>
              </a:spcAft>
              <a:buFont typeface="Arial" panose="020B0604020202020204" pitchFamily="34" charset="0"/>
              <a:buChar char="•"/>
            </a:pPr>
            <a:endPar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spcBef>
                <a:spcPts val="0"/>
              </a:spcBef>
              <a:spcAft>
                <a:spcPts val="0"/>
              </a:spcAft>
              <a:buFont typeface="Arial" panose="020B0604020202020204" pitchFamily="34" charset="0"/>
              <a:buChar char="•"/>
            </a:pPr>
            <a:r>
              <a:rPr lang="en-US" sz="2800" dirty="0">
                <a:solidFill>
                  <a:srgbClr val="444444"/>
                </a:solidFill>
                <a:latin typeface="Calibri" panose="020F0502020204030204" pitchFamily="34" charset="0"/>
                <a:ea typeface="Calibri" panose="020F0502020204030204" pitchFamily="34" charset="0"/>
                <a:cs typeface="Calibri" panose="020F0502020204030204" pitchFamily="34" charset="0"/>
              </a:rPr>
              <a:t>Goal of holding</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global temperature increase to no more than </a:t>
            </a:r>
            <a:r>
              <a:rPr lang="en-US" sz="28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1.5°C above pre-industrial levels</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 level that was closely approached in 2023.</a:t>
            </a:r>
            <a:r>
              <a:rPr lang="en-US" sz="2800" baseline="300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a:t>
            </a:r>
          </a:p>
          <a:p>
            <a:pPr marL="457200" marR="0" indent="-457200" algn="just">
              <a:spcBef>
                <a:spcPts val="0"/>
              </a:spcBef>
              <a:spcAft>
                <a:spcPts val="0"/>
              </a:spcAft>
              <a:buFont typeface="Arial" panose="020B0604020202020204" pitchFamily="34" charset="0"/>
              <a:buChar char="•"/>
            </a:pPr>
            <a:endPar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spcBef>
                <a:spcPts val="0"/>
              </a:spcBef>
            </a:pPr>
            <a:r>
              <a:rPr lang="en-US" sz="2800" b="1" dirty="0">
                <a:solidFill>
                  <a:srgbClr val="444444"/>
                </a:solidFill>
                <a:effectLst/>
                <a:latin typeface="Calibri" panose="020F0502020204030204" pitchFamily="34" charset="0"/>
                <a:ea typeface="Times New Roman" panose="02020603050405020304" pitchFamily="18" charset="0"/>
              </a:rPr>
              <a:t>Global Stock Take (GST): </a:t>
            </a:r>
            <a:r>
              <a:rPr lang="en-US" sz="2800" dirty="0">
                <a:solidFill>
                  <a:srgbClr val="444444"/>
                </a:solidFill>
                <a:effectLst/>
                <a:latin typeface="Calibri" panose="020F0502020204030204" pitchFamily="34" charset="0"/>
                <a:ea typeface="Times New Roman" panose="02020603050405020304" pitchFamily="18" charset="0"/>
              </a:rPr>
              <a:t>global emissions continue to rise by </a:t>
            </a:r>
            <a:r>
              <a:rPr lang="en-US" sz="2800" u="none" strike="noStrike"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1.5% a year; need to reduce by 7% annually to 2030</a:t>
            </a:r>
            <a:r>
              <a:rPr lang="en-US" sz="2800" dirty="0">
                <a:solidFill>
                  <a:srgbClr val="444444"/>
                </a:solidFill>
                <a:effectLst/>
                <a:latin typeface="Calibri" panose="020F0502020204030204" pitchFamily="34" charset="0"/>
                <a:ea typeface="Times New Roman" panose="02020603050405020304" pitchFamily="18" charset="0"/>
              </a:rPr>
              <a:t> for goal of 1.5°C.</a:t>
            </a:r>
          </a:p>
          <a:p>
            <a:pPr marL="457200" marR="0" indent="-457200" algn="just">
              <a:spcBef>
                <a:spcPts val="0"/>
              </a:spcBef>
              <a:spcAft>
                <a:spcPts val="0"/>
              </a:spcAft>
              <a:buFont typeface="Arial" panose="020B0604020202020204" pitchFamily="34" charset="0"/>
              <a:buChar char="•"/>
            </a:pPr>
            <a:endParaRPr lang="en-US" sz="280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4787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BDB9FD9-0772-802D-0292-4511900C9356}"/>
              </a:ext>
            </a:extLst>
          </p:cNvPr>
          <p:cNvSpPr>
            <a:spLocks noGrp="1"/>
          </p:cNvSpPr>
          <p:nvPr>
            <p:ph type="title"/>
          </p:nvPr>
        </p:nvSpPr>
        <p:spPr>
          <a:xfrm>
            <a:off x="537210" y="0"/>
            <a:ext cx="7886700" cy="1325563"/>
          </a:xfrm>
        </p:spPr>
        <p:txBody>
          <a:bodyPr>
            <a:normAutofit/>
          </a:bodyPr>
          <a:lstStyle/>
          <a:p>
            <a:pPr algn="ctr"/>
            <a:r>
              <a:rPr lang="en-US" sz="4000" b="1" dirty="0">
                <a:solidFill>
                  <a:srgbClr val="444444"/>
                </a:solidFill>
                <a:effectLst/>
                <a:latin typeface="Calibri" panose="020F0502020204030204" pitchFamily="34" charset="0"/>
                <a:ea typeface="Times New Roman" panose="02020603050405020304" pitchFamily="18" charset="0"/>
              </a:rPr>
              <a:t>COP28 specific goals</a:t>
            </a:r>
            <a:endParaRPr lang="en-US" sz="4000" b="1" dirty="0"/>
          </a:p>
        </p:txBody>
      </p:sp>
      <p:sp>
        <p:nvSpPr>
          <p:cNvPr id="15" name="Content Placeholder 14">
            <a:extLst>
              <a:ext uri="{FF2B5EF4-FFF2-40B4-BE49-F238E27FC236}">
                <a16:creationId xmlns:a16="http://schemas.microsoft.com/office/drawing/2014/main" id="{F55AEE93-568B-62C7-336B-9B4BD980EE50}"/>
              </a:ext>
            </a:extLst>
          </p:cNvPr>
          <p:cNvSpPr>
            <a:spLocks noGrp="1"/>
          </p:cNvSpPr>
          <p:nvPr>
            <p:ph idx="1"/>
          </p:nvPr>
        </p:nvSpPr>
        <p:spPr>
          <a:xfrm>
            <a:off x="834390" y="1302386"/>
            <a:ext cx="7886700" cy="5075871"/>
          </a:xfrm>
        </p:spPr>
        <p:txBody>
          <a:bodyPr>
            <a:normAutofit/>
          </a:bodyPr>
          <a:lstStyle/>
          <a:p>
            <a:pPr>
              <a:spcBef>
                <a:spcPts val="0"/>
              </a:spcBef>
            </a:pPr>
            <a:r>
              <a:rPr lang="en-US" sz="30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Net Zero Emissions</a:t>
            </a:r>
            <a:r>
              <a:rPr lang="en-US" sz="30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by 2050</a:t>
            </a:r>
            <a:r>
              <a:rPr lang="en-US" sz="3000" dirty="0">
                <a:solidFill>
                  <a:srgbClr val="444444"/>
                </a:solidFill>
                <a:latin typeface="Calibri" panose="020F0502020204030204" pitchFamily="34" charset="0"/>
                <a:ea typeface="Calibri" panose="020F0502020204030204" pitchFamily="34" charset="0"/>
                <a:cs typeface="Calibri" panose="020F0502020204030204" pitchFamily="34" charset="0"/>
              </a:rPr>
              <a:t>.</a:t>
            </a:r>
          </a:p>
          <a:p>
            <a:pPr>
              <a:spcBef>
                <a:spcPts val="0"/>
              </a:spcBef>
            </a:pPr>
            <a:endParaRPr lang="en-US" sz="30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30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Tripling the global capacity of </a:t>
            </a:r>
            <a:r>
              <a:rPr lang="en-US" sz="30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renewable energy</a:t>
            </a:r>
          </a:p>
          <a:p>
            <a:pPr>
              <a:spcBef>
                <a:spcPts val="0"/>
              </a:spcBef>
            </a:pPr>
            <a:endParaRPr lang="en-US" sz="3000" b="1"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3000" dirty="0">
                <a:solidFill>
                  <a:srgbClr val="444444"/>
                </a:solidFill>
                <a:latin typeface="Calibri" panose="020F0502020204030204" pitchFamily="34" charset="0"/>
                <a:ea typeface="Calibri" panose="020F0502020204030204" pitchFamily="34" charset="0"/>
                <a:cs typeface="Calibri" panose="020F0502020204030204" pitchFamily="34" charset="0"/>
              </a:rPr>
              <a:t>D</a:t>
            </a:r>
            <a:r>
              <a:rPr lang="en-US" sz="30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oubling the </a:t>
            </a:r>
            <a:r>
              <a:rPr lang="en-US" sz="30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annual rate of energy efficiency improvement</a:t>
            </a:r>
            <a:r>
              <a:rPr lang="en-US" sz="30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 before 2030.</a:t>
            </a:r>
          </a:p>
          <a:p>
            <a:pPr>
              <a:spcBef>
                <a:spcPts val="0"/>
              </a:spcBef>
            </a:pPr>
            <a:endParaRPr lang="en-US" sz="3000" dirty="0">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3000" b="1"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Rapidly phasing down </a:t>
            </a:r>
            <a:r>
              <a:rPr lang="en-US" sz="3000" dirty="0">
                <a:solidFill>
                  <a:srgbClr val="444444"/>
                </a:solidFill>
                <a:effectLst/>
                <a:latin typeface="Calibri" panose="020F0502020204030204" pitchFamily="34" charset="0"/>
                <a:ea typeface="Calibri" panose="020F0502020204030204" pitchFamily="34" charset="0"/>
                <a:cs typeface="Calibri" panose="020F0502020204030204" pitchFamily="34" charset="0"/>
              </a:rPr>
              <a:t>“unabated” coal use.</a:t>
            </a:r>
          </a:p>
          <a:p>
            <a:pPr>
              <a:spcBef>
                <a:spcPts val="0"/>
              </a:spcBef>
            </a:pPr>
            <a:endParaRPr lang="en-US" sz="3000" dirty="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pPr>
            <a:r>
              <a:rPr lang="en-US" sz="3000" b="1" dirty="0">
                <a:solidFill>
                  <a:srgbClr val="444444"/>
                </a:solidFill>
                <a:effectLst/>
                <a:latin typeface="Calibri" panose="020F0502020204030204" pitchFamily="34" charset="0"/>
                <a:ea typeface="Times New Roman" panose="02020603050405020304" pitchFamily="18" charset="0"/>
              </a:rPr>
              <a:t>Near-zero global methane emissions </a:t>
            </a:r>
            <a:r>
              <a:rPr lang="en-US" sz="3000" dirty="0">
                <a:solidFill>
                  <a:srgbClr val="444444"/>
                </a:solidFill>
                <a:effectLst/>
                <a:latin typeface="Calibri" panose="020F0502020204030204" pitchFamily="34" charset="0"/>
                <a:ea typeface="Times New Roman" panose="02020603050405020304" pitchFamily="18" charset="0"/>
              </a:rPr>
              <a:t>by 2030. </a:t>
            </a:r>
            <a:endParaRPr lang="en-US" sz="30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endParaRPr lang="en-US" sz="3000" dirty="0">
              <a:solidFill>
                <a:srgbClr val="444444"/>
              </a:solidFill>
              <a:latin typeface="Calibri" panose="020F0502020204030204" pitchFamily="34" charset="0"/>
              <a:ea typeface="Times New Roman" panose="02020603050405020304" pitchFamily="18" charset="0"/>
            </a:endParaRPr>
          </a:p>
          <a:p>
            <a:endParaRPr lang="en-US" sz="2800" dirty="0">
              <a:solidFill>
                <a:srgbClr val="444444"/>
              </a:solidFill>
              <a:latin typeface="Calibri" panose="020F0502020204030204" pitchFamily="34" charset="0"/>
              <a:ea typeface="Times New Roman" panose="02020603050405020304" pitchFamily="18" charset="0"/>
            </a:endParaRPr>
          </a:p>
          <a:p>
            <a:endParaRPr lang="en-US" sz="2800" dirty="0"/>
          </a:p>
        </p:txBody>
      </p:sp>
    </p:spTree>
    <p:extLst>
      <p:ext uri="{BB962C8B-B14F-4D97-AF65-F5344CB8AC3E}">
        <p14:creationId xmlns:p14="http://schemas.microsoft.com/office/powerpoint/2010/main" val="162682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632815-180B-B465-C6A1-D9A3D6386919}"/>
              </a:ext>
            </a:extLst>
          </p:cNvPr>
          <p:cNvSpPr>
            <a:spLocks noChangeArrowheads="1"/>
          </p:cNvSpPr>
          <p:nvPr/>
        </p:nvSpPr>
        <p:spPr bwMode="auto">
          <a:xfrm>
            <a:off x="1396353" y="153828"/>
            <a:ext cx="72335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444444"/>
                </a:solidFill>
                <a:effectLst/>
                <a:latin typeface="Calibri" panose="020F0502020204030204" pitchFamily="34" charset="0"/>
                <a:ea typeface="Calibri" panose="020F0502020204030204" pitchFamily="34" charset="0"/>
                <a:cs typeface="Calibri" panose="020F0502020204030204" pitchFamily="34" charset="0"/>
              </a:rPr>
              <a:t>Pledges, Targets, and Emissions Gaps</a:t>
            </a:r>
            <a:endPar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A graph showing the current policy gap&#10;&#10;Description automatically generated">
            <a:extLst>
              <a:ext uri="{FF2B5EF4-FFF2-40B4-BE49-F238E27FC236}">
                <a16:creationId xmlns:a16="http://schemas.microsoft.com/office/drawing/2014/main" id="{EB98B121-B4F1-54F8-1476-4312BE505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73" y="888087"/>
            <a:ext cx="8061941" cy="4812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A6C37C-A8B3-0503-2C0F-11485CED6C07}"/>
              </a:ext>
            </a:extLst>
          </p:cNvPr>
          <p:cNvSpPr txBox="1"/>
          <p:nvPr/>
        </p:nvSpPr>
        <p:spPr>
          <a:xfrm>
            <a:off x="1506996" y="5969913"/>
            <a:ext cx="7326630" cy="7078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Source: Climate Action Tracker, CAT Emissions Gap </a:t>
            </a:r>
            <a:r>
              <a:rPr kumimoji="0" lang="en-US" altLang="en-US"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https://climateactiontracker.org/global/cat-emissions-gaps/</a:t>
            </a:r>
            <a:endParaRPr kumimoji="0" lang="en-US" altLang="en-US" sz="2000" b="0" i="0" u="none" strike="noStrike" cap="none" normalizeH="0" baseline="0" dirty="0">
              <a:ln>
                <a:noFill/>
              </a:ln>
              <a:solidFill>
                <a:schemeClr val="tx1"/>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95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1BC8-9E32-6470-9B99-1FFF07FF9B59}"/>
              </a:ext>
            </a:extLst>
          </p:cNvPr>
          <p:cNvSpPr>
            <a:spLocks noGrp="1"/>
          </p:cNvSpPr>
          <p:nvPr>
            <p:ph type="title"/>
          </p:nvPr>
        </p:nvSpPr>
        <p:spPr>
          <a:xfrm>
            <a:off x="628650" y="365126"/>
            <a:ext cx="8206740" cy="1325563"/>
          </a:xfrm>
        </p:spPr>
        <p:txBody>
          <a:bodyPr>
            <a:normAutofit fontScale="90000"/>
          </a:bodyPr>
          <a:lstStyle/>
          <a:p>
            <a:r>
              <a:rPr lang="en-US" sz="4000" b="1"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Agriculture, Forests, and Natural Systems </a:t>
            </a:r>
            <a:br>
              <a:rPr lang="en-US" sz="1800" dirty="0">
                <a:effectLst/>
                <a:latin typeface="Garamond" panose="02020404030301010803" pitchFamily="18"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94AAEAF-BC90-F0D6-5DDD-543A1498D36B}"/>
              </a:ext>
            </a:extLst>
          </p:cNvPr>
          <p:cNvSpPr>
            <a:spLocks noGrp="1"/>
          </p:cNvSpPr>
          <p:nvPr>
            <p:ph idx="1"/>
          </p:nvPr>
        </p:nvSpPr>
        <p:spPr>
          <a:xfrm>
            <a:off x="628650" y="1391285"/>
            <a:ext cx="7886700" cy="4351338"/>
          </a:xfrm>
        </p:spPr>
        <p:txBody>
          <a:bodyPr>
            <a:normAutofit lnSpcReduction="10000"/>
          </a:bodyPr>
          <a:lstStyle/>
          <a:p>
            <a:pPr>
              <a:spcAft>
                <a:spcPts val="600"/>
              </a:spcAft>
            </a:pPr>
            <a:r>
              <a:rPr lang="en-US" sz="2800" b="1" u="none" strike="noStrike" dirty="0">
                <a:solidFill>
                  <a:srgbClr val="444444"/>
                </a:solidFill>
                <a:effectLst/>
                <a:latin typeface="Calibri" panose="020F0502020204030204" pitchFamily="34" charset="0"/>
                <a:ea typeface="Times New Roman" panose="02020603050405020304" pitchFamily="18" charset="0"/>
                <a:cs typeface="Times New Roman" panose="02020603050405020304" pitchFamily="18" charset="0"/>
              </a:rPr>
              <a:t>Emirates Declaration on Sustainable Agriculture</a:t>
            </a:r>
            <a:r>
              <a:rPr lang="en-US" sz="2800" dirty="0">
                <a:solidFill>
                  <a:srgbClr val="444444"/>
                </a:solidFill>
                <a:effectLst/>
                <a:latin typeface="Calibri" panose="020F0502020204030204" pitchFamily="34" charset="0"/>
                <a:ea typeface="Times New Roman" panose="02020603050405020304" pitchFamily="18" charset="0"/>
              </a:rPr>
              <a:t>, Resilient Food Systems and Climate Action:</a:t>
            </a:r>
          </a:p>
          <a:p>
            <a:pPr>
              <a:spcAft>
                <a:spcPts val="600"/>
              </a:spcAft>
            </a:pPr>
            <a:r>
              <a:rPr lang="en-US" sz="2800" dirty="0">
                <a:solidFill>
                  <a:srgbClr val="444444"/>
                </a:solidFill>
                <a:effectLst/>
                <a:latin typeface="Calibri" panose="020F0502020204030204" pitchFamily="34" charset="0"/>
                <a:ea typeface="Times New Roman" panose="02020603050405020304" pitchFamily="18" charset="0"/>
              </a:rPr>
              <a:t>Include emissions from agriculture and farming in national climate action plans.</a:t>
            </a:r>
          </a:p>
          <a:p>
            <a:pPr>
              <a:spcAft>
                <a:spcPts val="600"/>
              </a:spcAft>
            </a:pPr>
            <a:r>
              <a:rPr lang="en-US" sz="2800" dirty="0">
                <a:solidFill>
                  <a:srgbClr val="444444"/>
                </a:solidFill>
                <a:effectLst/>
                <a:latin typeface="Calibri" panose="020F0502020204030204" pitchFamily="34" charset="0"/>
                <a:ea typeface="Times New Roman" panose="02020603050405020304" pitchFamily="18" charset="0"/>
              </a:rPr>
              <a:t>Shift to sustainably produced and low-emission agricultural systems.</a:t>
            </a:r>
          </a:p>
          <a:p>
            <a:pPr>
              <a:spcAft>
                <a:spcPts val="600"/>
              </a:spcAft>
            </a:pPr>
            <a:r>
              <a:rPr lang="en-US" sz="2800" dirty="0">
                <a:solidFill>
                  <a:srgbClr val="444444"/>
                </a:solidFill>
                <a:effectLst/>
                <a:latin typeface="Calibri" panose="020F0502020204030204" pitchFamily="34" charset="0"/>
                <a:ea typeface="Times New Roman" panose="02020603050405020304" pitchFamily="18" charset="0"/>
              </a:rPr>
              <a:t>But specific plans to transform world agriculture from a </a:t>
            </a:r>
            <a:r>
              <a:rPr lang="en-US" sz="2800" b="1" dirty="0">
                <a:solidFill>
                  <a:srgbClr val="444444"/>
                </a:solidFill>
                <a:effectLst/>
                <a:latin typeface="Calibri" panose="020F0502020204030204" pitchFamily="34" charset="0"/>
                <a:ea typeface="Times New Roman" panose="02020603050405020304" pitchFamily="18" charset="0"/>
              </a:rPr>
              <a:t>net emitter </a:t>
            </a:r>
            <a:r>
              <a:rPr lang="en-US" sz="2800" dirty="0">
                <a:solidFill>
                  <a:srgbClr val="444444"/>
                </a:solidFill>
                <a:effectLst/>
                <a:latin typeface="Calibri" panose="020F0502020204030204" pitchFamily="34" charset="0"/>
                <a:ea typeface="Times New Roman" panose="02020603050405020304" pitchFamily="18" charset="0"/>
              </a:rPr>
              <a:t>to a </a:t>
            </a:r>
            <a:r>
              <a:rPr lang="en-US" sz="2800" b="1" dirty="0">
                <a:solidFill>
                  <a:srgbClr val="444444"/>
                </a:solidFill>
                <a:effectLst/>
                <a:latin typeface="Calibri" panose="020F0502020204030204" pitchFamily="34" charset="0"/>
                <a:ea typeface="Times New Roman" panose="02020603050405020304" pitchFamily="18" charset="0"/>
              </a:rPr>
              <a:t>net absorber </a:t>
            </a:r>
            <a:r>
              <a:rPr lang="en-US" sz="2800" dirty="0">
                <a:solidFill>
                  <a:srgbClr val="444444"/>
                </a:solidFill>
                <a:effectLst/>
                <a:latin typeface="Calibri" panose="020F0502020204030204" pitchFamily="34" charset="0"/>
                <a:ea typeface="Times New Roman" panose="02020603050405020304" pitchFamily="18" charset="0"/>
              </a:rPr>
              <a:t>of carbon—theoretically possible given the great carbon absorption capacities of soils—were lacking.</a:t>
            </a:r>
          </a:p>
          <a:p>
            <a:endParaRPr lang="en-US" sz="2800" dirty="0"/>
          </a:p>
        </p:txBody>
      </p:sp>
    </p:spTree>
    <p:extLst>
      <p:ext uri="{BB962C8B-B14F-4D97-AF65-F5344CB8AC3E}">
        <p14:creationId xmlns:p14="http://schemas.microsoft.com/office/powerpoint/2010/main" val="119127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E228BD3B-CDF0-085A-F0C8-956A278DC137}"/>
              </a:ext>
            </a:extLst>
          </p:cNvPr>
          <p:cNvSpPr>
            <a:spLocks noChangeAspect="1" noChangeArrowheads="1"/>
          </p:cNvSpPr>
          <p:nvPr/>
        </p:nvSpPr>
        <p:spPr bwMode="auto">
          <a:xfrm>
            <a:off x="5852160" y="2457450"/>
            <a:ext cx="2747010" cy="27470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B894340E-DF0D-571A-9A18-3573FDC9AE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053" y="1098140"/>
            <a:ext cx="6571827" cy="4852679"/>
          </a:xfrm>
          <a:prstGeom prst="rect">
            <a:avLst/>
          </a:prstGeom>
          <a:noFill/>
        </p:spPr>
      </p:pic>
      <p:sp>
        <p:nvSpPr>
          <p:cNvPr id="7" name="Title 6">
            <a:extLst>
              <a:ext uri="{FF2B5EF4-FFF2-40B4-BE49-F238E27FC236}">
                <a16:creationId xmlns:a16="http://schemas.microsoft.com/office/drawing/2014/main" id="{B29B99B1-2C9D-266B-76AA-8815DFD4837D}"/>
              </a:ext>
            </a:extLst>
          </p:cNvPr>
          <p:cNvSpPr>
            <a:spLocks noGrp="1"/>
          </p:cNvSpPr>
          <p:nvPr>
            <p:ph type="title"/>
          </p:nvPr>
        </p:nvSpPr>
        <p:spPr>
          <a:xfrm>
            <a:off x="712470" y="-113094"/>
            <a:ext cx="7886700" cy="1325563"/>
          </a:xfrm>
        </p:spPr>
        <p:txBody>
          <a:bodyPr>
            <a:normAutofit fontScale="90000"/>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World Soils Potential Carbon Absorption: </a:t>
            </a:r>
            <a:br>
              <a:rPr lang="en-US" sz="3600" b="1" dirty="0">
                <a:latin typeface="Calibri" panose="020F0502020204030204" pitchFamily="34" charset="0"/>
                <a:ea typeface="Calibri" panose="020F0502020204030204" pitchFamily="34" charset="0"/>
                <a:cs typeface="Calibri" panose="020F0502020204030204" pitchFamily="34" charset="0"/>
              </a:rPr>
            </a:br>
            <a:r>
              <a:rPr lang="en-US" sz="3600" b="1" dirty="0">
                <a:latin typeface="Calibri" panose="020F0502020204030204" pitchFamily="34" charset="0"/>
                <a:ea typeface="Calibri" panose="020F0502020204030204" pitchFamily="34" charset="0"/>
                <a:cs typeface="Calibri" panose="020F0502020204030204" pitchFamily="34" charset="0"/>
              </a:rPr>
              <a:t>860Gt x 0.004 = 3.4 Gt C/yr</a:t>
            </a:r>
          </a:p>
        </p:txBody>
      </p:sp>
      <p:sp>
        <p:nvSpPr>
          <p:cNvPr id="9" name="TextBox 8">
            <a:extLst>
              <a:ext uri="{FF2B5EF4-FFF2-40B4-BE49-F238E27FC236}">
                <a16:creationId xmlns:a16="http://schemas.microsoft.com/office/drawing/2014/main" id="{CDDCC816-54A1-7291-1C16-88048A03EB81}"/>
              </a:ext>
            </a:extLst>
          </p:cNvPr>
          <p:cNvSpPr txBox="1"/>
          <p:nvPr/>
        </p:nvSpPr>
        <p:spPr>
          <a:xfrm>
            <a:off x="1983316" y="6150114"/>
            <a:ext cx="6332220" cy="707886"/>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International 4 per 1000 initiative </a:t>
            </a:r>
            <a:r>
              <a:rPr lang="en-US" sz="2000" dirty="0">
                <a:latin typeface="Calibri" panose="020F0502020204030204" pitchFamily="34" charset="0"/>
                <a:ea typeface="Calibri" panose="020F0502020204030204" pitchFamily="34" charset="0"/>
                <a:cs typeface="Calibri" panose="020F0502020204030204" pitchFamily="34" charset="0"/>
                <a:hlinkClick r:id="rId3"/>
              </a:rPr>
              <a:t>https://4p1000.org/</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01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1476</TotalTime>
  <Words>1487</Words>
  <Application>Microsoft Office PowerPoint</Application>
  <PresentationFormat>On-screen Show (4:3)</PresentationFormat>
  <Paragraphs>109</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Garamond</vt:lpstr>
      <vt:lpstr>Times New Roman</vt:lpstr>
      <vt:lpstr>Office Theme</vt:lpstr>
      <vt:lpstr>PowerPoint Presentation</vt:lpstr>
      <vt:lpstr>Hottest Year in Recorded History</vt:lpstr>
      <vt:lpstr>Record Weather and Climate Disasters</vt:lpstr>
      <vt:lpstr>PowerPoint Presentation</vt:lpstr>
      <vt:lpstr>COP28 objectives and stock take</vt:lpstr>
      <vt:lpstr>COP28 specific goals</vt:lpstr>
      <vt:lpstr>PowerPoint Presentation</vt:lpstr>
      <vt:lpstr>Agriculture, Forests, and Natural Systems  </vt:lpstr>
      <vt:lpstr>World Soils Potential Carbon Absorption:  860Gt x 0.004 = 3.4 Gt C/yr</vt:lpstr>
      <vt:lpstr>Forests and Wetlands</vt:lpstr>
      <vt:lpstr>World Forests Potential Carbon Absorption:  Up to 5 GtC/yr</vt:lpstr>
      <vt:lpstr>Climate Finance</vt:lpstr>
      <vt:lpstr>Expansion of Renewable Energy</vt:lpstr>
      <vt:lpstr>PowerPoint Presentation</vt:lpstr>
      <vt:lpstr>PowerPoint Presentation</vt:lpstr>
      <vt:lpstr>PowerPoint Presentation</vt:lpstr>
      <vt:lpstr>PowerPoint Presentation</vt:lpstr>
      <vt:lpstr>The Not-So-Good News</vt:lpstr>
      <vt:lpstr>Methane: Problem and Opportunity</vt:lpstr>
      <vt:lpstr>Changing the Framework</vt:lpstr>
      <vt:lpstr>Major Barriers Remain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GDAE</dc:creator>
  <cp:lastModifiedBy>GDAE</cp:lastModifiedBy>
  <cp:revision>1</cp:revision>
  <dcterms:created xsi:type="dcterms:W3CDTF">2024-06-03T23:55:15Z</dcterms:created>
  <dcterms:modified xsi:type="dcterms:W3CDTF">2024-06-20T22:10:37Z</dcterms:modified>
</cp:coreProperties>
</file>