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20"/>
    <p:restoredTop sz="94681"/>
  </p:normalViewPr>
  <p:slideViewPr>
    <p:cSldViewPr snapToGrid="0" snapToObjects="1">
      <p:cViewPr varScale="1">
        <p:scale>
          <a:sx n="106" d="100"/>
          <a:sy n="106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C1C07-ED4A-CC43-8947-D6422558FBF7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2224F-D4BE-204A-BBFA-52CF6ADB3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29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D1A34-7F90-C441-8A52-088EC9222AAB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E2E9C-40AA-7646-BB65-A27D483F0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3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6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2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5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91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9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0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4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7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49554-3FB3-7F4F-85D0-B5EDDA1ABED3}" type="datetimeFigureOut">
              <a:rPr lang="en-US" smtClean="0"/>
              <a:t>12/29/22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F6D4B-680B-A048-9437-9D309F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8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1173-9964-4A4B-8598-551AE807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332F5-376F-EC47-80CE-93E4E0557041}"/>
              </a:ext>
            </a:extLst>
          </p:cNvPr>
          <p:cNvSpPr txBox="1"/>
          <p:nvPr/>
        </p:nvSpPr>
        <p:spPr>
          <a:xfrm>
            <a:off x="5586761" y="1213008"/>
            <a:ext cx="63896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600" dirty="0"/>
              <a:t>Chapter Five:</a:t>
            </a:r>
          </a:p>
          <a:p>
            <a:pPr algn="ctr"/>
            <a:endParaRPr lang="en-US" altLang="en-US" sz="4800" dirty="0"/>
          </a:p>
          <a:p>
            <a:pPr algn="ctr"/>
            <a:r>
              <a:rPr lang="en-US" altLang="en-US" sz="5400" dirty="0"/>
              <a:t>Welfare Analysis</a:t>
            </a:r>
          </a:p>
          <a:p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4D204DB-2F27-6A53-63A4-F542F374D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64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5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5.1 Demand Curve for Cups of Coffee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5BCF66-6C41-45A8-ADDB-6A5462476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28700"/>
            <a:ext cx="7355305" cy="551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3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5.2 Detailed Demand Curve for Cups of Coffee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491B83-0B80-6E59-5D25-E3D2DF961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25563"/>
            <a:ext cx="7772400" cy="52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0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5.3 Consumer Surplus and a Demand Curve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1606DE-6776-1B0D-84CB-31DAD9B15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484" y="1351715"/>
            <a:ext cx="7022432" cy="52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2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5.4 Market Consumer Surplus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6BB75E-0BD0-0BD9-E9C9-27FF9B00A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25563"/>
            <a:ext cx="7772400" cy="544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51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5.5 Supply Curve for Cups of Coffee</a:t>
            </a:r>
            <a:endParaRPr lang="en-US" sz="36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0C99C4D-9AD3-3295-1883-A8FF42B53DF8}"/>
              </a:ext>
            </a:extLst>
          </p:cNvPr>
          <p:cNvSpPr txBox="1">
            <a:spLocks/>
          </p:cNvSpPr>
          <p:nvPr/>
        </p:nvSpPr>
        <p:spPr>
          <a:xfrm>
            <a:off x="838200" y="141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/>
              <a:t>Figure 5.5 Supply Curve for Cups of Coffee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1D3705-FF71-0BFE-8EF7-04DB142E8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925" y="1353805"/>
            <a:ext cx="8213705" cy="500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8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5.6 Detailed Supply Curve for Cups of Coffee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F88E4-17E4-1128-EEE5-BE30F1E29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746" y="1325563"/>
            <a:ext cx="7768507" cy="49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9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5.7 Producer Surplus and a Supply Curve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639A6-305C-8698-AF1F-E322EAF0A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67012"/>
            <a:ext cx="7772400" cy="472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3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5.8 Market Producer Surplus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A9165A-8EA9-E39D-6CCB-E65E40076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52258"/>
            <a:ext cx="7772400" cy="520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31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5.9 Social Welfare at Market Equilibrium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434AE-AFDB-FFC9-A39A-0CB69D5EC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25563"/>
            <a:ext cx="7772400" cy="513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1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5.10 Welfare Analysis of a Price Ceiling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7057E9-7437-4927-A1F7-1F0B7A696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69269"/>
            <a:ext cx="7772400" cy="558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1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Figure 5.11 Welfare Analysis of a Price Floor 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BE174-B38A-5B7F-DC35-2627A1EEC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167" y="1325563"/>
            <a:ext cx="7335253" cy="53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1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96</Words>
  <Application>Microsoft Macintosh PowerPoint</Application>
  <PresentationFormat>Widescreen</PresentationFormat>
  <Paragraphs>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Figure 5.1 Demand Curve for Cups of Coffee</vt:lpstr>
      <vt:lpstr>Figure 5.2 Detailed Demand Curve for Cups of Coffee</vt:lpstr>
      <vt:lpstr>Figure 5.3 Consumer Surplus and a Demand Curve</vt:lpstr>
      <vt:lpstr>Figure 5.4 Market Consumer Surplus</vt:lpstr>
      <vt:lpstr>Figure 5.5 Supply Curve for Cups of Coffee</vt:lpstr>
      <vt:lpstr>Figure 5.6 Detailed Supply Curve for Cups of Coffee</vt:lpstr>
      <vt:lpstr>Figure 5.7 Producer Surplus and a Supply Curve</vt:lpstr>
      <vt:lpstr>Figure 5.8 Market Producer Surplus</vt:lpstr>
      <vt:lpstr>Figure 5.9 Social Welfare at Market Equilibrium</vt:lpstr>
      <vt:lpstr>Figure 5.10 Welfare Analysis of a Price Ceiling</vt:lpstr>
      <vt:lpstr>Figure 5.11 Welfare Analysis of a Price Floor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hannahjoy803@gmail.com</dc:creator>
  <cp:lastModifiedBy>Pratistha Joshi</cp:lastModifiedBy>
  <cp:revision>11</cp:revision>
  <dcterms:created xsi:type="dcterms:W3CDTF">2018-09-28T04:36:46Z</dcterms:created>
  <dcterms:modified xsi:type="dcterms:W3CDTF">2022-12-29T15:02:25Z</dcterms:modified>
</cp:coreProperties>
</file>