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62"/>
    <p:restoredTop sz="94681"/>
  </p:normalViewPr>
  <p:slideViewPr>
    <p:cSldViewPr snapToGrid="0" snapToObjects="1">
      <p:cViewPr varScale="1">
        <p:scale>
          <a:sx n="112" d="100"/>
          <a:sy n="112" d="100"/>
        </p:scale>
        <p:origin x="22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FEC85-C730-794F-83D8-EBBC949CD47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E8660-1303-0344-98AC-5CCCAE0B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B687D-C679-D941-A9F3-42C725723DAA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AAA5-60F0-5148-9AB8-12FE53AC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8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5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0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1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4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7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4FB88-3FA0-0E44-8FDE-109A6923328D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311699" y="1302218"/>
            <a:ext cx="68803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dirty="0"/>
              <a:t>Chapter Seventeen: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Markets with Market Power</a:t>
            </a:r>
          </a:p>
          <a:p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D9D89F9-6ACC-B2AC-9F26-086D1885F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0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13A1D8-9460-9644-AEC2-D7447769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806575"/>
            <a:ext cx="11557000" cy="353060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A5C077EC-E4CC-844D-AE12-2D67521F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353"/>
            <a:ext cx="10515600" cy="7191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17.1 Total and Marginal Revenue for a Monopolist</a:t>
            </a:r>
          </a:p>
        </p:txBody>
      </p:sp>
    </p:spTree>
    <p:extLst>
      <p:ext uri="{BB962C8B-B14F-4D97-AF65-F5344CB8AC3E}">
        <p14:creationId xmlns:p14="http://schemas.microsoft.com/office/powerpoint/2010/main" val="347444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9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24449"/>
            <a:ext cx="10515600" cy="107857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17.1 Monopoly Profit Maximization</a:t>
            </a:r>
          </a:p>
        </p:txBody>
      </p:sp>
    </p:spTree>
    <p:extLst>
      <p:ext uri="{BB962C8B-B14F-4D97-AF65-F5344CB8AC3E}">
        <p14:creationId xmlns:p14="http://schemas.microsoft.com/office/powerpoint/2010/main" val="143573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17.2 Welfare Analysis of Monopoly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4F6BCA-3696-F568-B5F6-BFCA57553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096" y="1907705"/>
            <a:ext cx="5820103" cy="457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6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54" y="1336431"/>
            <a:ext cx="7362092" cy="55215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17.3 Price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189738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17.4 A Perfectly Price-Discriminating Monopolist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24D35-B6B7-B9D6-A642-833D15D1D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764627"/>
            <a:ext cx="7239000" cy="575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1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25" y="1223889"/>
            <a:ext cx="7512148" cy="56341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054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17.5 The Effect of Firm Entry on the Demand Curve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490634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14208"/>
          <a:stretch/>
        </p:blipFill>
        <p:spPr>
          <a:xfrm>
            <a:off x="961295" y="928468"/>
            <a:ext cx="10541388" cy="59295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380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17.6 A Payoff Matrix</a:t>
            </a:r>
          </a:p>
        </p:txBody>
      </p:sp>
    </p:spTree>
    <p:extLst>
      <p:ext uri="{BB962C8B-B14F-4D97-AF65-F5344CB8AC3E}">
        <p14:creationId xmlns:p14="http://schemas.microsoft.com/office/powerpoint/2010/main" val="113217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" b="21186"/>
          <a:stretch/>
        </p:blipFill>
        <p:spPr>
          <a:xfrm>
            <a:off x="438487" y="493297"/>
            <a:ext cx="11315026" cy="63647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Figure 17.7 The Prisoner’s Dilemma</a:t>
            </a:r>
          </a:p>
        </p:txBody>
      </p:sp>
    </p:spTree>
    <p:extLst>
      <p:ext uri="{BB962C8B-B14F-4D97-AF65-F5344CB8AC3E}">
        <p14:creationId xmlns:p14="http://schemas.microsoft.com/office/powerpoint/2010/main" val="371778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17.8 Concentration Ratios for Select Industries, </a:t>
            </a:r>
            <a:br>
              <a:rPr lang="en-US" sz="3200" b="1" dirty="0"/>
            </a:br>
            <a:r>
              <a:rPr lang="en-US" sz="3200" b="1" dirty="0"/>
              <a:t>United States 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DC63E-D931-9045-861E-6E79C57EA90B}"/>
              </a:ext>
            </a:extLst>
          </p:cNvPr>
          <p:cNvSpPr txBox="1"/>
          <p:nvPr/>
        </p:nvSpPr>
        <p:spPr>
          <a:xfrm>
            <a:off x="1414345" y="6320790"/>
            <a:ext cx="99394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2017 Economic Census.</a:t>
            </a:r>
          </a:p>
          <a:p>
            <a:r>
              <a:rPr lang="en-US" sz="1600" dirty="0"/>
              <a:t>Note: Manufacturing concentration ratios based on value-added. All other concentration ratios based on revenues.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EFE69-4FC1-E6AF-41BA-868AB1DDB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1154430"/>
            <a:ext cx="6709410" cy="50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5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304222"/>
            <a:ext cx="10905066" cy="45256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17 Exercise 1</a:t>
            </a:r>
          </a:p>
        </p:txBody>
      </p:sp>
    </p:spTree>
    <p:extLst>
      <p:ext uri="{BB962C8B-B14F-4D97-AF65-F5344CB8AC3E}">
        <p14:creationId xmlns:p14="http://schemas.microsoft.com/office/powerpoint/2010/main" val="387892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5" b="14625"/>
          <a:stretch/>
        </p:blipFill>
        <p:spPr>
          <a:xfrm>
            <a:off x="618447" y="512872"/>
            <a:ext cx="10955105" cy="61622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17 Exercise 2</a:t>
            </a:r>
          </a:p>
        </p:txBody>
      </p:sp>
    </p:spTree>
    <p:extLst>
      <p:ext uri="{BB962C8B-B14F-4D97-AF65-F5344CB8AC3E}">
        <p14:creationId xmlns:p14="http://schemas.microsoft.com/office/powerpoint/2010/main" val="2986866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28" y="569741"/>
            <a:ext cx="8384344" cy="62882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516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17.9 Monopoly Profits</a:t>
            </a:r>
          </a:p>
        </p:txBody>
      </p:sp>
    </p:spTree>
    <p:extLst>
      <p:ext uri="{BB962C8B-B14F-4D97-AF65-F5344CB8AC3E}">
        <p14:creationId xmlns:p14="http://schemas.microsoft.com/office/powerpoint/2010/main" val="68175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55" y="682283"/>
            <a:ext cx="8234289" cy="61757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17.10 Zero Economic Profits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151365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127</Words>
  <Application>Microsoft Macintosh PowerPoint</Application>
  <PresentationFormat>Widescreen</PresentationFormat>
  <Paragraphs>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17.1 Total and Marginal Revenue for a Monopolist</vt:lpstr>
      <vt:lpstr>Figure 17.1 Monopoly Profit Maximization</vt:lpstr>
      <vt:lpstr>Figure 17.2 Welfare Analysis of Monopoly</vt:lpstr>
      <vt:lpstr>Figure 17.3 Price Discrimination</vt:lpstr>
      <vt:lpstr>Figure 17.4 A Perfectly Price-Discriminating Monopolist</vt:lpstr>
      <vt:lpstr>Figure 17.5 The Effect of Firm Entry on the Demand Curve for a Monopolistically Competitive Firm</vt:lpstr>
      <vt:lpstr>Figure 17.6 A Payoff Matrix</vt:lpstr>
      <vt:lpstr>Figure 17.7 The Prisoner’s Dilemma</vt:lpstr>
      <vt:lpstr>Figure 17.8 Concentration Ratios for Select Industries,  United States 2017</vt:lpstr>
      <vt:lpstr>Chapter 17 Exercise 1</vt:lpstr>
      <vt:lpstr>Chapter 17 Exercise 2</vt:lpstr>
      <vt:lpstr>Figure 17.9 Monopoly Profits</vt:lpstr>
      <vt:lpstr>Figure 17.10 Zero Economic Profits for a Monopolistically Competitive Firm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21</cp:revision>
  <dcterms:created xsi:type="dcterms:W3CDTF">2018-09-28T21:12:23Z</dcterms:created>
  <dcterms:modified xsi:type="dcterms:W3CDTF">2022-12-29T18:37:46Z</dcterms:modified>
</cp:coreProperties>
</file>