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2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01"/>
    <p:restoredTop sz="94681"/>
  </p:normalViewPr>
  <p:slideViewPr>
    <p:cSldViewPr snapToGrid="0" snapToObjects="1">
      <p:cViewPr varScale="1">
        <p:scale>
          <a:sx n="108" d="100"/>
          <a:sy n="108" d="100"/>
        </p:scale>
        <p:origin x="240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79927-8927-9245-9A7C-A4C54C70356C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5DC0A6-99E3-A44E-A1C6-2910C9F1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87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FD1E3-37E5-174E-88AE-1CA41875FFFE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85B31-21D5-854E-A70B-3B31A4486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45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62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41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2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92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567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71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126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39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814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21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A908E-1FDC-9A40-A793-41653F2143A6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697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6063176" y="1225884"/>
            <a:ext cx="558487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6000" dirty="0"/>
              <a:t>Chapter Sixteen: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4800" dirty="0"/>
              <a:t>Perfectly Competitive Markets</a:t>
            </a:r>
          </a:p>
          <a:p>
            <a:endParaRPr lang="en-US" altLang="en-US" sz="6000" dirty="0"/>
          </a:p>
          <a:p>
            <a:endParaRPr lang="en-US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0FED276D-4FBA-A5BB-693C-2B15E067F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64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6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074" y="540327"/>
            <a:ext cx="8423563" cy="631767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177762"/>
            <a:ext cx="10813473" cy="86132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16.1 The Demand Curve for a Perfectly Competitive Seller</a:t>
            </a:r>
          </a:p>
        </p:txBody>
      </p:sp>
    </p:spTree>
    <p:extLst>
      <p:ext uri="{BB962C8B-B14F-4D97-AF65-F5344CB8AC3E}">
        <p14:creationId xmlns:p14="http://schemas.microsoft.com/office/powerpoint/2010/main" val="973501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3127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16.2 Total Revenues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0D02AA-CF0D-6CB5-9CF0-0D0815AEF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977" y="831274"/>
            <a:ext cx="7762642" cy="583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189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81" y="1407556"/>
            <a:ext cx="11572238" cy="45103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55675"/>
            <a:ext cx="10515600" cy="116352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16.1 Profit Maximization, Based on Analysis of Total Costs and Total Revenues</a:t>
            </a:r>
          </a:p>
        </p:txBody>
      </p:sp>
    </p:spTree>
    <p:extLst>
      <p:ext uri="{BB962C8B-B14F-4D97-AF65-F5344CB8AC3E}">
        <p14:creationId xmlns:p14="http://schemas.microsoft.com/office/powerpoint/2010/main" val="1120320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16.3 Profit Maximization, Based on Analysis of Total Costs and Total Revenues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D0DDDA-E896-CACD-3105-5CDC9F301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1526" y="1325563"/>
            <a:ext cx="7460673" cy="516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842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5" y="1451429"/>
            <a:ext cx="11473543" cy="482160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70856" y="125866"/>
            <a:ext cx="10515600" cy="95478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/>
              <a:t>Table 16.2 Profit Maximization, Based on Analysis of Marginal Costs and Marginal Revenues</a:t>
            </a:r>
          </a:p>
        </p:txBody>
      </p:sp>
    </p:spTree>
    <p:extLst>
      <p:ext uri="{BB962C8B-B14F-4D97-AF65-F5344CB8AC3E}">
        <p14:creationId xmlns:p14="http://schemas.microsoft.com/office/powerpoint/2010/main" val="82530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7931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16.4 Profit Maximization Based on Marginal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8B0ACA-EA40-B9DD-CEC6-271145073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22664"/>
            <a:ext cx="7772400" cy="529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20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16.5 An Increase in Supply as More Farmers Enter the Corn Market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3A4EBD-A661-79FA-1CE3-CB7855EE4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9" y="1325563"/>
            <a:ext cx="8557903" cy="499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71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16.6 The Relationship Between Market Conditions and Individual Production Decisions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D34855-50B6-C1D6-667F-F3EB16F48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656" y="1325563"/>
            <a:ext cx="10776964" cy="469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91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38125"/>
            <a:ext cx="10515600" cy="4984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/>
              <a:t>Table 16.3 Impact of a Decrease in Corn Prices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5FC01C-E428-780B-7606-72DF08FDF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51769"/>
            <a:ext cx="10679918" cy="579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8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199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16.7 The Relationship Between Average Total Costs and Marginal Costs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45A4DB-E10A-2438-7C41-CA28C1DAD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301262"/>
            <a:ext cx="8923620" cy="48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262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4022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16.8 The Relationship Between Average Total Costs, Marginal Costs, and Average Variable Costs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EEF0C9-ED5B-25DB-786F-9CDC86B30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801" y="1658675"/>
            <a:ext cx="8298163" cy="471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857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16.9 The Relationship Between Cost Curves and Areas of Total Costs, Fixed Costs, and Variable Costs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D405B6-D386-11AA-8A1A-85B8E1DF0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676" y="1614609"/>
            <a:ext cx="8307914" cy="469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655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16.10 Positive Economic Profits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7C1EE1-CB55-2507-AD5A-B513C4E42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30521"/>
            <a:ext cx="8803516" cy="498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7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16.11 Zero Economic Profits </a:t>
            </a:r>
            <a:r>
              <a:rPr lang="mr-IN" sz="3200" b="1" dirty="0"/>
              <a:t>–</a:t>
            </a:r>
            <a:r>
              <a:rPr lang="en-US" sz="3200" b="1" dirty="0"/>
              <a:t> The Perfectly Competitive Market Equilibrium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60CD87-A922-9A09-679F-B9B530B98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495855"/>
            <a:ext cx="8286884" cy="467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329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16.12 The Decision to Produce with Losses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A09778-9883-255E-CD39-27B6D0D8F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9" y="1231870"/>
            <a:ext cx="8890553" cy="502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658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{819A3726-1E3D-EF45-B8C3-CA0FAD2926E3}tf10001120</Template>
  <TotalTime>47</TotalTime>
  <Words>173</Words>
  <Application>Microsoft Macintosh PowerPoint</Application>
  <PresentationFormat>Widescreen</PresentationFormat>
  <Paragraphs>18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Figure 16.1 The Demand Curve for a Perfectly Competitive Seller</vt:lpstr>
      <vt:lpstr>Figure 16.2 Total Revenues</vt:lpstr>
      <vt:lpstr>Table 16.1 Profit Maximization, Based on Analysis of Total Costs and Total Revenues</vt:lpstr>
      <vt:lpstr>Figure 16.3 Profit Maximization, Based on Analysis of Total Costs and Total Revenues</vt:lpstr>
      <vt:lpstr>Table 16.2 Profit Maximization, Based on Analysis of Marginal Costs and Marginal Revenues</vt:lpstr>
      <vt:lpstr>Figure 16.4 Profit Maximization Based on Marginal Analysis</vt:lpstr>
      <vt:lpstr>Figure 16.5 An Increase in Supply as More Farmers Enter the Corn Market</vt:lpstr>
      <vt:lpstr>Figure 16.6 The Relationship Between Market Conditions and Individual Production Decisions</vt:lpstr>
      <vt:lpstr>Table 16.3 Impact of a Decrease in Corn Prices</vt:lpstr>
      <vt:lpstr>Figure 16.7 The Relationship Between Average Total Costs and Marginal Costs</vt:lpstr>
      <vt:lpstr>Figure 16.8 The Relationship Between Average Total Costs, Marginal Costs, and Average Variable Costs</vt:lpstr>
      <vt:lpstr>Figure 16.9 The Relationship Between Cost Curves and Areas of Total Costs, Fixed Costs, and Variable Costs </vt:lpstr>
      <vt:lpstr>Figure 16.10 Positive Economic Profits</vt:lpstr>
      <vt:lpstr>Figure 16.11 Zero Economic Profits – The Perfectly Competitive Market Equilibrium</vt:lpstr>
      <vt:lpstr>Figure 16.12 The Decision to Produce with Losses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Pratistha Joshi</cp:lastModifiedBy>
  <cp:revision>19</cp:revision>
  <dcterms:created xsi:type="dcterms:W3CDTF">2018-09-28T20:55:26Z</dcterms:created>
  <dcterms:modified xsi:type="dcterms:W3CDTF">2022-12-29T18:30:10Z</dcterms:modified>
</cp:coreProperties>
</file>