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995"/>
    <p:restoredTop sz="94681"/>
  </p:normalViewPr>
  <p:slideViewPr>
    <p:cSldViewPr snapToGrid="0" snapToObjects="1">
      <p:cViewPr varScale="1">
        <p:scale>
          <a:sx n="93" d="100"/>
          <a:sy n="93" d="100"/>
        </p:scale>
        <p:origin x="216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372C4-A306-7A43-8E08-874613E0E3D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3ACA5-BEE9-B549-80BF-3CF3274D5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3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F0E04-21B3-5D43-AE87-26551C522ED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175EB5-A843-1C42-9922-6E8F81A10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946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0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36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6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5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94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0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33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6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7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83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E33D8-99AE-A347-B238-D2F67C9077C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0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Fifteen: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Production Costs</a:t>
            </a:r>
            <a:endParaRPr lang="en-US" sz="5400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333FADED-37FC-1A8A-FC68-22B88D2A7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36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748145"/>
            <a:ext cx="7604897" cy="590380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0"/>
            <a:ext cx="10515600" cy="74814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15.1 Gail’s Cost of Farming </a:t>
            </a:r>
          </a:p>
        </p:txBody>
      </p:sp>
    </p:spTree>
    <p:extLst>
      <p:ext uri="{BB962C8B-B14F-4D97-AF65-F5344CB8AC3E}">
        <p14:creationId xmlns:p14="http://schemas.microsoft.com/office/powerpoint/2010/main" val="923426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629" y="1177636"/>
            <a:ext cx="9389921" cy="511140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18123"/>
            <a:ext cx="10515600" cy="70167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15.2 Corn Production Function</a:t>
            </a:r>
          </a:p>
        </p:txBody>
      </p:sp>
    </p:spTree>
    <p:extLst>
      <p:ext uri="{BB962C8B-B14F-4D97-AF65-F5344CB8AC3E}">
        <p14:creationId xmlns:p14="http://schemas.microsoft.com/office/powerpoint/2010/main" val="1604451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104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15.1 Corn Production Function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87C99D-595A-2274-5943-2A41D9FE3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18136"/>
            <a:ext cx="8097982" cy="560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9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26580"/>
            <a:ext cx="10515600" cy="826366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15.3 Calculating Marginal Product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ABE301-DB1D-1A7F-3B6E-6A33D05B1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09" y="1052946"/>
            <a:ext cx="9739746" cy="549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74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15.2 Total Product Curves with Constant and Increasing Marginal Returns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DF4D1C-B8D8-87E9-AD24-3965CED91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658" y="1418071"/>
            <a:ext cx="9111651" cy="494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00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15.3 A Total Product Curve with Increasing, Constant, and Decreasing Marginal Returns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0CBB73-D001-312C-A00D-04BFD977D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262" y="1227135"/>
            <a:ext cx="8228211" cy="539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3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753053"/>
            <a:ext cx="10515600" cy="78480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15.4 Cost of Corn Production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121AD0-FE04-8D26-608A-0BBC81662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19" y="1537855"/>
            <a:ext cx="10811975" cy="397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88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2825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15.4 Total Cost Curve for Corn Production 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021F34-E91A-48EA-D98E-D00E07959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518" y="928255"/>
            <a:ext cx="7432964" cy="545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95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71163"/>
            <a:ext cx="10515600" cy="52156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Table 15.5 Marginal Cost of Corn Production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B3CA3E-5225-1A50-C437-4641C6308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182" y="1149928"/>
            <a:ext cx="10410334" cy="491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04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4360" y="1"/>
            <a:ext cx="1100328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15.5 Relationship Between Total and Marginal Costs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953074-160D-31E3-5ACD-07D8B4D6B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901" y="0"/>
            <a:ext cx="7652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492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15.6 Long-Run Average Costs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550151-F707-D848-D0B9-8FD79F9B7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111" y="1325563"/>
            <a:ext cx="8590719" cy="490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54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562100"/>
            <a:ext cx="11188700" cy="3733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0" y="2365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15 Exercise 5</a:t>
            </a:r>
          </a:p>
        </p:txBody>
      </p:sp>
    </p:spTree>
    <p:extLst>
      <p:ext uri="{BB962C8B-B14F-4D97-AF65-F5344CB8AC3E}">
        <p14:creationId xmlns:p14="http://schemas.microsoft.com/office/powerpoint/2010/main" val="1984261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0" y="822960"/>
            <a:ext cx="8046720" cy="60350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15 Exercise 5</a:t>
            </a:r>
          </a:p>
        </p:txBody>
      </p:sp>
    </p:spTree>
    <p:extLst>
      <p:ext uri="{BB962C8B-B14F-4D97-AF65-F5344CB8AC3E}">
        <p14:creationId xmlns:p14="http://schemas.microsoft.com/office/powerpoint/2010/main" val="556953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94</Words>
  <Application>Microsoft Macintosh PowerPoint</Application>
  <PresentationFormat>Widescreen</PresentationFormat>
  <Paragraphs>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Table 15.1 Gail’s Cost of Farming </vt:lpstr>
      <vt:lpstr>Table 15.2 Corn Production Function</vt:lpstr>
      <vt:lpstr>Figure 15.1 Corn Production Function</vt:lpstr>
      <vt:lpstr>Table 15.3 Calculating Marginal Product </vt:lpstr>
      <vt:lpstr>Figure 15.2 Total Product Curves with Constant and Increasing Marginal Returns</vt:lpstr>
      <vt:lpstr>Figure 15.3 A Total Product Curve with Increasing, Constant, and Decreasing Marginal Returns</vt:lpstr>
      <vt:lpstr>Table 15.4 Cost of Corn Production</vt:lpstr>
      <vt:lpstr>Figure 15.4 Total Cost Curve for Corn Production </vt:lpstr>
      <vt:lpstr>Table 15.5 Marginal Cost of Corn Production</vt:lpstr>
      <vt:lpstr>Figure 15.5 Relationship Between Total and Marginal Costs</vt:lpstr>
      <vt:lpstr>Figure 15.6 Long-Run Average Costs</vt:lpstr>
      <vt:lpstr>Chapter 15 Exercise 5</vt:lpstr>
      <vt:lpstr>Chapter 15 Exercise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15</cp:revision>
  <dcterms:created xsi:type="dcterms:W3CDTF">2018-09-28T12:54:41Z</dcterms:created>
  <dcterms:modified xsi:type="dcterms:W3CDTF">2022-12-29T18:14:32Z</dcterms:modified>
</cp:coreProperties>
</file>