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078"/>
    <p:restoredTop sz="94681"/>
  </p:normalViewPr>
  <p:slideViewPr>
    <p:cSldViewPr snapToGrid="0" snapToObjects="1">
      <p:cViewPr varScale="1">
        <p:scale>
          <a:sx n="79" d="100"/>
          <a:sy n="79" d="100"/>
        </p:scale>
        <p:origin x="224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58BC2-A750-A545-B6BD-9C5E0C409559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06F11-D69A-6546-A190-9255FAA92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47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EFD8E-9785-5A40-A722-28E7615A662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55D94-CCC3-8648-9921-7CB605CD1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7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50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5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7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01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807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1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0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9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58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58398-86DF-A245-B005-86147BFE24C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1E792-41E2-F14A-9642-FAE8AFB03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6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Twelve: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The Economics of the Environment</a:t>
            </a:r>
            <a:endParaRPr lang="en-US" sz="5400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13550B75-0569-60C5-5D04-A897D8A44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9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964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12.1 The Negative Externalities of T-Shirt Production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0A502C-B881-D7B1-0EC6-3BEFE319E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29641"/>
            <a:ext cx="7772400" cy="554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40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934700" cy="963386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12.2 Internalizing a Negative Externality with a Pigovian Tax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C0380D-AB44-633C-09F6-0B319FF01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337" y="1094014"/>
            <a:ext cx="8116863" cy="576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90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9807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12.3 Analysis of a Positive Externality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060049-7489-215A-D1F7-EBA240B93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898071"/>
            <a:ext cx="812362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2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12.4 Environmental Taxes as a Percentage of Total Tax Revenue, Select Countries, 2019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4F156-E59D-024A-B81F-708FB3180C62}"/>
              </a:ext>
            </a:extLst>
          </p:cNvPr>
          <p:cNvSpPr txBox="1"/>
          <p:nvPr/>
        </p:nvSpPr>
        <p:spPr>
          <a:xfrm>
            <a:off x="2201333" y="6476718"/>
            <a:ext cx="9539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OECD, Environmental Taxation, http://</a:t>
            </a:r>
            <a:r>
              <a:rPr lang="en-US" sz="1600" dirty="0" err="1"/>
              <a:t>www.oecd.org</a:t>
            </a:r>
            <a:r>
              <a:rPr lang="en-US" sz="1600" dirty="0"/>
              <a:t>/</a:t>
            </a:r>
            <a:r>
              <a:rPr lang="en-US" sz="1600" dirty="0" err="1"/>
              <a:t>env</a:t>
            </a:r>
            <a:r>
              <a:rPr lang="en-US" sz="1600" dirty="0"/>
              <a:t>/</a:t>
            </a:r>
            <a:r>
              <a:rPr lang="en-US" sz="1600" dirty="0" err="1"/>
              <a:t>toolsevaluation</a:t>
            </a:r>
            <a:r>
              <a:rPr lang="en-US" sz="1600" dirty="0"/>
              <a:t>/</a:t>
            </a:r>
            <a:r>
              <a:rPr lang="en-US" sz="1600" dirty="0" err="1"/>
              <a:t>environmentaltaxation.htm</a:t>
            </a:r>
            <a:r>
              <a:rPr lang="en-US" sz="1600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DF5298-0DE3-83F2-4937-AE22889C5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325563"/>
            <a:ext cx="6945086" cy="520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1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541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12.5 A Firm’s Response to a Pollution Tax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0F7320-27BE-E552-5640-B358EDF63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94228"/>
            <a:ext cx="8696834" cy="522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58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500" y="1"/>
            <a:ext cx="10782300" cy="86177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12.6 Gasoline Prices and Consumption, Select Countries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D82188-EB1A-E54E-8E90-CE442A713EC9}"/>
              </a:ext>
            </a:extLst>
          </p:cNvPr>
          <p:cNvSpPr txBox="1"/>
          <p:nvPr/>
        </p:nvSpPr>
        <p:spPr>
          <a:xfrm>
            <a:off x="842433" y="6037722"/>
            <a:ext cx="113495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Note: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Gas prices from 2022, gas consumption from 2020.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Sources: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GlobalPetrolPrices.com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Gasoline Prices; U.S. Energy Information Administration, International Energy Statistics (gas consumption data).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CA663A-1F0F-2266-5AA3-C23560664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014" y="640896"/>
            <a:ext cx="7059386" cy="529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89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12.7 Welfare Analysis of a Negative Externality, Without a Pigovian Tax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594D2-DC35-7084-102F-784610DE2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557" y="1325563"/>
            <a:ext cx="7630886" cy="549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61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84167"/>
            <a:ext cx="10515600" cy="118743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12.8 Welfare Analysis of a Negative Externality, With a Pigovian Tax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17ABE0-8452-B755-E4EB-BB6AD0518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86784"/>
            <a:ext cx="7772400" cy="548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58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153</Words>
  <Application>Microsoft Macintosh PowerPoint</Application>
  <PresentationFormat>Widescreen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Figure 12.1 The Negative Externalities of T-Shirt Production</vt:lpstr>
      <vt:lpstr>Figure 12.2 Internalizing a Negative Externality with a Pigovian Tax</vt:lpstr>
      <vt:lpstr>Figure 12.3 Analysis of a Positive Externality</vt:lpstr>
      <vt:lpstr>Figure 12.4 Environmental Taxes as a Percentage of Total Tax Revenue, Select Countries, 2019</vt:lpstr>
      <vt:lpstr>Figure 12.5 A Firm’s Response to a Pollution Tax</vt:lpstr>
      <vt:lpstr>Figure 12.6 Gasoline Prices and Consumption, Select Countries</vt:lpstr>
      <vt:lpstr>Figure 12.7 Welfare Analysis of a Negative Externality, Without a Pigovian Tax</vt:lpstr>
      <vt:lpstr>Figure 12.8 Welfare Analysis of a Negative Externality, With a Pigovian Tax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10</cp:revision>
  <dcterms:created xsi:type="dcterms:W3CDTF">2018-09-28T05:00:27Z</dcterms:created>
  <dcterms:modified xsi:type="dcterms:W3CDTF">2022-12-29T16:49:26Z</dcterms:modified>
</cp:coreProperties>
</file>