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5" r:id="rId2"/>
    <p:sldId id="256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76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 snapToObjects="1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5BC95-80FB-FA41-BF55-609FBB5DB831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12C4C-D3A2-6748-9C93-010F451A2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21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2A4BF-09A1-394D-B98C-F9EA063D7FD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4011D-F96C-7744-9A13-D86B40AF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4011D-F96C-7744-9A13-D86B40AF96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7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2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9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8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9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7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8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0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658D0-782F-554B-88B2-4843B6972E9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F801D-7DF9-CB4A-8640-074E8B7B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9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Three: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Supply and Demand</a:t>
            </a:r>
            <a:endParaRPr lang="en-US" sz="5400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4DE15EF7-1C9C-3ADD-55C6-F9DED2F7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9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8" y="2427514"/>
            <a:ext cx="11829140" cy="177437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3.1 Supply Schedule for Cups of Coffee </a:t>
            </a:r>
          </a:p>
        </p:txBody>
      </p:sp>
    </p:spTree>
    <p:extLst>
      <p:ext uri="{BB962C8B-B14F-4D97-AF65-F5344CB8AC3E}">
        <p14:creationId xmlns:p14="http://schemas.microsoft.com/office/powerpoint/2010/main" val="32218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378" y="1178169"/>
            <a:ext cx="7573108" cy="567983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4132" y="1119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3.1 Market Supply Curve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112809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938" y="1041009"/>
            <a:ext cx="7755988" cy="58169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413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3.2 An Increase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1924945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83" y="1252024"/>
            <a:ext cx="7474634" cy="560597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119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3.3 A Decrease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71864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3" y="2477867"/>
            <a:ext cx="11974286" cy="189355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3.2 Demand Schedule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1327909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01" y="946052"/>
            <a:ext cx="7882597" cy="59119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3.4 Market Demand Curve for Cups of Coffee</a:t>
            </a:r>
          </a:p>
        </p:txBody>
      </p:sp>
    </p:spTree>
    <p:extLst>
      <p:ext uri="{BB962C8B-B14F-4D97-AF65-F5344CB8AC3E}">
        <p14:creationId xmlns:p14="http://schemas.microsoft.com/office/powerpoint/2010/main" val="89524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14" y="816291"/>
            <a:ext cx="7849772" cy="58873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3.5 An Increase in Demand</a:t>
            </a:r>
          </a:p>
        </p:txBody>
      </p:sp>
    </p:spTree>
    <p:extLst>
      <p:ext uri="{BB962C8B-B14F-4D97-AF65-F5344CB8AC3E}">
        <p14:creationId xmlns:p14="http://schemas.microsoft.com/office/powerpoint/2010/main" val="105919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67" y="956603"/>
            <a:ext cx="7868529" cy="590139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413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3.6 A Decrease in Demand</a:t>
            </a:r>
          </a:p>
        </p:txBody>
      </p:sp>
    </p:spTree>
    <p:extLst>
      <p:ext uri="{BB962C8B-B14F-4D97-AF65-F5344CB8AC3E}">
        <p14:creationId xmlns:p14="http://schemas.microsoft.com/office/powerpoint/2010/main" val="1527461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6" y="800032"/>
            <a:ext cx="7887287" cy="59154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3.7 A Market Surplus</a:t>
            </a:r>
          </a:p>
        </p:txBody>
      </p:sp>
    </p:spTree>
    <p:extLst>
      <p:ext uri="{BB962C8B-B14F-4D97-AF65-F5344CB8AC3E}">
        <p14:creationId xmlns:p14="http://schemas.microsoft.com/office/powerpoint/2010/main" val="1026586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904" y="843103"/>
            <a:ext cx="7798191" cy="58486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3.8 A Market Shortage</a:t>
            </a:r>
          </a:p>
        </p:txBody>
      </p:sp>
    </p:spTree>
    <p:extLst>
      <p:ext uri="{BB962C8B-B14F-4D97-AF65-F5344CB8AC3E}">
        <p14:creationId xmlns:p14="http://schemas.microsoft.com/office/powerpoint/2010/main" val="95639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87" y="855023"/>
            <a:ext cx="7655625" cy="57417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3.9 Market Equilibrium</a:t>
            </a:r>
          </a:p>
        </p:txBody>
      </p:sp>
    </p:spTree>
    <p:extLst>
      <p:ext uri="{BB962C8B-B14F-4D97-AF65-F5344CB8AC3E}">
        <p14:creationId xmlns:p14="http://schemas.microsoft.com/office/powerpoint/2010/main" val="155094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677" y="890649"/>
            <a:ext cx="7513122" cy="563484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3.10 Market Adjustment to an Increase in Supply</a:t>
            </a:r>
          </a:p>
        </p:txBody>
      </p:sp>
    </p:spTree>
    <p:extLst>
      <p:ext uri="{BB962C8B-B14F-4D97-AF65-F5344CB8AC3E}">
        <p14:creationId xmlns:p14="http://schemas.microsoft.com/office/powerpoint/2010/main" val="178025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B9B37D-C504-D448-9C9A-C28CBDAFC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370" y="1027906"/>
            <a:ext cx="7686219" cy="5800725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2CD819CC-19AE-C042-A817-37546EDF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3.11 Market Adjustment to an Increase in Demand </a:t>
            </a:r>
          </a:p>
        </p:txBody>
      </p:sp>
    </p:spTree>
    <p:extLst>
      <p:ext uri="{BB962C8B-B14F-4D97-AF65-F5344CB8AC3E}">
        <p14:creationId xmlns:p14="http://schemas.microsoft.com/office/powerpoint/2010/main" val="2300796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" y="2138875"/>
            <a:ext cx="11868443" cy="36102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3.3 Summary of the Market Effects of Shifts in Supply or Demand</a:t>
            </a:r>
          </a:p>
        </p:txBody>
      </p:sp>
    </p:spTree>
    <p:extLst>
      <p:ext uri="{BB962C8B-B14F-4D97-AF65-F5344CB8AC3E}">
        <p14:creationId xmlns:p14="http://schemas.microsoft.com/office/powerpoint/2010/main" val="1973832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46" y="1082028"/>
            <a:ext cx="7495947" cy="56219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3.12 Market Adjustment to an Increase in both Supply and Demand </a:t>
            </a:r>
          </a:p>
        </p:txBody>
      </p:sp>
    </p:spTree>
    <p:extLst>
      <p:ext uri="{BB962C8B-B14F-4D97-AF65-F5344CB8AC3E}">
        <p14:creationId xmlns:p14="http://schemas.microsoft.com/office/powerpoint/2010/main" val="203120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0" y="2022929"/>
            <a:ext cx="11865429" cy="35795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3.4 Summary of the Market Effects When Both Supply and Demand Shift</a:t>
            </a:r>
          </a:p>
        </p:txBody>
      </p:sp>
    </p:spTree>
    <p:extLst>
      <p:ext uri="{BB962C8B-B14F-4D97-AF65-F5344CB8AC3E}">
        <p14:creationId xmlns:p14="http://schemas.microsoft.com/office/powerpoint/2010/main" val="2000784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75" y="1290712"/>
            <a:ext cx="7423050" cy="55672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6314" y="3057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Exercise #5 </a:t>
            </a:r>
          </a:p>
        </p:txBody>
      </p:sp>
    </p:spTree>
    <p:extLst>
      <p:ext uri="{BB962C8B-B14F-4D97-AF65-F5344CB8AC3E}">
        <p14:creationId xmlns:p14="http://schemas.microsoft.com/office/powerpoint/2010/main" val="1888382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138</Words>
  <Application>Microsoft Macintosh PowerPoint</Application>
  <PresentationFormat>Widescreen</PresentationFormat>
  <Paragraphs>21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Table 3.1 Supply Schedule for Cups of Coffee </vt:lpstr>
      <vt:lpstr>Figure 3.1 Market Supply Curve for Cups of Coffee</vt:lpstr>
      <vt:lpstr>Figure 3.2 An Increase in Supply</vt:lpstr>
      <vt:lpstr>Figure 3.3 A Decrease in Supply</vt:lpstr>
      <vt:lpstr>Table 3.2 Demand Schedule for Cups of Coffee</vt:lpstr>
      <vt:lpstr>Figure 3.4 Market Demand Curve for Cups of Coffee</vt:lpstr>
      <vt:lpstr>Figure 3.5 An Increase in Demand</vt:lpstr>
      <vt:lpstr>Figure 3.6 A Decrease in Demand</vt:lpstr>
      <vt:lpstr>Figure 3.7 A Market Surplus</vt:lpstr>
      <vt:lpstr>Figure 3.8 A Market Shortage</vt:lpstr>
      <vt:lpstr>Figure 3.9 Market Equilibrium</vt:lpstr>
      <vt:lpstr>Figure 3.10 Market Adjustment to an Increase in Supply</vt:lpstr>
      <vt:lpstr>Figure 3.11 Market Adjustment to an Increase in Demand </vt:lpstr>
      <vt:lpstr>Table 3.3 Summary of the Market Effects of Shifts in Supply or Demand</vt:lpstr>
      <vt:lpstr>Figure 3.12 Market Adjustment to an Increase in both Supply and Demand </vt:lpstr>
      <vt:lpstr>Table 3.4 Summary of the Market Effects When Both Supply and Demand Shift</vt:lpstr>
      <vt:lpstr>Exercise #5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16</cp:revision>
  <dcterms:created xsi:type="dcterms:W3CDTF">2018-09-26T21:13:09Z</dcterms:created>
  <dcterms:modified xsi:type="dcterms:W3CDTF">2022-12-28T20:55:57Z</dcterms:modified>
</cp:coreProperties>
</file>