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2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6"/>
    <p:restoredTop sz="94681"/>
  </p:normalViewPr>
  <p:slideViewPr>
    <p:cSldViewPr snapToGrid="0" snapToObjects="1">
      <p:cViewPr varScale="1">
        <p:scale>
          <a:sx n="103" d="100"/>
          <a:sy n="103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BDB79-C6D4-9D44-A547-811EA846DD7B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83FF4-3BC7-9C4B-8907-F2018CF43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83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18818-2ECF-C343-A2C6-1A6C1B7F1BB3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E41D1-0BF7-284D-A00C-C00536F8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E41D1-0BF7-284D-A00C-C00536F817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28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9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1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3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3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6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2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9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5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29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8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23D6-395C-F843-A182-46FEEAD6484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B7C5-0D1C-0A42-B2A5-72C4EA6F6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7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Two: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Markets and Society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B062BE1D-4AD6-1827-7C03-77055D69C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0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1585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2.1 Paid and Unpaid Work, Male and Female, Selected Countries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99A44-3763-5F4F-A5B3-1CF29DF92E52}"/>
              </a:ext>
            </a:extLst>
          </p:cNvPr>
          <p:cNvSpPr txBox="1"/>
          <p:nvPr/>
        </p:nvSpPr>
        <p:spPr>
          <a:xfrm>
            <a:off x="4583152" y="6400800"/>
            <a:ext cx="7883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OECD,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OECD.</a:t>
            </a:r>
            <a:r>
              <a:rPr lang="en-GB" sz="1600" i="1" dirty="0" err="1">
                <a:effectLst/>
                <a:ea typeface="Times New Roman" panose="02020603050405020304" pitchFamily="18" charset="0"/>
              </a:rPr>
              <a:t>Stat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Time Spent in Paid and Unpaid Work, by Sex</a:t>
            </a:r>
            <a:r>
              <a:rPr lang="en-US" sz="1600" dirty="0">
                <a:effectLst/>
              </a:rPr>
              <a:t> .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60DBBB-849C-B9A4-4663-CD0047A0C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384" y="1457613"/>
            <a:ext cx="5959287" cy="494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3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094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2.2 Government Spending, Percentage of GDP, Selected Countries,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6E1722-1F09-5448-AA4C-6FFD111ECAFE}"/>
              </a:ext>
            </a:extLst>
          </p:cNvPr>
          <p:cNvSpPr txBox="1"/>
          <p:nvPr/>
        </p:nvSpPr>
        <p:spPr>
          <a:xfrm>
            <a:off x="3334215" y="6395574"/>
            <a:ext cx="7571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International Monetary Fund, World Economic Outlook database.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A62972-2B4F-A180-ED1C-EFEF6078D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334" y="1751955"/>
            <a:ext cx="6345865" cy="432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1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Figure 2.3 Estimated Size of the Three Spheres in the United States,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FA0620-C13C-4540-A847-11B927BF2B45}"/>
              </a:ext>
            </a:extLst>
          </p:cNvPr>
          <p:cNvSpPr txBox="1"/>
          <p:nvPr/>
        </p:nvSpPr>
        <p:spPr>
          <a:xfrm>
            <a:off x="1616927" y="6076503"/>
            <a:ext cx="9736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Sources: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U.S. Bureau of Economic Analysis, National Income and Products Account database; Hess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et al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., 2020; and authors’ calculations.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38E4B-0781-8ADA-BC55-2618E068D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610" y="1690688"/>
            <a:ext cx="6345589" cy="448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29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Figure 2.4 The Average Size of the Informal Sphere, Percentage of GDP, by World Region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3C6888-9CC2-514E-B084-1A1535CA2F81}"/>
              </a:ext>
            </a:extLst>
          </p:cNvPr>
          <p:cNvSpPr txBox="1"/>
          <p:nvPr/>
        </p:nvSpPr>
        <p:spPr>
          <a:xfrm>
            <a:off x="4326673" y="6519446"/>
            <a:ext cx="7783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Medina and Schneider, 2019.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1FB200-8760-9EEC-3A4B-FB76A5ED4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540" y="1549457"/>
            <a:ext cx="6409660" cy="477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2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131</Words>
  <Application>Microsoft Macintosh PowerPoint</Application>
  <PresentationFormat>Widescreen</PresentationFormat>
  <Paragraphs>12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Figure 2.1 Paid and Unpaid Work, Male and Female, Selected Countries</vt:lpstr>
      <vt:lpstr>Figure 2.2 Government Spending, Percentage of GDP, Selected Countries, 2019</vt:lpstr>
      <vt:lpstr>Figure 2.3 Estimated Size of the Three Spheres in the United States, 2020</vt:lpstr>
      <vt:lpstr>Figure 2.4 The Average Size of the Informal Sphere, Percentage of GDP, by World Region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13</cp:revision>
  <dcterms:created xsi:type="dcterms:W3CDTF">2018-09-26T21:02:44Z</dcterms:created>
  <dcterms:modified xsi:type="dcterms:W3CDTF">2022-12-29T00:50:18Z</dcterms:modified>
</cp:coreProperties>
</file>