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278" r:id="rId4"/>
    <p:sldId id="279" r:id="rId5"/>
    <p:sldId id="280" r:id="rId6"/>
    <p:sldId id="281" r:id="rId7"/>
    <p:sldId id="282" r:id="rId8"/>
    <p:sldId id="264" r:id="rId9"/>
    <p:sldId id="283" r:id="rId10"/>
    <p:sldId id="265" r:id="rId11"/>
    <p:sldId id="28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67" autoAdjust="0"/>
    <p:restoredTop sz="87872" autoAdjust="0"/>
  </p:normalViewPr>
  <p:slideViewPr>
    <p:cSldViewPr>
      <p:cViewPr>
        <p:scale>
          <a:sx n="110" d="100"/>
          <a:sy n="110" d="100"/>
        </p:scale>
        <p:origin x="119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8932E-4B85-4179-86F0-26116B552AE8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F1DE9-E4CE-49CA-9592-12C1F6C213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9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F1DE9-E4CE-49CA-9592-12C1F6C213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6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F1DE9-E4CE-49CA-9592-12C1F6C2139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0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E27B6-17DD-4750-B38A-C0303B5071B7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5EA10-DF86-464E-9EBD-24820D3AE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295020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4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Macroeconomic Measurement: The </a:t>
            </a:r>
            <a:r>
              <a:rPr lang="en-US" sz="3600" b="1">
                <a:solidFill>
                  <a:schemeClr val="bg1"/>
                </a:solidFill>
              </a:rPr>
              <a:t>Current Approach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49C097-3253-2CF0-0214-BC100F51E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34825"/>
            <a:ext cx="7772400" cy="438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CA7470-DC6D-A98F-100A-C05303F32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84" y="1388149"/>
            <a:ext cx="8674518" cy="455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82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24932F-3B5E-AA63-C93A-8CD304DC0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" y="762000"/>
            <a:ext cx="8918832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1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BCE1AA-9CDF-1319-FA37-846BB9DDB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6" y="685800"/>
            <a:ext cx="8813434" cy="540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52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469EE6-E9DB-10C1-84B3-59F925362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15405"/>
            <a:ext cx="7772400" cy="462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3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343F61-AD73-9907-4001-CF3E7AF64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00220"/>
            <a:ext cx="7772400" cy="425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CF18FC-060A-1028-8EEF-25AEE86BA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766631"/>
            <a:ext cx="7162800" cy="5215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C4449A-C52A-433C-ACBF-AE31ADF3E5ED}"/>
              </a:ext>
            </a:extLst>
          </p:cNvPr>
          <p:cNvSpPr txBox="1"/>
          <p:nvPr/>
        </p:nvSpPr>
        <p:spPr>
          <a:xfrm>
            <a:off x="609600" y="228600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4.1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Real versus Nominal GDP, Chained 2012 Dollars, 1980–2020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D0B804-6B2D-32A1-3A5D-A3AE82DCFFBE}"/>
              </a:ext>
            </a:extLst>
          </p:cNvPr>
          <p:cNvSpPr txBox="1"/>
          <p:nvPr/>
        </p:nvSpPr>
        <p:spPr>
          <a:xfrm>
            <a:off x="1905000" y="6046669"/>
            <a:ext cx="58674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BEA NIPA Tables 1.1.5 and 1.1.6, published 09/30/2021.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326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8F027C-A083-4C47-CEED-477883B87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44167"/>
            <a:ext cx="7772400" cy="37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38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3EE8D85-A3C7-9BC3-EC85-F904B8FC9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457201"/>
            <a:ext cx="6966586" cy="5257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3D365C-156D-708E-3BCD-767BB108E30D}"/>
              </a:ext>
            </a:extLst>
          </p:cNvPr>
          <p:cNvSpPr txBox="1"/>
          <p:nvPr/>
        </p:nvSpPr>
        <p:spPr>
          <a:xfrm>
            <a:off x="1143000" y="5758407"/>
            <a:ext cx="670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BEA NIPA Tables 1.1.4 and BLS Table on CPI-All urban consumers.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18611-AE86-4B2A-F82D-FDC009F241FE}"/>
              </a:ext>
            </a:extLst>
          </p:cNvPr>
          <p:cNvSpPr txBox="1"/>
          <p:nvPr/>
        </p:nvSpPr>
        <p:spPr>
          <a:xfrm>
            <a:off x="609600" y="0"/>
            <a:ext cx="821030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4.2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Rate of change in GDP deflator vs. CPI, 1960–2020  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13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663129-F33B-41A0-6AA9-CA66003E8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47825"/>
            <a:ext cx="77724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4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3746</TotalTime>
  <Words>63</Words>
  <Application>Microsoft Macintosh PowerPoint</Application>
  <PresentationFormat>On-screen Show (4:3)</PresentationFormat>
  <Paragraphs>11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Figures</dc:title>
  <dc:creator>juchit01</dc:creator>
  <cp:lastModifiedBy>Pratistha Joshi</cp:lastModifiedBy>
  <cp:revision>34</cp:revision>
  <dcterms:created xsi:type="dcterms:W3CDTF">2013-03-18T20:05:10Z</dcterms:created>
  <dcterms:modified xsi:type="dcterms:W3CDTF">2022-12-26T14:30:14Z</dcterms:modified>
</cp:coreProperties>
</file>