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62" r:id="rId3"/>
    <p:sldId id="258" r:id="rId4"/>
    <p:sldId id="259" r:id="rId5"/>
    <p:sldId id="263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33FE7-8DC2-4CA8-A66B-C2F828AEC8D5}" v="20" dt="2022-02-08T17:33:36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27"/>
    <p:restoredTop sz="91274" autoAdjust="0"/>
  </p:normalViewPr>
  <p:slideViewPr>
    <p:cSldViewPr>
      <p:cViewPr varScale="1">
        <p:scale>
          <a:sx n="100" d="100"/>
          <a:sy n="100" d="100"/>
        </p:scale>
        <p:origin x="664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14E7F-505F-4D57-83C0-3E9B2C97C88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1FAFD-EEA3-4526-A144-8C9F667B74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6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1FAFD-EEA3-4526-A144-8C9F667B743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2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1FAFD-EEA3-4526-A144-8C9F667B743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83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1FAFD-EEA3-4526-A144-8C9F667B743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04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1FAFD-EEA3-4526-A144-8C9F667B743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28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393F13-235E-4B29-9A24-DE3D7557D15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789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2A6BF-D61B-4DE7-A2BE-5FE461BA938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C3091-76A7-45F9-9DA4-1FF6AF0D0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Macroeconomic Activity in Context</a:t>
            </a: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74F8A8-0B60-A9D5-7F0D-D157F7ABB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5999"/>
            <a:ext cx="7543800" cy="49768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E14492-E4BF-9007-E91C-F6619F4BE15A}"/>
              </a:ext>
            </a:extLst>
          </p:cNvPr>
          <p:cNvSpPr txBox="1"/>
          <p:nvPr/>
        </p:nvSpPr>
        <p:spPr>
          <a:xfrm>
            <a:off x="838200" y="3048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Figure 1.1 Global Production, 1960-2020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20904-92AA-A5F2-5031-B8890E000768}"/>
              </a:ext>
            </a:extLst>
          </p:cNvPr>
          <p:cNvSpPr txBox="1"/>
          <p:nvPr/>
        </p:nvSpPr>
        <p:spPr>
          <a:xfrm>
            <a:off x="2286000" y="6214646"/>
            <a:ext cx="5943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The World Bank Group, World Development Indicators Online</a:t>
            </a:r>
            <a:r>
              <a:rPr lang="en-US" sz="1600" dirty="0">
                <a:effectLst/>
              </a:rPr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5437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0F75A-7A84-D5BB-469B-7F1397845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90600"/>
            <a:ext cx="7772400" cy="50603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21D208-8F27-2EBF-D073-FE60E7E82C5C}"/>
              </a:ext>
            </a:extLst>
          </p:cNvPr>
          <p:cNvSpPr txBox="1"/>
          <p:nvPr/>
        </p:nvSpPr>
        <p:spPr>
          <a:xfrm>
            <a:off x="838200" y="3048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Figure 1.2 Global Production per Capita, 1960-2020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362372-6233-293F-0351-94CF190EBC12}"/>
              </a:ext>
            </a:extLst>
          </p:cNvPr>
          <p:cNvSpPr txBox="1"/>
          <p:nvPr/>
        </p:nvSpPr>
        <p:spPr>
          <a:xfrm>
            <a:off x="2286000" y="6105786"/>
            <a:ext cx="6324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The World Bank Group, World Development Indicators Online</a:t>
            </a:r>
            <a:r>
              <a:rPr lang="en-US" sz="1600" dirty="0">
                <a:effectLst/>
              </a:rPr>
              <a:t> 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C0D6DD-69DD-4303-155D-C6655F9BB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60729"/>
            <a:ext cx="7772400" cy="51365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CA80DF-14A8-866F-3C46-BC8023037CD6}"/>
              </a:ext>
            </a:extLst>
          </p:cNvPr>
          <p:cNvSpPr txBox="1"/>
          <p:nvPr/>
        </p:nvSpPr>
        <p:spPr>
          <a:xfrm>
            <a:off x="990600" y="29732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Figure 1.3 Real GDP in Billions of Dollars (Constant 2010US$) in the U.S., 1850-2020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BEC4A8-2EAB-259C-C4B7-FEA30091374A}"/>
              </a:ext>
            </a:extLst>
          </p:cNvPr>
          <p:cNvSpPr txBox="1"/>
          <p:nvPr/>
        </p:nvSpPr>
        <p:spPr>
          <a:xfrm>
            <a:off x="2209800" y="5971871"/>
            <a:ext cx="5943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The World Bank Group, World Development Indicators Online</a:t>
            </a:r>
            <a:r>
              <a:rPr lang="en-US" sz="1600" dirty="0">
                <a:effectLst/>
              </a:rPr>
              <a:t> 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28E75C-D7E0-B092-3B61-DEBB103A6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34235"/>
            <a:ext cx="7772400" cy="5389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830E18-B603-1823-34DF-67CC9218B2F8}"/>
              </a:ext>
            </a:extLst>
          </p:cNvPr>
          <p:cNvSpPr txBox="1"/>
          <p:nvPr/>
        </p:nvSpPr>
        <p:spPr>
          <a:xfrm>
            <a:off x="914400" y="1524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Figure 1.4 Growth in Atmospheric Carbon Dioxide, 1815-2020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6FC58-5616-6090-ECAD-574EDDDD8B06}"/>
              </a:ext>
            </a:extLst>
          </p:cNvPr>
          <p:cNvSpPr txBox="1"/>
          <p:nvPr/>
        </p:nvSpPr>
        <p:spPr>
          <a:xfrm>
            <a:off x="1676400" y="6095424"/>
            <a:ext cx="6629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effectLst/>
                <a:latin typeface="+mj-lt"/>
                <a:ea typeface="Times New Roman" panose="02020603050405020304" pitchFamily="18" charset="0"/>
              </a:rPr>
              <a:t>Sources:</a:t>
            </a:r>
            <a:r>
              <a:rPr lang="en-GB" sz="1600" dirty="0">
                <a:effectLst/>
                <a:latin typeface="+mj-lt"/>
                <a:ea typeface="Times New Roman" panose="02020603050405020304" pitchFamily="18" charset="0"/>
              </a:rPr>
              <a:t> Carbon Dioxide Information Analysis </a:t>
            </a:r>
            <a:r>
              <a:rPr lang="en-GB" sz="1600" dirty="0" err="1">
                <a:effectLst/>
                <a:latin typeface="+mj-lt"/>
                <a:ea typeface="Times New Roman" panose="02020603050405020304" pitchFamily="18" charset="0"/>
              </a:rPr>
              <a:t>Center</a:t>
            </a:r>
            <a:r>
              <a:rPr lang="en-GB" sz="1600" dirty="0">
                <a:effectLst/>
                <a:latin typeface="+mj-lt"/>
                <a:ea typeface="Times New Roman" panose="02020603050405020304" pitchFamily="18" charset="0"/>
              </a:rPr>
              <a:t>, and National Oceanic and Atmospheric Administration Earth System Research Laboratory data.</a:t>
            </a:r>
            <a:r>
              <a:rPr lang="en-US" sz="1600" dirty="0">
                <a:effectLst/>
                <a:latin typeface="+mj-lt"/>
              </a:rPr>
              <a:t> 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3114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604488-DFDF-1BE8-2371-DFB4AE3BD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84838"/>
            <a:ext cx="7772400" cy="32883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2CD970-F781-E139-0637-A970C35E2EE3}"/>
              </a:ext>
            </a:extLst>
          </p:cNvPr>
          <p:cNvSpPr txBox="1"/>
          <p:nvPr/>
        </p:nvSpPr>
        <p:spPr>
          <a:xfrm>
            <a:off x="838200" y="3048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Figure 1.5 “Bathtub”-Style </a:t>
            </a:r>
            <a:r>
              <a:rPr lang="en-US" sz="2400" b="1"/>
              <a:t>Stock-Flow Diagram</a:t>
            </a:r>
            <a:endParaRPr 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2026</TotalTime>
  <Words>114</Words>
  <Application>Microsoft Macintosh PowerPoint</Application>
  <PresentationFormat>On-screen Show (4:3)</PresentationFormat>
  <Paragraphs>19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 CHAPTER 1 FIGURES</dc:title>
  <dc:creator>juchit01</dc:creator>
  <cp:lastModifiedBy>Pratistha Joshi</cp:lastModifiedBy>
  <cp:revision>57</cp:revision>
  <dcterms:created xsi:type="dcterms:W3CDTF">2013-02-13T17:10:56Z</dcterms:created>
  <dcterms:modified xsi:type="dcterms:W3CDTF">2022-12-26T13:50:55Z</dcterms:modified>
</cp:coreProperties>
</file>