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75" r:id="rId3"/>
    <p:sldId id="276" r:id="rId4"/>
    <p:sldId id="257" r:id="rId5"/>
    <p:sldId id="258" r:id="rId6"/>
    <p:sldId id="267" r:id="rId7"/>
    <p:sldId id="268" r:id="rId8"/>
    <p:sldId id="261" r:id="rId9"/>
    <p:sldId id="262" r:id="rId10"/>
    <p:sldId id="263" r:id="rId11"/>
    <p:sldId id="27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CFCFE9-6B4C-42CE-9F00-3866B6C6F7DB}" v="1" dt="2022-03-05T03:36:54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9" autoAdjust="0"/>
    <p:restoredTop sz="94679" autoAdjust="0"/>
  </p:normalViewPr>
  <p:slideViewPr>
    <p:cSldViewPr>
      <p:cViewPr varScale="1">
        <p:scale>
          <a:sx n="104" d="100"/>
          <a:sy n="104" d="100"/>
        </p:scale>
        <p:origin x="125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633CE-EB0B-4959-A98A-B7F5874378F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3BC77-2127-42DA-ABD6-8B8A78FB6D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8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18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79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69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27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46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59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\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9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BC77-2127-42DA-ABD6-8B8A78FB6DF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23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F11A5-609C-4288-AEB9-C32C1D406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34A80-1518-410C-BCA1-A874F3C3BF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52631-BB86-4A67-A99B-2CBB8E83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13EE4-7984-4963-B892-9C481C2C2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EDB2C-24C4-4E2E-88E7-E75983A00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07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7D154-8626-48AE-AE24-2F2D514F1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CEDC-1B63-4884-BF80-005BB49EA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6E0BF-0E7C-4594-8C4E-EC2B2979E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E6F55-0185-410F-8084-8C104F4D1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64663-E300-44CC-8A60-F68BBE540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24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D344-F837-4C66-8D23-8514CE101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1008C-A991-4716-B6DE-3A6056B73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D1D0F-7984-4245-BF3A-6DF896749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94B7-5E9A-41B6-B0DE-DE1D3A80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0A1AC-6352-4414-AB9A-C50102961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90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5C423-0D77-4B1C-924F-E7606CACF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82E5A-51F3-44A4-B493-6A5A7E91C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94174-75A7-4842-A856-CFBD48FA8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BD1D3-A662-4A52-8477-FDEEBBD2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0B6E7-2F59-4488-B1D8-F5EE4C4CC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E1448-6B72-43F5-BA6E-AE05D5D1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3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72E65-44F9-4966-8566-FE138800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C4B12-6D70-453A-8F94-21CFD2410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6D120A-D13B-48CA-9B44-F4D79FA2B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1496E4-379C-4EDF-A750-F38C651B1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BF756-E880-4E79-BF6F-43C3B91818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0A6ECB-9952-48D3-9C60-095D88D1D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21940-F778-4CD1-9763-BD99C5C02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4AB10C-32A4-4318-8913-EB3A670BD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63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6FFE-0BB1-4B8E-A70B-03B21C6C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A46B6E-0C09-4229-835B-B73B6D959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2AED7-1D14-4EFE-8689-BBF75FCA9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A73537-DFA1-44DC-BFE2-8571F83E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28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D339B-0AB2-46FC-982E-63BE3EC5C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50CFBA-2423-48CC-8DE0-A367F3DE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21F3A-D794-4E3C-A37F-244BCE70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6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2529C-0FAA-4BC1-9713-C0C1E5EB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55729-46E9-470F-9813-B521B1F8D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C368A-4748-46DF-9F1A-F0B3FE6B3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1B9EE-0918-4F52-A3D9-042D54EAC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013C29-A5F7-4706-8C6E-909A95DB1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F31F7A-DB18-4213-AC5F-57522379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33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4C81-2B40-4DC9-B839-8754645E5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5100C-44FF-4773-9C35-6BF618122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17EBD-09F4-44EB-ABA2-205E8C1A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B979C-001B-4E1D-9D5F-662BC1A0F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BB107-5D05-4F1C-9A5C-08C7ACDE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2BECD-72C7-4EFB-9EDC-86F9BE5F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198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2D23C-DC36-4164-BC64-A25F88A92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1B023-AD79-4B96-BE16-C01FCED6D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E5AFA-2291-4467-AF0E-9836B9B4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D84D3-4FA9-475E-BBFE-E1F2E65A0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8DB80-231B-4B71-A1D4-A8744788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10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085FB0-27F6-44B8-A126-30074942C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D5EB81-69D6-4299-9C87-4A56CF8F3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1B1AB-9535-4FA7-9CBC-24910F833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F5B2F-69C2-469D-AD10-9F21C10A4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B4685-9435-497C-8571-20DDDCCE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2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848B2-3AD1-4D81-BE8B-3B53FEA17DEE}" type="datetimeFigureOut">
              <a:rPr lang="en-US" smtClean="0"/>
              <a:pPr/>
              <a:t>12/27/22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4C728-BE1C-47B5-89BB-78F205217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E2BC12-1388-4F35-9099-01966C90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0BD3E-06D3-4ACD-B96C-D1D464A69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AB210-B40E-4553-9740-AF7263B1E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BEF96-7998-47D3-966F-57D433F73DCB}" type="datetimeFigureOut">
              <a:rPr lang="en-US" smtClean="0"/>
              <a:t>12/27/22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914EE-677E-4030-BA43-D51DFD1D9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E9FBF-FD97-43D4-BD2A-454A7669A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2BFCA-9622-4594-9F51-00A4B7632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2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9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>
                <a:solidFill>
                  <a:schemeClr val="bg1"/>
                </a:solidFill>
              </a:rPr>
              <a:t>Fiscal Policy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684F74-CF45-6BDF-357E-C6079EFE8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72390"/>
            <a:ext cx="8839200" cy="431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B32357-2C88-C6B5-04A3-8EF1C2152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219200"/>
            <a:ext cx="7315200" cy="465758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4BB8FDB-D217-1A02-660C-927600D82B16}"/>
              </a:ext>
            </a:extLst>
          </p:cNvPr>
          <p:cNvSpPr txBox="1"/>
          <p:nvPr/>
        </p:nvSpPr>
        <p:spPr>
          <a:xfrm>
            <a:off x="1752600" y="152400"/>
            <a:ext cx="6096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9.1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Increased Government Spending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E9FF28E-E1BD-5DD3-7334-C50A5462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942290"/>
            <a:ext cx="7543800" cy="59280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43F2675-D496-353A-B5C3-9FCAC0F9B318}"/>
              </a:ext>
            </a:extLst>
          </p:cNvPr>
          <p:cNvSpPr txBox="1"/>
          <p:nvPr/>
        </p:nvSpPr>
        <p:spPr>
          <a:xfrm>
            <a:off x="1066800" y="14416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 Macroeconomic Model with Government Spending and Taxes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2AF633-1C92-39BB-4EAB-AA5752095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927" y="1143000"/>
            <a:ext cx="6860172" cy="4989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FDD678-8C9D-58AE-BAEC-FFC3CEB55F42}"/>
              </a:ext>
            </a:extLst>
          </p:cNvPr>
          <p:cNvSpPr txBox="1"/>
          <p:nvPr/>
        </p:nvSpPr>
        <p:spPr>
          <a:xfrm>
            <a:off x="1410730" y="134830"/>
            <a:ext cx="65151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9.3a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United States Government Source of Funds, Fiscal Year 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984DB-050E-2DEB-33A7-0EA3C2B6ED05}"/>
              </a:ext>
            </a:extLst>
          </p:cNvPr>
          <p:cNvSpPr txBox="1"/>
          <p:nvPr/>
        </p:nvSpPr>
        <p:spPr>
          <a:xfrm>
            <a:off x="1181100" y="6132217"/>
            <a:ext cx="678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Office of Management and Budget, Historical Tables, 2021; Economic Report of the President,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658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86B7B4-202F-47DD-AAFE-C54FC37F5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139547"/>
            <a:ext cx="6334762" cy="48802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1523E8-8BA0-1B12-FFD3-02AED0917180}"/>
              </a:ext>
            </a:extLst>
          </p:cNvPr>
          <p:cNvSpPr txBox="1"/>
          <p:nvPr/>
        </p:nvSpPr>
        <p:spPr>
          <a:xfrm>
            <a:off x="1410730" y="134830"/>
            <a:ext cx="65151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9.3b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United States Government Source of Outlays, Fiscal Year 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5BC33A-CDC6-1813-ABD1-D02CDE677E8E}"/>
              </a:ext>
            </a:extLst>
          </p:cNvPr>
          <p:cNvSpPr txBox="1"/>
          <p:nvPr/>
        </p:nvSpPr>
        <p:spPr>
          <a:xfrm>
            <a:off x="1500899" y="6021861"/>
            <a:ext cx="6334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Office of Management and Budget, Historical Tables, 2021; Economic Report of the President, 2021.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58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599C9B-562E-C984-C9FD-2FDAE7CA5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003189"/>
            <a:ext cx="7086600" cy="49785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3E18F3-2F44-CF50-C5A2-370F40D90415}"/>
              </a:ext>
            </a:extLst>
          </p:cNvPr>
          <p:cNvSpPr txBox="1"/>
          <p:nvPr/>
        </p:nvSpPr>
        <p:spPr>
          <a:xfrm>
            <a:off x="1091514" y="166014"/>
            <a:ext cx="640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9.4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Federal Surplus or Deficit as a Percent of GDP, 1949–2020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42109A-D701-398E-CFA3-0AE323F2D577}"/>
              </a:ext>
            </a:extLst>
          </p:cNvPr>
          <p:cNvSpPr txBox="1"/>
          <p:nvPr/>
        </p:nvSpPr>
        <p:spPr>
          <a:xfrm>
            <a:off x="1701114" y="6324600"/>
            <a:ext cx="5181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Economic Report of the President, 2021, Table B-46.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8CE361-CCD7-192F-F4B8-DCBAE8895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052899"/>
            <a:ext cx="6629400" cy="4972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143552-8B2D-8610-97DE-D3FC042A327B}"/>
              </a:ext>
            </a:extLst>
          </p:cNvPr>
          <p:cNvSpPr txBox="1"/>
          <p:nvPr/>
        </p:nvSpPr>
        <p:spPr>
          <a:xfrm>
            <a:off x="762000" y="87868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9.5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Federal Outlays, Receipts, and Surplus/Deficit, as a Percent of GDP, 1980–2020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783156-A172-7CF1-3111-0C3D1BABB5D6}"/>
              </a:ext>
            </a:extLst>
          </p:cNvPr>
          <p:cNvSpPr txBox="1"/>
          <p:nvPr/>
        </p:nvSpPr>
        <p:spPr>
          <a:xfrm>
            <a:off x="1600200" y="6158984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Economic Report of the President, 2021, Table B-46.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6F87AF-2E5B-1C1D-5ADC-34A1D473D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25896"/>
            <a:ext cx="7620000" cy="5720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295EE1-5D6D-8A02-0B16-B1F39BCE0772}"/>
              </a:ext>
            </a:extLst>
          </p:cNvPr>
          <p:cNvSpPr txBox="1"/>
          <p:nvPr/>
        </p:nvSpPr>
        <p:spPr>
          <a:xfrm>
            <a:off x="1219200" y="74729"/>
            <a:ext cx="6248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9.6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Crowding Out in the Loanable Funds Market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CB17E-0943-6F02-6AE2-92918D99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52" y="457200"/>
            <a:ext cx="879609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7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F2DED7-BDF1-47BF-930F-DA2D73BBD8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36" y="1447800"/>
            <a:ext cx="6293161" cy="4343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57118-A7FD-7DA2-E513-F5E8DD5A0551}"/>
              </a:ext>
            </a:extLst>
          </p:cNvPr>
          <p:cNvSpPr txBox="1"/>
          <p:nvPr/>
        </p:nvSpPr>
        <p:spPr>
          <a:xfrm>
            <a:off x="1304716" y="228600"/>
            <a:ext cx="7086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9.7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 Reduction in the Proportional Tax Rate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747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5603</TotalTime>
  <Words>178</Words>
  <Application>Microsoft Macintosh PowerPoint</Application>
  <PresentationFormat>On-screen Show (4:3)</PresentationFormat>
  <Paragraphs>26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gdae_student01</dc:creator>
  <cp:lastModifiedBy>Pratistha Joshi</cp:lastModifiedBy>
  <cp:revision>75</cp:revision>
  <dcterms:created xsi:type="dcterms:W3CDTF">2013-04-12T20:09:57Z</dcterms:created>
  <dcterms:modified xsi:type="dcterms:W3CDTF">2022-12-28T00:57:15Z</dcterms:modified>
</cp:coreProperties>
</file>