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7" r:id="rId2"/>
    <p:sldId id="257" r:id="rId3"/>
    <p:sldId id="272" r:id="rId4"/>
    <p:sldId id="258" r:id="rId5"/>
    <p:sldId id="273" r:id="rId6"/>
    <p:sldId id="260" r:id="rId7"/>
    <p:sldId id="267" r:id="rId8"/>
    <p:sldId id="261" r:id="rId9"/>
    <p:sldId id="274" r:id="rId10"/>
    <p:sldId id="275" r:id="rId11"/>
    <p:sldId id="276" r:id="rId12"/>
    <p:sldId id="278" r:id="rId13"/>
    <p:sldId id="283" r:id="rId14"/>
    <p:sldId id="288" r:id="rId15"/>
    <p:sldId id="286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58"/>
    <p:restoredTop sz="94681"/>
  </p:normalViewPr>
  <p:slideViewPr>
    <p:cSldViewPr snapToGrid="0" snapToObjects="1">
      <p:cViewPr varScale="1">
        <p:scale>
          <a:sx n="92" d="100"/>
          <a:sy n="92" d="100"/>
        </p:scale>
        <p:origin x="200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E7095-0C85-0F4D-8C63-509EC6A0DCAA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D4350-87A5-0244-B49F-BF12948D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0BAD8-D3FE-D844-BE39-C5827F1F7935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FA1B0-B487-3E47-ADE7-739E9F8AB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0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0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6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2BEC-DD0D-E74B-91C7-40786882827C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C57AD-2CD7-DB4F-A34F-47614FC72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9406" y="857252"/>
            <a:ext cx="5759030" cy="5143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Chapter 12</a:t>
            </a: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Aggregate Supply, Aggregate Demand, and Inflation: Putting it All Together</a:t>
            </a:r>
          </a:p>
          <a:p>
            <a:endParaRPr lang="en-US" sz="3600" dirty="0"/>
          </a:p>
        </p:txBody>
      </p:sp>
      <p:pic>
        <p:nvPicPr>
          <p:cNvPr id="8" name="Content Placeholder 7" descr="Logo&#10;&#10;Description automatically generated with low confidence">
            <a:extLst>
              <a:ext uri="{FF2B5EF4-FFF2-40B4-BE49-F238E27FC236}">
                <a16:creationId xmlns:a16="http://schemas.microsoft.com/office/drawing/2014/main" id="{D4F4F05E-EBDD-1D76-AB81-EF2869D3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5" y="210589"/>
            <a:ext cx="4904587" cy="6389716"/>
          </a:xfrm>
        </p:spPr>
      </p:pic>
    </p:spTree>
    <p:extLst>
      <p:ext uri="{BB962C8B-B14F-4D97-AF65-F5344CB8AC3E}">
        <p14:creationId xmlns:p14="http://schemas.microsoft.com/office/powerpoint/2010/main" val="341098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13711"/>
            <a:ext cx="9116290" cy="6837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740" y="70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 The Aggregate Demand Curve</a:t>
            </a:r>
          </a:p>
        </p:txBody>
      </p:sp>
    </p:spTree>
    <p:extLst>
      <p:ext uri="{BB962C8B-B14F-4D97-AF65-F5344CB8AC3E}">
        <p14:creationId xmlns:p14="http://schemas.microsoft.com/office/powerpoint/2010/main" val="205251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002" y="-7496"/>
            <a:ext cx="9153995" cy="6865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054" y="109752"/>
            <a:ext cx="8478981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12.2 The Effect of Expansionary Fiscal Policy or Increase Confidence on the AD Curve</a:t>
            </a:r>
          </a:p>
        </p:txBody>
      </p:sp>
    </p:spTree>
    <p:extLst>
      <p:ext uri="{BB962C8B-B14F-4D97-AF65-F5344CB8AC3E}">
        <p14:creationId xmlns:p14="http://schemas.microsoft.com/office/powerpoint/2010/main" val="10158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244" y="34766"/>
            <a:ext cx="9097645" cy="6823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12.3 The Aggregate Supply Curve</a:t>
            </a:r>
          </a:p>
        </p:txBody>
      </p:sp>
    </p:spTree>
    <p:extLst>
      <p:ext uri="{BB962C8B-B14F-4D97-AF65-F5344CB8AC3E}">
        <p14:creationId xmlns:p14="http://schemas.microsoft.com/office/powerpoint/2010/main" val="154934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6836" y="119922"/>
            <a:ext cx="7495309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12.4 The Effect of an Increase in Inflationary Expectations on the Aggregate Supply Curve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5" y="1072304"/>
            <a:ext cx="6313625" cy="564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9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58" y="-28663"/>
            <a:ext cx="9182217" cy="68866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12.5: A Beneficial Supply Shock: Expansion of Output Capacity</a:t>
            </a:r>
          </a:p>
        </p:txBody>
      </p:sp>
    </p:spTree>
    <p:extLst>
      <p:ext uri="{BB962C8B-B14F-4D97-AF65-F5344CB8AC3E}">
        <p14:creationId xmlns:p14="http://schemas.microsoft.com/office/powerpoint/2010/main" val="196850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25" y="0"/>
            <a:ext cx="9004093" cy="6753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95" y="0"/>
            <a:ext cx="11652354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12.6 Aggregate Demand and Supply Equilibrium in Recession</a:t>
            </a:r>
          </a:p>
        </p:txBody>
      </p:sp>
    </p:spTree>
    <p:extLst>
      <p:ext uri="{BB962C8B-B14F-4D97-AF65-F5344CB8AC3E}">
        <p14:creationId xmlns:p14="http://schemas.microsoft.com/office/powerpoint/2010/main" val="12736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17" y="186885"/>
            <a:ext cx="8827697" cy="66207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6" y="834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12.7 Expansionary Fiscal Policy in Response to a Recession </a:t>
            </a:r>
          </a:p>
        </p:txBody>
      </p:sp>
    </p:spTree>
    <p:extLst>
      <p:ext uri="{BB962C8B-B14F-4D97-AF65-F5344CB8AC3E}">
        <p14:creationId xmlns:p14="http://schemas.microsoft.com/office/powerpoint/2010/main" val="193754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67" y="0"/>
            <a:ext cx="9143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12.8 A Greater Expansion of Aggregate Demand</a:t>
            </a:r>
          </a:p>
        </p:txBody>
      </p:sp>
    </p:spTree>
    <p:extLst>
      <p:ext uri="{BB962C8B-B14F-4D97-AF65-F5344CB8AC3E}">
        <p14:creationId xmlns:p14="http://schemas.microsoft.com/office/powerpoint/2010/main" val="6157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139" y="484164"/>
            <a:ext cx="8498448" cy="6373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26" y="0"/>
            <a:ext cx="12039274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12.9 Excessively High Aggregate Demand Causes Inflation</a:t>
            </a:r>
          </a:p>
        </p:txBody>
      </p:sp>
    </p:spTree>
    <p:extLst>
      <p:ext uri="{BB962C8B-B14F-4D97-AF65-F5344CB8AC3E}">
        <p14:creationId xmlns:p14="http://schemas.microsoft.com/office/powerpoint/2010/main" val="19309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320" y="-318655"/>
            <a:ext cx="9809019" cy="7356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12.10 The Phillips Curve in the 1960s</a:t>
            </a:r>
          </a:p>
        </p:txBody>
      </p:sp>
    </p:spTree>
    <p:extLst>
      <p:ext uri="{BB962C8B-B14F-4D97-AF65-F5344CB8AC3E}">
        <p14:creationId xmlns:p14="http://schemas.microsoft.com/office/powerpoint/2010/main" val="13022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327" y="-16245"/>
            <a:ext cx="9019521" cy="6764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39" y="0"/>
            <a:ext cx="11339733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12.11: “Stagflation”- A Combination of Unemployment and Inflation</a:t>
            </a:r>
          </a:p>
        </p:txBody>
      </p:sp>
    </p:spTree>
    <p:extLst>
      <p:ext uri="{BB962C8B-B14F-4D97-AF65-F5344CB8AC3E}">
        <p14:creationId xmlns:p14="http://schemas.microsoft.com/office/powerpoint/2010/main" val="159922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01" y="63052"/>
            <a:ext cx="9059931" cy="67949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12.12 The Effects of the Fed’s “Tight Money” Policy in the 1980s</a:t>
            </a:r>
          </a:p>
        </p:txBody>
      </p:sp>
    </p:spTree>
    <p:extLst>
      <p:ext uri="{BB962C8B-B14F-4D97-AF65-F5344CB8AC3E}">
        <p14:creationId xmlns:p14="http://schemas.microsoft.com/office/powerpoint/2010/main" val="107760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E7DC-CC70-524F-F8C7-EDE71250A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691" y="457200"/>
            <a:ext cx="10515600" cy="103909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Figure 12.13: A Policy Response to Inflation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99AE79-6DBC-0B98-4AB3-917A45595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45"/>
          <a:stretch/>
        </p:blipFill>
        <p:spPr>
          <a:xfrm>
            <a:off x="3054928" y="1870363"/>
            <a:ext cx="6553200" cy="476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3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85" y="159499"/>
            <a:ext cx="8589364" cy="6442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-1172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12.14 The Effects of Technological Innovation and Increased Efficiency</a:t>
            </a:r>
          </a:p>
        </p:txBody>
      </p:sp>
    </p:spTree>
    <p:extLst>
      <p:ext uri="{BB962C8B-B14F-4D97-AF65-F5344CB8AC3E}">
        <p14:creationId xmlns:p14="http://schemas.microsoft.com/office/powerpoint/2010/main" val="139418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8634-4061-FA6F-4646-5BFBBCC7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662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+mn-lt"/>
              </a:rPr>
              <a:t>Figure 12.15 The Classical View of AS/AD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309ADC-40AA-DDCE-F6EA-88FA10123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88" y="1301749"/>
            <a:ext cx="7519276" cy="521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8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166</Words>
  <Application>Microsoft Macintosh PowerPoint</Application>
  <PresentationFormat>Widescreen</PresentationFormat>
  <Paragraphs>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Figure 12.1 The Aggregate Demand Curve</vt:lpstr>
      <vt:lpstr>Figure 12.2 The Effect of Expansionary Fiscal Policy or Increase Confidence on the AD Curve</vt:lpstr>
      <vt:lpstr>Figure 12.3 The Aggregate Supply Curve</vt:lpstr>
      <vt:lpstr>Figure 12.4 The Effect of an Increase in Inflationary Expectations on the Aggregate Supply Curve</vt:lpstr>
      <vt:lpstr>Figure 12.5: A Beneficial Supply Shock: Expansion of Output Capacity</vt:lpstr>
      <vt:lpstr>Figure 12.6 Aggregate Demand and Supply Equilibrium in Recession</vt:lpstr>
      <vt:lpstr>Figure 12.7 Expansionary Fiscal Policy in Response to a Recession </vt:lpstr>
      <vt:lpstr>Figure 12.8 A Greater Expansion of Aggregate Demand</vt:lpstr>
      <vt:lpstr>Figure 12.9 Excessively High Aggregate Demand Causes Inflation</vt:lpstr>
      <vt:lpstr>Figure 12.10 The Phillips Curve in the 1960s</vt:lpstr>
      <vt:lpstr>Figure 12.11: “Stagflation”- A Combination of Unemployment and Inflation</vt:lpstr>
      <vt:lpstr>Figure 12.12 The Effects of the Fed’s “Tight Money” Policy in the 1980s</vt:lpstr>
      <vt:lpstr>Figure 12.13: A Policy Response to Inflation</vt:lpstr>
      <vt:lpstr>Figure 12.14 The Effects of Technological Innovation and Increased Efficiency</vt:lpstr>
      <vt:lpstr>Figure 12.15 The Classical View of AS/AD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</dc:title>
  <dc:creator>hannahjoy803@gmail.com</dc:creator>
  <cp:lastModifiedBy>Pratistha Joshi</cp:lastModifiedBy>
  <cp:revision>93</cp:revision>
  <dcterms:created xsi:type="dcterms:W3CDTF">2018-10-26T03:08:06Z</dcterms:created>
  <dcterms:modified xsi:type="dcterms:W3CDTF">2022-12-28T14:03:54Z</dcterms:modified>
</cp:coreProperties>
</file>