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5" r:id="rId2"/>
    <p:sldId id="26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1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/>
    <p:restoredTop sz="94673"/>
  </p:normalViewPr>
  <p:slideViewPr>
    <p:cSldViewPr snapToGrid="0">
      <p:cViewPr varScale="1">
        <p:scale>
          <a:sx n="59" d="100"/>
          <a:sy n="59" d="100"/>
        </p:scale>
        <p:origin x="8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7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Markets for Labor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7.1  An Individual Firm’s Labor Demand Curve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81" y="874480"/>
            <a:ext cx="7640437" cy="58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7.2  Upward-Sloping Labor Supply Curve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282" y="1111623"/>
            <a:ext cx="7203435" cy="55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7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7.3  Backward-bending Individual Labor Supply Curve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95" y="1021976"/>
            <a:ext cx="7587009" cy="558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0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7.4  The Labor Market for Real Estate Agents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874" y="989494"/>
            <a:ext cx="7232251" cy="586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2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7.5 Unemployment due to Minimum Wage Regulations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965" y="874480"/>
            <a:ext cx="8231589" cy="592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7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7.6  Union Membership in the United States, 1950–2018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185646"/>
            <a:ext cx="11116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Sources:</a:t>
            </a:r>
            <a:r>
              <a:rPr lang="en-US" dirty="0"/>
              <a:t> Mayer, Gerald. 2004. “Union Membership Trends in the United States.” Congressional Research Service, Washington, DC. U.S. Bureau of Labor Statistics, 2019.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059" y="874480"/>
            <a:ext cx="6238115" cy="531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3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270" y="533772"/>
            <a:ext cx="10515600" cy="537931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Figure 7.7  Median Weekly Earnings, Select Groups of U.S. Workers, Age 25 and Over, 2018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53714"/>
            <a:ext cx="1111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</a:t>
            </a:r>
            <a:r>
              <a:rPr lang="en-US" dirty="0"/>
              <a:t> U.S. Bureau of Labor Statistics, 2019.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918" y="959144"/>
            <a:ext cx="6275294" cy="557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5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5320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7.8 Labor Force Participation Rates, 1960-2018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53714"/>
            <a:ext cx="1111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U.S. Bureau of Labor Statistics, 2019.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83" y="673251"/>
            <a:ext cx="7060674" cy="582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270" y="40826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7.9 Average Annual Hours Worked, Select Countries, 2018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53714"/>
            <a:ext cx="1111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</a:t>
            </a:r>
            <a:r>
              <a:rPr lang="en-US" dirty="0"/>
              <a:t> OECD, OECD. Stat, “Average Annual Hours Actually Worked per Worker.”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07" y="1021175"/>
            <a:ext cx="7123219" cy="548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3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270" y="533772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7.10 Real Nonfarm Median Wages and Labor Productivity, 1947-2018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53714"/>
            <a:ext cx="1111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</a:t>
            </a:r>
            <a:r>
              <a:rPr lang="en-US" dirty="0"/>
              <a:t> OECD, OECD. Stat, “Average Annual Hours Actually Worked per Worker.”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94" y="1071703"/>
            <a:ext cx="7191190" cy="52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96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270" y="533772"/>
            <a:ext cx="10515600" cy="537931"/>
          </a:xfrm>
        </p:spPr>
        <p:txBody>
          <a:bodyPr>
            <a:noAutofit/>
          </a:bodyPr>
          <a:lstStyle/>
          <a:p>
            <a:r>
              <a:rPr lang="en-US" sz="2500" b="1" dirty="0"/>
              <a:t>Figure 7.11  Real Median Weekly Wages Versus Real Corporate Profits, United States, 1980-2018</a:t>
            </a:r>
            <a:endParaRPr lang="en-US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184773"/>
            <a:ext cx="11116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Sources:</a:t>
            </a:r>
            <a:r>
              <a:rPr lang="en-US" dirty="0"/>
              <a:t> U.S. Bureau of Economic Analysis, National Income and Products Accounts, Corporate Profits before Tax, Table 6.17; U.S. Bureau of Labor Statistics, Weekly and Hourly Earnings Data from the Current Population Survey.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03" y="1237222"/>
            <a:ext cx="6582220" cy="493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46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263</Words>
  <Application>Microsoft Office PowerPoint</Application>
  <PresentationFormat>Widescreen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Chapter 7  Markets for Labor </vt:lpstr>
      <vt:lpstr>Figure 7.1  An Individual Firm’s Labor Demand Curve</vt:lpstr>
      <vt:lpstr>Figure 7.2  Upward-Sloping Labor Supply Curve</vt:lpstr>
      <vt:lpstr>Figure 7.3  Backward-bending Individual Labor Supply Curve</vt:lpstr>
      <vt:lpstr>Figure 7.4  The Labor Market for Real Estate Agents</vt:lpstr>
      <vt:lpstr>Figure 7.5 Unemployment due to Minimum Wage Regulations</vt:lpstr>
      <vt:lpstr>Figure 7.6  Union Membership in the United States, 1950–2018</vt:lpstr>
      <vt:lpstr>Figure 7.7  Median Weekly Earnings, Select Groups of U.S. Workers, Age 25 and Over, 2018</vt:lpstr>
      <vt:lpstr>Figure 7.8 Labor Force Participation Rates, 1960-2018</vt:lpstr>
      <vt:lpstr>Figure 7.9 Average Annual Hours Worked, Select Countries, 2018</vt:lpstr>
      <vt:lpstr>Figure 7.10 Real Nonfarm Median Wages and Labor Productivity, 1947-2018</vt:lpstr>
      <vt:lpstr>Figure 7.11  Real Median Weekly Wages Versus Real Corporate Profits, United States, 1980-2018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42</cp:revision>
  <cp:lastPrinted>2020-05-25T17:21:26Z</cp:lastPrinted>
  <dcterms:created xsi:type="dcterms:W3CDTF">2018-11-14T16:53:11Z</dcterms:created>
  <dcterms:modified xsi:type="dcterms:W3CDTF">2020-07-08T18:39:46Z</dcterms:modified>
</cp:coreProperties>
</file>