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3" r:id="rId2"/>
    <p:sldId id="267" r:id="rId3"/>
    <p:sldId id="274" r:id="rId4"/>
    <p:sldId id="273" r:id="rId5"/>
    <p:sldId id="275" r:id="rId6"/>
    <p:sldId id="280" r:id="rId7"/>
    <p:sldId id="276" r:id="rId8"/>
    <p:sldId id="281" r:id="rId9"/>
    <p:sldId id="282" r:id="rId10"/>
    <p:sldId id="277" r:id="rId11"/>
    <p:sldId id="278" r:id="rId12"/>
    <p:sldId id="2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Mirviss" initials="HM" lastIdx="1" clrIdx="0"/>
  <p:cmAuthor id="2" name="Hannah Mirviss" initials="HM [2]" lastIdx="1" clrIdx="1"/>
  <p:cmAuthor id="3" name="Hannah Mirviss" initials="HM [2] [2]" lastIdx="1" clrIdx="2"/>
  <p:cmAuthor id="4" name="Hannah Mirviss" initials="HM [2] [3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6"/>
    <p:restoredTop sz="94673"/>
  </p:normalViewPr>
  <p:slideViewPr>
    <p:cSldViewPr snapToGrid="0">
      <p:cViewPr varScale="1">
        <p:scale>
          <a:sx n="59" d="100"/>
          <a:sy n="59" d="100"/>
        </p:scale>
        <p:origin x="8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46779-1BC3-4A44-86B6-F2543A49829D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5266-6A5E-9B48-B7CF-2B46F6FC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3B77-E1F4-49B5-9CE4-BA6870B1810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3F3E5-AB8C-4B4B-9D50-3B0E29DF5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9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4F8C6-7C61-4179-987D-4E2701E91FF7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3A6F-5D2A-42BB-ABD7-CC7A1335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29A09B-EAE8-46F9-92F7-0666E6EA60E7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BA4F3E"/>
          </a:solidFill>
          <a:ln>
            <a:solidFill>
              <a:srgbClr val="C372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5A00B-9748-4C46-93C5-B1F4DD22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0313" y="947057"/>
            <a:ext cx="5354629" cy="5192486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Chapter 6</a:t>
            </a: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5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Market Structure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C5E8A19-F22D-475F-A43B-F8FFFF1AD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3" y="0"/>
            <a:ext cx="477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6.1  The Demand Curve for a Perfectly Competitive Seller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035" y="1033295"/>
            <a:ext cx="7591930" cy="577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9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400" b="1" dirty="0"/>
              <a:t>Figure 6.2  Total Revenues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55" y="874480"/>
            <a:ext cx="7923890" cy="59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8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rmAutofit/>
          </a:bodyPr>
          <a:lstStyle/>
          <a:p>
            <a:r>
              <a:rPr lang="en-US" sz="2500" b="1" dirty="0"/>
              <a:t>Table 6.1 Profit Maximization, Based on Analysis of Total Costs and Total Revenues</a:t>
            </a:r>
            <a:endParaRPr lang="en-US" sz="25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" y="1370869"/>
            <a:ext cx="10918200" cy="442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75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9916886" cy="537931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Figure 6.3  Profit Maximization, Based on Analysis of Total Costs and Total Revenues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312" y="1003604"/>
            <a:ext cx="7712661" cy="582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63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Autofit/>
          </a:bodyPr>
          <a:lstStyle/>
          <a:p>
            <a:r>
              <a:rPr lang="en-US" sz="2500" b="1" dirty="0"/>
              <a:t>Table 6.2  Profit Maximization, Based on Analysis of Marginal Costs and Marginal Revenues</a:t>
            </a:r>
            <a:endParaRPr lang="en-US" sz="2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20" y="1366175"/>
            <a:ext cx="9805126" cy="45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72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6.4  Profit Maximization Based on Marginal Analysis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483" y="874480"/>
            <a:ext cx="7754540" cy="578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8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rmAutofit/>
          </a:bodyPr>
          <a:lstStyle/>
          <a:p>
            <a:r>
              <a:rPr lang="en-US" sz="2500" b="1" dirty="0"/>
              <a:t>Table 6.3  Impact of a Decrease in Corn Prices</a:t>
            </a:r>
            <a:endParaRPr lang="en-US" sz="2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" y="1318617"/>
            <a:ext cx="10887155" cy="435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40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336549"/>
            <a:ext cx="11071274" cy="537931"/>
          </a:xfrm>
        </p:spPr>
        <p:txBody>
          <a:bodyPr>
            <a:normAutofit/>
          </a:bodyPr>
          <a:lstStyle/>
          <a:p>
            <a:r>
              <a:rPr lang="en-US" sz="2500" b="1" dirty="0"/>
              <a:t>Table 6.4  Total and Marginal Revenue for a Monopolist</a:t>
            </a:r>
            <a:endParaRPr lang="en-US" sz="2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23" y="1591394"/>
            <a:ext cx="11468605" cy="428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29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6.5  Profit Maximization for a Monopoly Firm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04" y="1090769"/>
            <a:ext cx="8765791" cy="576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49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49"/>
            <a:ext cx="10515600" cy="537931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Figure 6.6  The Effect of Firm Entry on the Demand Curve for a Monopolistically </a:t>
            </a:r>
            <a:br>
              <a:rPr lang="en-US" sz="2800" dirty="0"/>
            </a:br>
            <a:r>
              <a:rPr lang="en-US" sz="2800" b="1" dirty="0"/>
              <a:t>Competitive Firm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567" y="1123406"/>
            <a:ext cx="7416866" cy="573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5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172" y="129720"/>
            <a:ext cx="10515600" cy="537931"/>
          </a:xfrm>
        </p:spPr>
        <p:txBody>
          <a:bodyPr>
            <a:normAutofit/>
          </a:bodyPr>
          <a:lstStyle/>
          <a:p>
            <a:r>
              <a:rPr lang="en-US" sz="2800" b="1" dirty="0"/>
              <a:t>Figure 6.7  Concentration Ratios for Select Industries, United States, 2012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435" y="851154"/>
            <a:ext cx="8037129" cy="59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50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126</Words>
  <Application>Microsoft Office PowerPoint</Application>
  <PresentationFormat>Widescreen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Chapter 6  Market Structure </vt:lpstr>
      <vt:lpstr>Figure 6.1  The Demand Curve for a Perfectly Competitive Seller</vt:lpstr>
      <vt:lpstr>Figure 6.2  Total Revenues</vt:lpstr>
      <vt:lpstr>Table 6.1 Profit Maximization, Based on Analysis of Total Costs and Total Revenues</vt:lpstr>
      <vt:lpstr>Figure 6.3  Profit Maximization, Based on Analysis of Total Costs and Total Revenues</vt:lpstr>
      <vt:lpstr>Table 6.2  Profit Maximization, Based on Analysis of Marginal Costs and Marginal Revenues</vt:lpstr>
      <vt:lpstr>Figure 6.4  Profit Maximization Based on Marginal Analysis</vt:lpstr>
      <vt:lpstr>Table 6.3  Impact of a Decrease in Corn Prices</vt:lpstr>
      <vt:lpstr>Table 6.4  Total and Marginal Revenue for a Monopolist</vt:lpstr>
      <vt:lpstr>Figure 6.5  Profit Maximization for a Monopoly Firm</vt:lpstr>
      <vt:lpstr>Figure 6.6  The Effect of Firm Entry on the Demand Curve for a Monopolistically  Competitive Firm</vt:lpstr>
      <vt:lpstr>Figure 6.7  Concentration Ratios for Select Industries, United States, 2012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Figures</dc:title>
  <dc:creator>Rajkarnikar, Pratistha Joshi</dc:creator>
  <cp:lastModifiedBy>Pratistha Joshi</cp:lastModifiedBy>
  <cp:revision>41</cp:revision>
  <cp:lastPrinted>2020-05-25T17:21:26Z</cp:lastPrinted>
  <dcterms:created xsi:type="dcterms:W3CDTF">2018-11-14T16:53:11Z</dcterms:created>
  <dcterms:modified xsi:type="dcterms:W3CDTF">2020-07-08T18:35:51Z</dcterms:modified>
</cp:coreProperties>
</file>