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4" r:id="rId2"/>
    <p:sldId id="273" r:id="rId3"/>
    <p:sldId id="280" r:id="rId4"/>
    <p:sldId id="267" r:id="rId5"/>
    <p:sldId id="281" r:id="rId6"/>
    <p:sldId id="274" r:id="rId7"/>
    <p:sldId id="275" r:id="rId8"/>
    <p:sldId id="282" r:id="rId9"/>
    <p:sldId id="276" r:id="rId10"/>
    <p:sldId id="283" r:id="rId11"/>
    <p:sldId id="277" r:id="rId12"/>
    <p:sldId id="27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1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6"/>
    <p:restoredTop sz="94673"/>
  </p:normalViewPr>
  <p:slideViewPr>
    <p:cSldViewPr snapToGrid="0">
      <p:cViewPr varScale="1">
        <p:scale>
          <a:sx n="59" d="100"/>
          <a:sy n="59" d="100"/>
        </p:scale>
        <p:origin x="8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5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>
                <a:solidFill>
                  <a:schemeClr val="bg1">
                    <a:lumMod val="95000"/>
                  </a:schemeClr>
                </a:solidFill>
              </a:rPr>
              <a:t>Production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363" y="184149"/>
            <a:ext cx="11071274" cy="537931"/>
          </a:xfrm>
        </p:spPr>
        <p:txBody>
          <a:bodyPr>
            <a:normAutofit/>
          </a:bodyPr>
          <a:lstStyle/>
          <a:p>
            <a:r>
              <a:rPr lang="en-US" sz="2000" b="1" dirty="0"/>
              <a:t>Table 5.1  Gail’s Cost of Farming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181" y="690331"/>
            <a:ext cx="6741864" cy="59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465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6" y="336549"/>
            <a:ext cx="11071274" cy="537931"/>
          </a:xfrm>
        </p:spPr>
        <p:txBody>
          <a:bodyPr>
            <a:normAutofit/>
          </a:bodyPr>
          <a:lstStyle/>
          <a:p>
            <a:r>
              <a:rPr lang="en-US" sz="2000" b="1" dirty="0"/>
              <a:t>Table 5.2  Corn Production Function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3EBAC0-8A04-40D0-8565-8DE55DF50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469" y="1345124"/>
            <a:ext cx="6639119" cy="446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72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5.1  Corn Production Function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B8BD99-0FAB-4191-8402-F49468A02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029" y="874480"/>
            <a:ext cx="8251767" cy="570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93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6" y="336549"/>
            <a:ext cx="11071274" cy="537931"/>
          </a:xfrm>
        </p:spPr>
        <p:txBody>
          <a:bodyPr>
            <a:normAutofit/>
          </a:bodyPr>
          <a:lstStyle/>
          <a:p>
            <a:r>
              <a:rPr lang="en-US" sz="2000" b="1" dirty="0"/>
              <a:t>Table 5.3  Calculating Marginal Product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26" y="1323264"/>
            <a:ext cx="11800114" cy="438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90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Figure 5.2  Total Product Curves with Constant and Increasing Marginal Returns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874480"/>
            <a:ext cx="103378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86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9916886" cy="537931"/>
          </a:xfrm>
        </p:spPr>
        <p:txBody>
          <a:bodyPr>
            <a:normAutofit fontScale="90000"/>
          </a:bodyPr>
          <a:lstStyle/>
          <a:p>
            <a:r>
              <a:rPr lang="en-US" sz="2800" b="1"/>
              <a:t>Figure 5.3  A Total Product Curve with Increasing, Constant, and Decreasing Marginal Returns</a:t>
            </a:r>
            <a:endParaRPr lang="en-US" sz="28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06" y="874480"/>
            <a:ext cx="8868853" cy="59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63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6" y="336549"/>
            <a:ext cx="11071274" cy="537931"/>
          </a:xfrm>
        </p:spPr>
        <p:txBody>
          <a:bodyPr>
            <a:normAutofit/>
          </a:bodyPr>
          <a:lstStyle/>
          <a:p>
            <a:r>
              <a:rPr lang="en-US" sz="2000" b="1" dirty="0"/>
              <a:t>Table 5.4  Cost of Corn Production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6500"/>
            <a:ext cx="12192000" cy="444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34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5.4  Total Cost Curve for Corn Production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874480"/>
            <a:ext cx="8045023" cy="588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8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6" y="336549"/>
            <a:ext cx="11071274" cy="537931"/>
          </a:xfrm>
        </p:spPr>
        <p:txBody>
          <a:bodyPr>
            <a:normAutofit/>
          </a:bodyPr>
          <a:lstStyle/>
          <a:p>
            <a:r>
              <a:rPr lang="en-US" sz="2000" b="1" dirty="0"/>
              <a:t>Table 5.5  Marginal Cost of Corn Production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900"/>
            <a:ext cx="12192000" cy="490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0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5.5  Relationship Between Total and Marginal Costs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932" y="896251"/>
            <a:ext cx="6686136" cy="584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49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5.6  Long-Run Average Costs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873" y="856170"/>
            <a:ext cx="8928254" cy="600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5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87</Words>
  <Application>Microsoft Office PowerPoint</Application>
  <PresentationFormat>Widescreen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Chapter 5  Production </vt:lpstr>
      <vt:lpstr>Table 5.1  Gail’s Cost of Farming</vt:lpstr>
      <vt:lpstr>Table 5.2  Corn Production Function</vt:lpstr>
      <vt:lpstr>Figure 5.1  Corn Production Function</vt:lpstr>
      <vt:lpstr>Table 5.3  Calculating Marginal Product</vt:lpstr>
      <vt:lpstr>Figure 5.2  Total Product Curves with Constant and Increasing Marginal Returns</vt:lpstr>
      <vt:lpstr>Figure 5.3  A Total Product Curve with Increasing, Constant, and Decreasing Marginal Returns</vt:lpstr>
      <vt:lpstr>Table 5.4  Cost of Corn Production</vt:lpstr>
      <vt:lpstr>Figure 5.4  Total Cost Curve for Corn Production</vt:lpstr>
      <vt:lpstr>Table 5.5  Marginal Cost of Corn Production</vt:lpstr>
      <vt:lpstr>Figure 5.5  Relationship Between Total and Marginal Costs</vt:lpstr>
      <vt:lpstr>Figure 5.6  Long-Run Average Costs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36</cp:revision>
  <dcterms:created xsi:type="dcterms:W3CDTF">2018-11-14T16:53:11Z</dcterms:created>
  <dcterms:modified xsi:type="dcterms:W3CDTF">2020-07-08T18:20:43Z</dcterms:modified>
</cp:coreProperties>
</file>