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2" r:id="rId2"/>
    <p:sldId id="275" r:id="rId3"/>
    <p:sldId id="276" r:id="rId4"/>
    <p:sldId id="277" r:id="rId5"/>
    <p:sldId id="278" r:id="rId6"/>
    <p:sldId id="279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3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/>
    <p:restoredTop sz="94673"/>
  </p:normalViewPr>
  <p:slideViewPr>
    <p:cSldViewPr snapToGrid="0">
      <p:cViewPr varScale="1">
        <p:scale>
          <a:sx n="59" d="100"/>
          <a:sy n="59" d="100"/>
        </p:scale>
        <p:origin x="8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11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Money and Monetary Policy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11.1 The Liquidity Continuum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371600"/>
            <a:ext cx="11303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5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Table 11.1 Money Multiplier Effect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6886E0-B010-4FE6-A564-6CE1D6623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327" y="1086165"/>
            <a:ext cx="9053345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70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/>
              <a:t>Figure 11.2a The Market for Federal Funds</a:t>
            </a:r>
            <a:endParaRPr lang="en-US" sz="28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72" y="874480"/>
            <a:ext cx="8021569" cy="583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11.2b An Open Market Purchase Lowers the Federal Funds Rate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32" y="808655"/>
            <a:ext cx="8200736" cy="604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71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11.3 The Investment Schedule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045" y="874480"/>
            <a:ext cx="6845729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50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11.4 An Increase in Investor Confidence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874480"/>
            <a:ext cx="76708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72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11.5 Monetary Policy, 2000–2019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876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Source: </a:t>
            </a:r>
            <a:r>
              <a:rPr lang="en-US"/>
              <a:t>Federal Reserve and Bureau of Economic Analysis, 2019.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064" y="770446"/>
            <a:ext cx="9381565" cy="582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17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11686</TotalTime>
  <Words>67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Chapter 11  Money and Monetary Policy </vt:lpstr>
      <vt:lpstr>Figure 11.1 The Liquidity Continuum</vt:lpstr>
      <vt:lpstr>Table 11.1 Money Multiplier Effect</vt:lpstr>
      <vt:lpstr>Figure 11.2a The Market for Federal Funds</vt:lpstr>
      <vt:lpstr>Figure 11.2b An Open Market Purchase Lowers the Federal Funds Rate</vt:lpstr>
      <vt:lpstr>Figure 11.3 The Investment Schedule</vt:lpstr>
      <vt:lpstr>Figure 11.4 An Increase in Investor Confidence</vt:lpstr>
      <vt:lpstr>Figure 11.5 Monetary Policy, 2000–2019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52</cp:revision>
  <cp:lastPrinted>2020-05-25T17:21:26Z</cp:lastPrinted>
  <dcterms:created xsi:type="dcterms:W3CDTF">2018-11-14T16:53:11Z</dcterms:created>
  <dcterms:modified xsi:type="dcterms:W3CDTF">2020-07-08T20:39:21Z</dcterms:modified>
</cp:coreProperties>
</file>