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5" r:id="rId2"/>
    <p:sldId id="256" r:id="rId3"/>
    <p:sldId id="257" r:id="rId4"/>
    <p:sldId id="258" r:id="rId5"/>
    <p:sldId id="259" r:id="rId6"/>
    <p:sldId id="262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76" r:id="rId15"/>
    <p:sldId id="268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87"/>
  </p:normalViewPr>
  <p:slideViewPr>
    <p:cSldViewPr snapToGrid="0" snapToObjects="1">
      <p:cViewPr varScale="1">
        <p:scale>
          <a:sx n="90" d="100"/>
          <a:sy n="90" d="100"/>
        </p:scale>
        <p:origin x="23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5BC95-80FB-FA41-BF55-609FBB5DB831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12C4C-D3A2-6748-9C93-010F451A2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821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2A4BF-09A1-394D-B98C-F9EA063D7FDA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4011D-F96C-7744-9A13-D86B40AF9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95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4011D-F96C-7744-9A13-D86B40AF96C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43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477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21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96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82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95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87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97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77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082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900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658D0-782F-554B-88B2-4843B6972E9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92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/>
              <a:t>Chapter 4:</a:t>
            </a:r>
            <a:endParaRPr lang="en-US" altLang="en-US" sz="6600" dirty="0"/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Supply and Demand</a:t>
            </a:r>
            <a:endParaRPr lang="en-US" sz="5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8E1B5E-004F-1543-9BF4-D77A9CBBE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57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892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88" y="2427514"/>
            <a:ext cx="11829140" cy="177437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4.1 Supply Schedule for Cups of Coffee </a:t>
            </a:r>
          </a:p>
        </p:txBody>
      </p:sp>
    </p:spTree>
    <p:extLst>
      <p:ext uri="{BB962C8B-B14F-4D97-AF65-F5344CB8AC3E}">
        <p14:creationId xmlns:p14="http://schemas.microsoft.com/office/powerpoint/2010/main" val="322183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378" y="881607"/>
            <a:ext cx="7573108" cy="5679831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24132" y="1119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4.1 Market Supply Curve for Cups of Coffee</a:t>
            </a:r>
          </a:p>
        </p:txBody>
      </p:sp>
    </p:spTree>
    <p:extLst>
      <p:ext uri="{BB962C8B-B14F-4D97-AF65-F5344CB8AC3E}">
        <p14:creationId xmlns:p14="http://schemas.microsoft.com/office/powerpoint/2010/main" val="1128096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944" y="855658"/>
            <a:ext cx="7755988" cy="581699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4132" y="-1359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4.2 An Increase in Supply</a:t>
            </a:r>
          </a:p>
        </p:txBody>
      </p:sp>
    </p:spTree>
    <p:extLst>
      <p:ext uri="{BB962C8B-B14F-4D97-AF65-F5344CB8AC3E}">
        <p14:creationId xmlns:p14="http://schemas.microsoft.com/office/powerpoint/2010/main" val="1924945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331" y="1029602"/>
            <a:ext cx="7474634" cy="560597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4.3 A Decrease in Supply</a:t>
            </a:r>
          </a:p>
        </p:txBody>
      </p:sp>
    </p:spTree>
    <p:extLst>
      <p:ext uri="{BB962C8B-B14F-4D97-AF65-F5344CB8AC3E}">
        <p14:creationId xmlns:p14="http://schemas.microsoft.com/office/powerpoint/2010/main" val="718649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3" y="2477867"/>
            <a:ext cx="11974286" cy="189355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4.2 Demand Schedule for Cups of Coffee</a:t>
            </a:r>
          </a:p>
        </p:txBody>
      </p:sp>
    </p:spTree>
    <p:extLst>
      <p:ext uri="{BB962C8B-B14F-4D97-AF65-F5344CB8AC3E}">
        <p14:creationId xmlns:p14="http://schemas.microsoft.com/office/powerpoint/2010/main" val="1327909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701" y="946052"/>
            <a:ext cx="7882597" cy="591194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4.4 Market Demand Curve for Cups of Coffee</a:t>
            </a:r>
          </a:p>
        </p:txBody>
      </p:sp>
    </p:spTree>
    <p:extLst>
      <p:ext uri="{BB962C8B-B14F-4D97-AF65-F5344CB8AC3E}">
        <p14:creationId xmlns:p14="http://schemas.microsoft.com/office/powerpoint/2010/main" val="895241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14" y="816291"/>
            <a:ext cx="7849772" cy="588732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4.5 An Increase in Demand</a:t>
            </a:r>
          </a:p>
        </p:txBody>
      </p:sp>
    </p:spTree>
    <p:extLst>
      <p:ext uri="{BB962C8B-B14F-4D97-AF65-F5344CB8AC3E}">
        <p14:creationId xmlns:p14="http://schemas.microsoft.com/office/powerpoint/2010/main" val="1059190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735" y="956603"/>
            <a:ext cx="7868529" cy="590139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126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4.6 A Decrease in Demand</a:t>
            </a:r>
          </a:p>
        </p:txBody>
      </p:sp>
    </p:spTree>
    <p:extLst>
      <p:ext uri="{BB962C8B-B14F-4D97-AF65-F5344CB8AC3E}">
        <p14:creationId xmlns:p14="http://schemas.microsoft.com/office/powerpoint/2010/main" val="1527461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356" y="800032"/>
            <a:ext cx="7887287" cy="591546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2978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4.7 A Market Surplus</a:t>
            </a:r>
          </a:p>
        </p:txBody>
      </p:sp>
    </p:spTree>
    <p:extLst>
      <p:ext uri="{BB962C8B-B14F-4D97-AF65-F5344CB8AC3E}">
        <p14:creationId xmlns:p14="http://schemas.microsoft.com/office/powerpoint/2010/main" val="1026586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904" y="843103"/>
            <a:ext cx="7798191" cy="584864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4.8 A Market Shortage</a:t>
            </a:r>
          </a:p>
        </p:txBody>
      </p:sp>
    </p:spTree>
    <p:extLst>
      <p:ext uri="{BB962C8B-B14F-4D97-AF65-F5344CB8AC3E}">
        <p14:creationId xmlns:p14="http://schemas.microsoft.com/office/powerpoint/2010/main" val="956391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187" y="855023"/>
            <a:ext cx="7655625" cy="574171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4.9 Market Equilibrium</a:t>
            </a:r>
          </a:p>
        </p:txBody>
      </p:sp>
    </p:spTree>
    <p:extLst>
      <p:ext uri="{BB962C8B-B14F-4D97-AF65-F5344CB8AC3E}">
        <p14:creationId xmlns:p14="http://schemas.microsoft.com/office/powerpoint/2010/main" val="155094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677" y="890649"/>
            <a:ext cx="7513122" cy="563484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4.10 Market Adjustment to an Increase in Supply</a:t>
            </a:r>
          </a:p>
        </p:txBody>
      </p:sp>
    </p:spTree>
    <p:extLst>
      <p:ext uri="{BB962C8B-B14F-4D97-AF65-F5344CB8AC3E}">
        <p14:creationId xmlns:p14="http://schemas.microsoft.com/office/powerpoint/2010/main" val="1780253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B9B37D-C504-D448-9C9A-C28CBDAFC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370" y="1027906"/>
            <a:ext cx="7686219" cy="5800725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2CD819CC-19AE-C042-A817-37546EDF3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4.11 Market Adjustment to an Increase in Demand </a:t>
            </a:r>
          </a:p>
        </p:txBody>
      </p:sp>
    </p:spTree>
    <p:extLst>
      <p:ext uri="{BB962C8B-B14F-4D97-AF65-F5344CB8AC3E}">
        <p14:creationId xmlns:p14="http://schemas.microsoft.com/office/powerpoint/2010/main" val="2300796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2" y="2138875"/>
            <a:ext cx="11868443" cy="36102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4.3 Summary of the Market Effects of Shifts in Supply or Demand</a:t>
            </a:r>
          </a:p>
        </p:txBody>
      </p:sp>
    </p:spTree>
    <p:extLst>
      <p:ext uri="{BB962C8B-B14F-4D97-AF65-F5344CB8AC3E}">
        <p14:creationId xmlns:p14="http://schemas.microsoft.com/office/powerpoint/2010/main" val="1973832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646" y="1082028"/>
            <a:ext cx="7495947" cy="562196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4.12 Market Adjustment to an Increase in both Supply and Demand </a:t>
            </a:r>
          </a:p>
        </p:txBody>
      </p:sp>
    </p:spTree>
    <p:extLst>
      <p:ext uri="{BB962C8B-B14F-4D97-AF65-F5344CB8AC3E}">
        <p14:creationId xmlns:p14="http://schemas.microsoft.com/office/powerpoint/2010/main" val="2031201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0" y="2022929"/>
            <a:ext cx="11865429" cy="357951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4.4 Summary of the Market Effects When Both Supply and Demand Shift</a:t>
            </a:r>
          </a:p>
        </p:txBody>
      </p:sp>
    </p:spTree>
    <p:extLst>
      <p:ext uri="{BB962C8B-B14F-4D97-AF65-F5344CB8AC3E}">
        <p14:creationId xmlns:p14="http://schemas.microsoft.com/office/powerpoint/2010/main" val="2000784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75" y="1290712"/>
            <a:ext cx="7423050" cy="556728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6314" y="3057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Exercise #5 </a:t>
            </a:r>
          </a:p>
        </p:txBody>
      </p:sp>
    </p:spTree>
    <p:extLst>
      <p:ext uri="{BB962C8B-B14F-4D97-AF65-F5344CB8AC3E}">
        <p14:creationId xmlns:p14="http://schemas.microsoft.com/office/powerpoint/2010/main" val="1888382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138</Words>
  <Application>Microsoft Macintosh PowerPoint</Application>
  <PresentationFormat>Widescreen</PresentationFormat>
  <Paragraphs>21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Table 4.1 Supply Schedule for Cups of Coffee </vt:lpstr>
      <vt:lpstr>Figure 4.1 Market Supply Curve for Cups of Coffee</vt:lpstr>
      <vt:lpstr>Figure 4.2 An Increase in Supply</vt:lpstr>
      <vt:lpstr>Figure 4.3 A Decrease in Supply</vt:lpstr>
      <vt:lpstr>Table 4.2 Demand Schedule for Cups of Coffee</vt:lpstr>
      <vt:lpstr>Figure 4.4 Market Demand Curve for Cups of Coffee</vt:lpstr>
      <vt:lpstr>Figure 4.5 An Increase in Demand</vt:lpstr>
      <vt:lpstr>Figure 4.6 A Decrease in Demand</vt:lpstr>
      <vt:lpstr>Figure 4.7 A Market Surplus</vt:lpstr>
      <vt:lpstr>Figure 4.8 A Market Shortage</vt:lpstr>
      <vt:lpstr>Figure 4.9 Market Equilibrium</vt:lpstr>
      <vt:lpstr>Figure 4.10 Market Adjustment to an Increase in Supply</vt:lpstr>
      <vt:lpstr>Figure 4.11 Market Adjustment to an Increase in Demand </vt:lpstr>
      <vt:lpstr>Table 4.3 Summary of the Market Effects of Shifts in Supply or Demand</vt:lpstr>
      <vt:lpstr>Figure 4.12 Market Adjustment to an Increase in both Supply and Demand </vt:lpstr>
      <vt:lpstr>Table 4.4 Summary of the Market Effects When Both Supply and Demand Shift</vt:lpstr>
      <vt:lpstr>Exercise #5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21</cp:revision>
  <dcterms:created xsi:type="dcterms:W3CDTF">2018-09-26T21:13:09Z</dcterms:created>
  <dcterms:modified xsi:type="dcterms:W3CDTF">2019-07-24T15:38:39Z</dcterms:modified>
</cp:coreProperties>
</file>