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9" r:id="rId2"/>
    <p:sldId id="257" r:id="rId3"/>
    <p:sldId id="272" r:id="rId4"/>
    <p:sldId id="258" r:id="rId5"/>
    <p:sldId id="273" r:id="rId6"/>
    <p:sldId id="260" r:id="rId7"/>
    <p:sldId id="267" r:id="rId8"/>
    <p:sldId id="288" r:id="rId9"/>
    <p:sldId id="261" r:id="rId10"/>
    <p:sldId id="274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/>
              <a:t>Chapter 29</a:t>
            </a:r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en-US" sz="4800" b="1" dirty="0"/>
              <a:t>The Global Economy and Policy</a:t>
            </a:r>
          </a:p>
          <a:p>
            <a:endParaRPr lang="en-US" sz="4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666219-E3FE-5A49-8F0F-CC6527FE4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277678" cy="687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38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743" y="459661"/>
            <a:ext cx="7918237" cy="5938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41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29.1 Trade Expressed as a Percentage of Production, World and United States, 1960-2015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F2EDE9-2C64-6B40-9668-F39B5AC5DD2B}"/>
              </a:ext>
            </a:extLst>
          </p:cNvPr>
          <p:cNvSpPr txBox="1"/>
          <p:nvPr/>
        </p:nvSpPr>
        <p:spPr>
          <a:xfrm>
            <a:off x="1096538" y="6033011"/>
            <a:ext cx="11095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World Development Indicators, World Bank, 2016.</a:t>
            </a:r>
          </a:p>
          <a:p>
            <a:r>
              <a:rPr lang="en-US" sz="1400" dirty="0"/>
              <a:t>Note: Since this measure includes both imports and exports, it does not mean that over 50 percent of</a:t>
            </a:r>
          </a:p>
          <a:p>
            <a:r>
              <a:rPr lang="en-US" sz="1400" dirty="0"/>
              <a:t>all produced goods and services in the world are traded—it counts the same goods both as exports from one country and imports to another.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858" y="794094"/>
            <a:ext cx="7817578" cy="58631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29.2 Top Purchasers of Goods from the United States and Suppliers of Goods to the United States, 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4353E-FB8A-434B-8D83-7AA3D3A6FDF4}"/>
              </a:ext>
            </a:extLst>
          </p:cNvPr>
          <p:cNvSpPr txBox="1"/>
          <p:nvPr/>
        </p:nvSpPr>
        <p:spPr>
          <a:xfrm>
            <a:off x="2758068" y="6565612"/>
            <a:ext cx="8976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Census Bureau, Foreign Trade Statistics, Top Trading Partners, 2015.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653" y="944380"/>
            <a:ext cx="7884828" cy="59136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93967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29.3 Leakages and Injections in a Complete Macroeconomic Model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844" y="862998"/>
            <a:ext cx="7993336" cy="5995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452" y="119922"/>
            <a:ext cx="10750121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29.4 A Foreign Exchange Market for Dollars</a:t>
            </a:r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29.5 A Supply Shift in a Foreign Exchange Market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"/>
          <a:stretch/>
        </p:blipFill>
        <p:spPr>
          <a:xfrm>
            <a:off x="2344263" y="998249"/>
            <a:ext cx="7531607" cy="564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4" y="0"/>
            <a:ext cx="12234473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29.1a U.S. Balance of Payments Account, 2016 (billions of dollars)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610" y="1004340"/>
            <a:ext cx="5511326" cy="565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4" y="0"/>
            <a:ext cx="12234473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29.1b U.S. Balance of Payments Account, 2016 (billions of dollars)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101" y="1102538"/>
            <a:ext cx="7076737" cy="549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09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288" y="586364"/>
            <a:ext cx="8362182" cy="6271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139" y="1312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29.6 U.S. Imports and Exports of Goods and Services, 1960-2016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803D2D-783B-0E4C-AD52-B050C42ECC92}"/>
              </a:ext>
            </a:extLst>
          </p:cNvPr>
          <p:cNvSpPr txBox="1"/>
          <p:nvPr/>
        </p:nvSpPr>
        <p:spPr>
          <a:xfrm>
            <a:off x="4331449" y="6423102"/>
            <a:ext cx="6545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BEA NIPA Tables 4.1 and 1.1.5.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67" y="0"/>
            <a:ext cx="9143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5702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17" y="484164"/>
            <a:ext cx="8498448" cy="6373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29.7 Foreign Exchange Intervention</a:t>
            </a:r>
          </a:p>
        </p:txBody>
      </p:sp>
    </p:spTree>
    <p:extLst>
      <p:ext uri="{BB962C8B-B14F-4D97-AF65-F5344CB8AC3E}">
        <p14:creationId xmlns:p14="http://schemas.microsoft.com/office/powerpoint/2010/main" val="1930985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3079</TotalTime>
  <Words>212</Words>
  <Application>Microsoft Macintosh PowerPoint</Application>
  <PresentationFormat>Widescreen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Figure 29.1 Trade Expressed as a Percentage of Production, World and United States, 1960-2015</vt:lpstr>
      <vt:lpstr>Figure 29.2 Top Purchasers of Goods from the United States and Suppliers of Goods to the United States, 2015</vt:lpstr>
      <vt:lpstr>Figure 29.3 Leakages and Injections in a Complete Macroeconomic Model</vt:lpstr>
      <vt:lpstr>Figure 29.4 A Foreign Exchange Market for Dollars</vt:lpstr>
      <vt:lpstr>Figure 29.5 A Supply Shift in a Foreign Exchange Market</vt:lpstr>
      <vt:lpstr>Table 29.1a U.S. Balance of Payments Account, 2016 (billions of dollars)</vt:lpstr>
      <vt:lpstr>Table 29.1b U.S. Balance of Payments Account, 2016 (billions of dollars)</vt:lpstr>
      <vt:lpstr>Figure 29.6 U.S. Imports and Exports of Goods and Services, 1960-2016</vt:lpstr>
      <vt:lpstr> </vt:lpstr>
      <vt:lpstr>Figure 29.7 Foreign Exchange Intervention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105</cp:revision>
  <dcterms:created xsi:type="dcterms:W3CDTF">2018-10-26T03:08:06Z</dcterms:created>
  <dcterms:modified xsi:type="dcterms:W3CDTF">2019-07-24T18:41:42Z</dcterms:modified>
</cp:coreProperties>
</file>