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5" r:id="rId2"/>
    <p:sldId id="257" r:id="rId3"/>
    <p:sldId id="272" r:id="rId4"/>
    <p:sldId id="258" r:id="rId5"/>
    <p:sldId id="259" r:id="rId6"/>
    <p:sldId id="273" r:id="rId7"/>
    <p:sldId id="260" r:id="rId8"/>
    <p:sldId id="267" r:id="rId9"/>
    <p:sldId id="274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9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9800" y="1"/>
            <a:ext cx="5993523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/>
              <a:t>Chapter 23</a:t>
            </a:r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Employment, Unemployment, and Wages </a:t>
            </a:r>
          </a:p>
          <a:p>
            <a:endParaRPr lang="en-US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FA6DD1-BA70-5D4E-AD25-D0B55B875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287617" cy="688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91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136" y="745749"/>
            <a:ext cx="8030721" cy="60230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179" y="0"/>
            <a:ext cx="10934571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23.1 Who is in the Labor Force? (September 2017 data)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CE0D93-78D4-5949-99AD-F2AA02CFBC28}"/>
              </a:ext>
            </a:extLst>
          </p:cNvPr>
          <p:cNvSpPr txBox="1"/>
          <p:nvPr/>
        </p:nvSpPr>
        <p:spPr>
          <a:xfrm>
            <a:off x="1215481" y="6273225"/>
            <a:ext cx="10571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BLS News Release, “The Employment Situation—September 2017,” October 6, 2017; U.S. Census Bureau Current Population Clock.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23.1 Unemployment Rates for Different Groups, September 2017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392" y="1038952"/>
            <a:ext cx="5735349" cy="573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717" y="492665"/>
            <a:ext cx="8204615" cy="61534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417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23.2 Male and Female Labor Force Participation Rates, Aged 24 to 54, 1948-2016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3C7F83-39CF-094F-9944-8F36DBC6F120}"/>
              </a:ext>
            </a:extLst>
          </p:cNvPr>
          <p:cNvSpPr txBox="1"/>
          <p:nvPr/>
        </p:nvSpPr>
        <p:spPr>
          <a:xfrm>
            <a:off x="568712" y="5992163"/>
            <a:ext cx="112404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Abraham </a:t>
            </a:r>
            <a:r>
              <a:rPr lang="en-US" sz="1400" dirty="0" err="1"/>
              <a:t>Mosisa</a:t>
            </a:r>
            <a:r>
              <a:rPr lang="en-US" sz="1400" dirty="0"/>
              <a:t> and Steven </a:t>
            </a:r>
            <a:r>
              <a:rPr lang="en-US" sz="1400" dirty="0" err="1"/>
              <a:t>Hipple</a:t>
            </a:r>
            <a:r>
              <a:rPr lang="en-US" sz="1400" dirty="0"/>
              <a:t>, “Trends in Labor Force Participation in the United States,” BLS Monthly Labor Review, pp. 35–57, October 2006; BLS 2017 Employment and Earnings Online, Household Survey Data; various editions of the Statistical Abstract of the United States.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154" y="676869"/>
            <a:ext cx="7906753" cy="59300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813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23.3 The Monthly Unemployment Rate in the United States, 1969-2017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4071DC-E7A6-C843-A7F8-FB22E3602E67}"/>
              </a:ext>
            </a:extLst>
          </p:cNvPr>
          <p:cNvSpPr txBox="1"/>
          <p:nvPr/>
        </p:nvSpPr>
        <p:spPr>
          <a:xfrm>
            <a:off x="4270918" y="6075488"/>
            <a:ext cx="94785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Bureau of Labor Statistics online database.</a:t>
            </a:r>
          </a:p>
          <a:p>
            <a:r>
              <a:rPr lang="en-US" sz="1400" dirty="0"/>
              <a:t>Notes: Recessionary periods shaded.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78" y="751334"/>
            <a:ext cx="7865160" cy="58988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23.4 Average Duration of Unemployment and Unemployment Rate, 1969-2016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BDC9E-377B-4243-BE02-34EF2641963A}"/>
              </a:ext>
            </a:extLst>
          </p:cNvPr>
          <p:cNvSpPr txBox="1"/>
          <p:nvPr/>
        </p:nvSpPr>
        <p:spPr>
          <a:xfrm>
            <a:off x="3869473" y="6219503"/>
            <a:ext cx="8207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Bureau of Labor Statistics online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313" y="444586"/>
            <a:ext cx="7875507" cy="59066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23.5 Unemployment Rate by Race, 1975-2017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EAAC16-C325-5F40-827A-B2F10F4AC751}"/>
              </a:ext>
            </a:extLst>
          </p:cNvPr>
          <p:cNvSpPr txBox="1"/>
          <p:nvPr/>
        </p:nvSpPr>
        <p:spPr>
          <a:xfrm>
            <a:off x="4079171" y="6273225"/>
            <a:ext cx="7752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Bureau of Labor Statistics online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57" y="356363"/>
            <a:ext cx="8668850" cy="6501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23.6a The Classical Labor Market Model</a:t>
            </a:r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57" y="356363"/>
            <a:ext cx="8668849" cy="6501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23.6b Unemployment in the Classical Labor Market Model</a:t>
            </a:r>
          </a:p>
        </p:txBody>
      </p:sp>
    </p:spTree>
    <p:extLst>
      <p:ext uri="{BB962C8B-B14F-4D97-AF65-F5344CB8AC3E}">
        <p14:creationId xmlns:p14="http://schemas.microsoft.com/office/powerpoint/2010/main" val="496748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68" y="506497"/>
            <a:ext cx="8078821" cy="60591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327" y="167268"/>
            <a:ext cx="1080633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Figure 23.7 Unemployment in the Classical Labor Market Model</a:t>
            </a:r>
            <a:br>
              <a:rPr lang="en-US" dirty="0"/>
            </a:b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528EF2-DD72-0946-9342-F042D6395135}"/>
              </a:ext>
            </a:extLst>
          </p:cNvPr>
          <p:cNvSpPr txBox="1"/>
          <p:nvPr/>
        </p:nvSpPr>
        <p:spPr>
          <a:xfrm>
            <a:off x="3029010" y="6273225"/>
            <a:ext cx="7729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Bureau of Labor Statistics, Labor Productivity and Costs online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1946</TotalTime>
  <Words>249</Words>
  <Application>Microsoft Macintosh PowerPoint</Application>
  <PresentationFormat>Widescreen</PresentationFormat>
  <Paragraphs>21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Figure 23.1 Who is in the Labor Force? (September 2017 data)</vt:lpstr>
      <vt:lpstr>Table 23.1 Unemployment Rates for Different Groups, September 2017 </vt:lpstr>
      <vt:lpstr>Figure 23.2 Male and Female Labor Force Participation Rates, Aged 24 to 54, 1948-2016</vt:lpstr>
      <vt:lpstr>Figure 23.3 The Monthly Unemployment Rate in the United States, 1969-2017</vt:lpstr>
      <vt:lpstr>Figure 23.4 Average Duration of Unemployment and Unemployment Rate, 1969-2016</vt:lpstr>
      <vt:lpstr>Figure 23.5 Unemployment Rate by Race, 1975-2017</vt:lpstr>
      <vt:lpstr>Figure 23.6a The Classical Labor Market Model</vt:lpstr>
      <vt:lpstr>Figure 23.6b Unemployment in the Classical Labor Market Model</vt:lpstr>
      <vt:lpstr>Figure 23.7 Unemployment in the Classical Labor Market Model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70</cp:revision>
  <dcterms:created xsi:type="dcterms:W3CDTF">2018-10-26T03:08:06Z</dcterms:created>
  <dcterms:modified xsi:type="dcterms:W3CDTF">2019-07-24T18:16:37Z</dcterms:modified>
</cp:coreProperties>
</file>