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2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96"/>
    <p:restoredTop sz="94681"/>
  </p:normalViewPr>
  <p:slideViewPr>
    <p:cSldViewPr snapToGrid="0" snapToObjects="1">
      <p:cViewPr varScale="1">
        <p:scale>
          <a:sx n="128" d="100"/>
          <a:sy n="128" d="100"/>
        </p:scale>
        <p:origin x="6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879927-8927-9245-9A7C-A4C54C70356C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5DC0A6-99E3-A44E-A1C6-2910C9F17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587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FD1E3-37E5-174E-88AE-1CA41875FFFE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F85B31-21D5-854E-A70B-3B31A4486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645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62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4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41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322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7/24/19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92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567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7/24/19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71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126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039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814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908E-1FDC-9A40-A793-41653F2143A6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421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A908E-1FDC-9A40-A793-41653F2143A6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3B13B-0BA9-4540-A1B6-1461EB363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697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6063176" y="1225884"/>
            <a:ext cx="558487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6000" dirty="0"/>
              <a:t>Chapter 17: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4800" dirty="0"/>
              <a:t>Perfectly Competitive Markets</a:t>
            </a:r>
          </a:p>
          <a:p>
            <a:endParaRPr lang="en-US" altLang="en-US" sz="6000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FD24B2-B4B7-D741-8CE6-3BD2F0099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52659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26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363" y="840544"/>
            <a:ext cx="8023274" cy="601745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777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17.1 The Demand Curve for a Perfectly Competitive Seller</a:t>
            </a:r>
          </a:p>
        </p:txBody>
      </p:sp>
    </p:spTree>
    <p:extLst>
      <p:ext uri="{BB962C8B-B14F-4D97-AF65-F5344CB8AC3E}">
        <p14:creationId xmlns:p14="http://schemas.microsoft.com/office/powerpoint/2010/main" val="973501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040" y="862717"/>
            <a:ext cx="7741920" cy="580644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17.2 Total Revenues</a:t>
            </a:r>
          </a:p>
        </p:txBody>
      </p:sp>
    </p:spTree>
    <p:extLst>
      <p:ext uri="{BB962C8B-B14F-4D97-AF65-F5344CB8AC3E}">
        <p14:creationId xmlns:p14="http://schemas.microsoft.com/office/powerpoint/2010/main" val="458189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34" y="1629229"/>
            <a:ext cx="11572238" cy="451031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65053" y="30366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Table 17.1 Profit Maximization, Based on Analysis of Total Costs and Total Revenues</a:t>
            </a:r>
          </a:p>
        </p:txBody>
      </p:sp>
    </p:spTree>
    <p:extLst>
      <p:ext uri="{BB962C8B-B14F-4D97-AF65-F5344CB8AC3E}">
        <p14:creationId xmlns:p14="http://schemas.microsoft.com/office/powerpoint/2010/main" val="1120320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784" y="1177289"/>
            <a:ext cx="7432431" cy="557432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17.3 Profit Maximization, Based on Analysis of Total Costs and Total Revenues</a:t>
            </a:r>
          </a:p>
        </p:txBody>
      </p:sp>
    </p:spTree>
    <p:extLst>
      <p:ext uri="{BB962C8B-B14F-4D97-AF65-F5344CB8AC3E}">
        <p14:creationId xmlns:p14="http://schemas.microsoft.com/office/powerpoint/2010/main" val="2068842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5" y="1451429"/>
            <a:ext cx="11473543" cy="482160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70856" y="12586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Table 17.2 Profit Maximization, Based on Analysis of Marginal Costs and Marginal Revenues</a:t>
            </a:r>
          </a:p>
        </p:txBody>
      </p:sp>
    </p:spTree>
    <p:extLst>
      <p:ext uri="{BB962C8B-B14F-4D97-AF65-F5344CB8AC3E}">
        <p14:creationId xmlns:p14="http://schemas.microsoft.com/office/powerpoint/2010/main" val="82530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371" y="1020935"/>
            <a:ext cx="7610475" cy="570785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17.4 Profit Maximization Based on Marginal Analysis</a:t>
            </a:r>
          </a:p>
        </p:txBody>
      </p:sp>
    </p:spTree>
    <p:extLst>
      <p:ext uri="{BB962C8B-B14F-4D97-AF65-F5344CB8AC3E}">
        <p14:creationId xmlns:p14="http://schemas.microsoft.com/office/powerpoint/2010/main" val="1966220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346" y="753821"/>
            <a:ext cx="7953375" cy="596503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17.5 An Increase in Supply as More Farmers Enter the Corn Market</a:t>
            </a:r>
          </a:p>
        </p:txBody>
      </p:sp>
    </p:spTree>
    <p:extLst>
      <p:ext uri="{BB962C8B-B14F-4D97-AF65-F5344CB8AC3E}">
        <p14:creationId xmlns:p14="http://schemas.microsoft.com/office/powerpoint/2010/main" val="782171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17.6 The Relationship Between Market Conditions and Individual Production Decisions</a:t>
            </a:r>
          </a:p>
        </p:txBody>
      </p:sp>
    </p:spTree>
    <p:extLst>
      <p:ext uri="{BB962C8B-B14F-4D97-AF65-F5344CB8AC3E}">
        <p14:creationId xmlns:p14="http://schemas.microsoft.com/office/powerpoint/2010/main" val="1210291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05" y="1872343"/>
            <a:ext cx="11734081" cy="389708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Table 17.3 Impact of a Decrease in Corn Prices</a:t>
            </a:r>
          </a:p>
        </p:txBody>
      </p:sp>
    </p:spTree>
    <p:extLst>
      <p:ext uri="{BB962C8B-B14F-4D97-AF65-F5344CB8AC3E}">
        <p14:creationId xmlns:p14="http://schemas.microsoft.com/office/powerpoint/2010/main" val="401648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056" y="789385"/>
            <a:ext cx="8091487" cy="606861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199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17.7 The Relationship Between Average Total Costs and Marginal Costs</a:t>
            </a:r>
          </a:p>
        </p:txBody>
      </p:sp>
    </p:spTree>
    <p:extLst>
      <p:ext uri="{BB962C8B-B14F-4D97-AF65-F5344CB8AC3E}">
        <p14:creationId xmlns:p14="http://schemas.microsoft.com/office/powerpoint/2010/main" val="968262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329" y="742950"/>
            <a:ext cx="8153400" cy="611505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4022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17.8 The Relationship Between Average Total Costs, Marginal Costs, and Average Variable Costs</a:t>
            </a:r>
          </a:p>
        </p:txBody>
      </p:sp>
    </p:spTree>
    <p:extLst>
      <p:ext uri="{BB962C8B-B14F-4D97-AF65-F5344CB8AC3E}">
        <p14:creationId xmlns:p14="http://schemas.microsoft.com/office/powerpoint/2010/main" val="2099857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975" y="842963"/>
            <a:ext cx="8020049" cy="601503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17.9 The Relationship Between Cost Curves and Areas of Total Costs, Fixed Costs, and Variable Costs </a:t>
            </a:r>
          </a:p>
        </p:txBody>
      </p:sp>
    </p:spTree>
    <p:extLst>
      <p:ext uri="{BB962C8B-B14F-4D97-AF65-F5344CB8AC3E}">
        <p14:creationId xmlns:p14="http://schemas.microsoft.com/office/powerpoint/2010/main" val="559655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791" y="902686"/>
            <a:ext cx="7940418" cy="595531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17.10 Positive Economic Profits</a:t>
            </a:r>
          </a:p>
        </p:txBody>
      </p:sp>
    </p:spTree>
    <p:extLst>
      <p:ext uri="{BB962C8B-B14F-4D97-AF65-F5344CB8AC3E}">
        <p14:creationId xmlns:p14="http://schemas.microsoft.com/office/powerpoint/2010/main" val="147917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025" y="871537"/>
            <a:ext cx="7981950" cy="598646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17.11 Zero Economic Profits </a:t>
            </a:r>
            <a:r>
              <a:rPr lang="mr-IN" sz="3600" b="1" dirty="0"/>
              <a:t>–</a:t>
            </a:r>
            <a:r>
              <a:rPr lang="en-US" sz="3600" b="1" dirty="0"/>
              <a:t> The Perfectly Competitive Market Equilibrium</a:t>
            </a:r>
          </a:p>
        </p:txBody>
      </p:sp>
    </p:spTree>
    <p:extLst>
      <p:ext uri="{BB962C8B-B14F-4D97-AF65-F5344CB8AC3E}">
        <p14:creationId xmlns:p14="http://schemas.microsoft.com/office/powerpoint/2010/main" val="841329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75" y="671513"/>
            <a:ext cx="8248649" cy="618648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17.12 The Decision to Produce with Losses</a:t>
            </a:r>
          </a:p>
        </p:txBody>
      </p:sp>
    </p:spTree>
    <p:extLst>
      <p:ext uri="{BB962C8B-B14F-4D97-AF65-F5344CB8AC3E}">
        <p14:creationId xmlns:p14="http://schemas.microsoft.com/office/powerpoint/2010/main" val="1198658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{819A3726-1E3D-EF45-B8C3-CA0FAD2926E3}tf10001120</Template>
  <TotalTime>39</TotalTime>
  <Words>173</Words>
  <Application>Microsoft Macintosh PowerPoint</Application>
  <PresentationFormat>Widescreen</PresentationFormat>
  <Paragraphs>18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Figure 17.1 The Demand Curve for a Perfectly Competitive Seller</vt:lpstr>
      <vt:lpstr>Figure 17.2 Total Revenues</vt:lpstr>
      <vt:lpstr>Table 17.1 Profit Maximization, Based on Analysis of Total Costs and Total Revenues</vt:lpstr>
      <vt:lpstr>Figure 17.3 Profit Maximization, Based on Analysis of Total Costs and Total Revenues</vt:lpstr>
      <vt:lpstr>Table 17.2 Profit Maximization, Based on Analysis of Marginal Costs and Marginal Revenues</vt:lpstr>
      <vt:lpstr>Figure 17.4 Profit Maximization Based on Marginal Analysis</vt:lpstr>
      <vt:lpstr>Figure 17.5 An Increase in Supply as More Farmers Enter the Corn Market</vt:lpstr>
      <vt:lpstr>Figure 17.6 The Relationship Between Market Conditions and Individual Production Decisions</vt:lpstr>
      <vt:lpstr>Table 17.3 Impact of a Decrease in Corn Prices</vt:lpstr>
      <vt:lpstr>Figure 17.7 The Relationship Between Average Total Costs and Marginal Costs</vt:lpstr>
      <vt:lpstr>Figure 17.8 The Relationship Between Average Total Costs, Marginal Costs, and Average Variable Costs</vt:lpstr>
      <vt:lpstr>Figure 17.9 The Relationship Between Cost Curves and Areas of Total Costs, Fixed Costs, and Variable Costs </vt:lpstr>
      <vt:lpstr>Figure 17.10 Positive Economic Profits</vt:lpstr>
      <vt:lpstr>Figure 17.11 Zero Economic Profits – The Perfectly Competitive Market Equilibrium</vt:lpstr>
      <vt:lpstr>Figure 17.12 The Decision to Produce with Losses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GDAE_Student02</cp:lastModifiedBy>
  <cp:revision>19</cp:revision>
  <dcterms:created xsi:type="dcterms:W3CDTF">2018-09-28T20:55:26Z</dcterms:created>
  <dcterms:modified xsi:type="dcterms:W3CDTF">2019-07-24T16:50:22Z</dcterms:modified>
</cp:coreProperties>
</file>