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44"/>
    <p:restoredTop sz="94681"/>
  </p:normalViewPr>
  <p:slideViewPr>
    <p:cSldViewPr snapToGrid="0" snapToObjects="1">
      <p:cViewPr varScale="1">
        <p:scale>
          <a:sx n="126" d="100"/>
          <a:sy n="126" d="100"/>
        </p:scale>
        <p:origin x="20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372C4-A306-7A43-8E08-874613E0E3DB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83ACA5-BEE9-B549-80BF-3CF3274D5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03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F0E04-21B3-5D43-AE87-26551C522ED8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175EB5-A843-1C42-9922-6E8F81A10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946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809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36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6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54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29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194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70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733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67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7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3D8-99AE-A347-B238-D2F67C9077C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483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E33D8-99AE-A347-B238-D2F67C9077C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D069B-1F76-0944-B23C-CF6A6763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609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213008"/>
            <a:ext cx="6389649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16: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Production Costs</a:t>
            </a:r>
            <a:endParaRPr lang="en-US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179006-B19A-5642-AD7A-63DEDFD11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54388" cy="684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036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023330"/>
            <a:ext cx="7250421" cy="562861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Table 16.1 Gail’s Cost of Farming </a:t>
            </a:r>
          </a:p>
        </p:txBody>
      </p:sp>
    </p:spTree>
    <p:extLst>
      <p:ext uri="{BB962C8B-B14F-4D97-AF65-F5344CB8AC3E}">
        <p14:creationId xmlns:p14="http://schemas.microsoft.com/office/powerpoint/2010/main" val="923426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630" y="1406906"/>
            <a:ext cx="8968740" cy="488213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16.2 Corn Production Function</a:t>
            </a:r>
          </a:p>
        </p:txBody>
      </p:sp>
    </p:spTree>
    <p:extLst>
      <p:ext uri="{BB962C8B-B14F-4D97-AF65-F5344CB8AC3E}">
        <p14:creationId xmlns:p14="http://schemas.microsoft.com/office/powerpoint/2010/main" val="1604451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760" y="929640"/>
            <a:ext cx="7904480" cy="592836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16.1 Corn Production Function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1969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4" y="1850572"/>
            <a:ext cx="11768752" cy="391339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16.3 Calculating Marginal Product </a:t>
            </a:r>
          </a:p>
        </p:txBody>
      </p:sp>
    </p:spTree>
    <p:extLst>
      <p:ext uri="{BB962C8B-B14F-4D97-AF65-F5344CB8AC3E}">
        <p14:creationId xmlns:p14="http://schemas.microsoft.com/office/powerpoint/2010/main" val="565740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680" y="350520"/>
            <a:ext cx="8676640" cy="650748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16.2 Total Product Curves with Constant and Increasing Marginal Returns</a:t>
            </a:r>
          </a:p>
        </p:txBody>
      </p:sp>
    </p:spTree>
    <p:extLst>
      <p:ext uri="{BB962C8B-B14F-4D97-AF65-F5344CB8AC3E}">
        <p14:creationId xmlns:p14="http://schemas.microsoft.com/office/powerpoint/2010/main" val="1489200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860" y="582930"/>
            <a:ext cx="8366760" cy="627507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16.3 A Total Product Curve with Increasing, Constant, and Decreasing Marginal Returns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7603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6" y="1725386"/>
            <a:ext cx="11190514" cy="411977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16.4 Cost of Corn Production</a:t>
            </a:r>
          </a:p>
        </p:txBody>
      </p:sp>
    </p:spTree>
    <p:extLst>
      <p:ext uri="{BB962C8B-B14F-4D97-AF65-F5344CB8AC3E}">
        <p14:creationId xmlns:p14="http://schemas.microsoft.com/office/powerpoint/2010/main" val="1689788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940" y="994410"/>
            <a:ext cx="7818120" cy="586359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16.4 Total Cost Curve for Corn Production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58395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60" y="1464129"/>
            <a:ext cx="11821340" cy="463187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16.5 Marginal Cost of Corn Production</a:t>
            </a:r>
          </a:p>
        </p:txBody>
      </p:sp>
    </p:spTree>
    <p:extLst>
      <p:ext uri="{BB962C8B-B14F-4D97-AF65-F5344CB8AC3E}">
        <p14:creationId xmlns:p14="http://schemas.microsoft.com/office/powerpoint/2010/main" val="266504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220" y="925830"/>
            <a:ext cx="7909560" cy="593217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4360" y="0"/>
            <a:ext cx="1100328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16.5 Relationship Between Total and Marginal Costs</a:t>
            </a:r>
          </a:p>
        </p:txBody>
      </p:sp>
    </p:spTree>
    <p:extLst>
      <p:ext uri="{BB962C8B-B14F-4D97-AF65-F5344CB8AC3E}">
        <p14:creationId xmlns:p14="http://schemas.microsoft.com/office/powerpoint/2010/main" val="1631492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73" y="0"/>
            <a:ext cx="8757920" cy="656844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16.6 Long-Run Average Costs</a:t>
            </a:r>
          </a:p>
        </p:txBody>
      </p:sp>
    </p:spTree>
    <p:extLst>
      <p:ext uri="{BB962C8B-B14F-4D97-AF65-F5344CB8AC3E}">
        <p14:creationId xmlns:p14="http://schemas.microsoft.com/office/powerpoint/2010/main" val="1416654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640" y="822960"/>
            <a:ext cx="8046720" cy="603504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Chapter 16 Exercise 5</a:t>
            </a:r>
          </a:p>
        </p:txBody>
      </p:sp>
    </p:spTree>
    <p:extLst>
      <p:ext uri="{BB962C8B-B14F-4D97-AF65-F5344CB8AC3E}">
        <p14:creationId xmlns:p14="http://schemas.microsoft.com/office/powerpoint/2010/main" val="556953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1562100"/>
            <a:ext cx="11188700" cy="37338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0" y="2365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Chapter 16 Exercise 5</a:t>
            </a:r>
          </a:p>
        </p:txBody>
      </p:sp>
    </p:spTree>
    <p:extLst>
      <p:ext uri="{BB962C8B-B14F-4D97-AF65-F5344CB8AC3E}">
        <p14:creationId xmlns:p14="http://schemas.microsoft.com/office/powerpoint/2010/main" val="1984261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94</Words>
  <Application>Microsoft Macintosh PowerPoint</Application>
  <PresentationFormat>Widescreen</PresentationFormat>
  <Paragraphs>16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Table 16.1 Gail’s Cost of Farming </vt:lpstr>
      <vt:lpstr>Table 16.2 Corn Production Function</vt:lpstr>
      <vt:lpstr>Figure 16.1 Corn Production Function</vt:lpstr>
      <vt:lpstr>Table 16.3 Calculating Marginal Product </vt:lpstr>
      <vt:lpstr>Figure 16.2 Total Product Curves with Constant and Increasing Marginal Returns</vt:lpstr>
      <vt:lpstr>Figure 16.3 A Total Product Curve with Increasing, Constant, and Decreasing Marginal Returns</vt:lpstr>
      <vt:lpstr>Table 16.4 Cost of Corn Production</vt:lpstr>
      <vt:lpstr>Figure 16.4 Total Cost Curve for Corn Production </vt:lpstr>
      <vt:lpstr>Table 16.5 Marginal Cost of Corn Production</vt:lpstr>
      <vt:lpstr>Figure 16.5 Relationship Between Total and Marginal Costs</vt:lpstr>
      <vt:lpstr>Figure 16.6 Long-Run Average Costs</vt:lpstr>
      <vt:lpstr>Chapter 16 Exercise 5</vt:lpstr>
      <vt:lpstr>Chapter 16 Exercise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GDAE_Student02</cp:lastModifiedBy>
  <cp:revision>15</cp:revision>
  <dcterms:created xsi:type="dcterms:W3CDTF">2018-09-28T12:54:41Z</dcterms:created>
  <dcterms:modified xsi:type="dcterms:W3CDTF">2019-07-24T16:46:11Z</dcterms:modified>
</cp:coreProperties>
</file>