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2" r:id="rId2"/>
    <p:sldId id="264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14DB4-8C12-9840-9F16-40679129201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DB1F0D-3C20-5F4C-B8E9-1580773B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587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671F2-48FA-AA40-A352-41B535BB4F8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8C743-5A2C-0741-AED5-E2B78F80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9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2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20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2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2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12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71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62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6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0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0A0D8-D16B-F54F-A667-8D96851DE122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7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198721"/>
            <a:ext cx="638964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14: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Common Property Resources and Public Goods</a:t>
            </a:r>
            <a:endParaRPr lang="en-US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4C2AE0-44DA-EA4C-BFF0-2A245C07F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5276193" cy="687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12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75" y="2235200"/>
            <a:ext cx="11738982" cy="31641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14.1 Classification of Different Types of Goods</a:t>
            </a:r>
          </a:p>
        </p:txBody>
      </p:sp>
    </p:spTree>
    <p:extLst>
      <p:ext uri="{BB962C8B-B14F-4D97-AF65-F5344CB8AC3E}">
        <p14:creationId xmlns:p14="http://schemas.microsoft.com/office/powerpoint/2010/main" val="1897435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125" y="552933"/>
            <a:ext cx="8286033" cy="62145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137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14.1 The Market for an Artificially Scarce Good (Cable Television)</a:t>
            </a:r>
          </a:p>
        </p:txBody>
      </p:sp>
    </p:spTree>
    <p:extLst>
      <p:ext uri="{BB962C8B-B14F-4D97-AF65-F5344CB8AC3E}">
        <p14:creationId xmlns:p14="http://schemas.microsoft.com/office/powerpoint/2010/main" val="1397457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57" y="868963"/>
            <a:ext cx="7887286" cy="591546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061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14.2 Common Property Model of a Fishery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99013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938" y="904294"/>
            <a:ext cx="7784123" cy="583809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14.3 The Benefits of Public Goods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422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065" y="1123683"/>
            <a:ext cx="6720457" cy="504034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14.4 Past and Projected Global Emissions of Carbon Dioxide, 1990-2005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146EE1-3D87-D74B-BAE4-FEB41E76A4F7}"/>
              </a:ext>
            </a:extLst>
          </p:cNvPr>
          <p:cNvSpPr txBox="1"/>
          <p:nvPr/>
        </p:nvSpPr>
        <p:spPr>
          <a:xfrm>
            <a:off x="2683824" y="6164026"/>
            <a:ext cx="807522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United States Energy Information Administration online database.</a:t>
            </a:r>
          </a:p>
          <a:p>
            <a:r>
              <a:rPr lang="en-US" sz="1600" dirty="0"/>
              <a:t>Note: Projections are for the EIA Reference Scenario.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318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450" y="1209949"/>
            <a:ext cx="6721099" cy="50408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14.5 Cost Comparison of Electricity Generation from Different Energy Sources, 2017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04B9FC-36A5-6649-8F41-E214EB80024B}"/>
              </a:ext>
            </a:extLst>
          </p:cNvPr>
          <p:cNvSpPr txBox="1"/>
          <p:nvPr/>
        </p:nvSpPr>
        <p:spPr>
          <a:xfrm>
            <a:off x="5600443" y="6324346"/>
            <a:ext cx="75170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Lazard, 2017.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94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96</Words>
  <Application>Microsoft Macintosh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Table 14.1 Classification of Different Types of Goods</vt:lpstr>
      <vt:lpstr>Figure 14.1 The Market for an Artificially Scarce Good (Cable Television)</vt:lpstr>
      <vt:lpstr>Figure 14.2 Common Property Model of a Fishery</vt:lpstr>
      <vt:lpstr>Figure 14.3 The Benefits of Public Goods</vt:lpstr>
      <vt:lpstr>Figure 14.4 Past and Projected Global Emissions of Carbon Dioxide, 1990-2005</vt:lpstr>
      <vt:lpstr>Figure 14.5 Cost Comparison of Electricity Generation from Different Energy Sources, 2017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13</cp:revision>
  <dcterms:created xsi:type="dcterms:W3CDTF">2018-09-28T05:04:44Z</dcterms:created>
  <dcterms:modified xsi:type="dcterms:W3CDTF">2019-07-24T16:35:54Z</dcterms:modified>
</cp:coreProperties>
</file>