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33"/>
    <p:restoredTop sz="94681"/>
  </p:normalViewPr>
  <p:slideViewPr>
    <p:cSldViewPr snapToGrid="0" snapToObjects="1">
      <p:cViewPr varScale="1">
        <p:scale>
          <a:sx n="113" d="100"/>
          <a:sy n="113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35BDB-6DB1-FC46-A484-E54DB160386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BC9B6-B818-4448-9B47-887DBC0D7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0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D9848-B879-8A4D-81DE-9A421CD2E2FC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C7799-02FD-8842-9FA9-F338019E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1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8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4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6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7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4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1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8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DA2D-CC23-4E44-A395-8F50C1E17C3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92167" y="121300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Six: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International Trade and Trade Policy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5993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392" y="767644"/>
            <a:ext cx="8120475" cy="6090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457106-D1E0-244B-8239-BD16F007A05E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6.1 Portugal’s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198449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A1C71E-7AFA-F64A-A34B-F9B02EF42740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6.2 England’s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72959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25" y="1512711"/>
            <a:ext cx="8039262" cy="5198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BC51B-EA99-F645-A760-2DEA497365B3}"/>
              </a:ext>
            </a:extLst>
          </p:cNvPr>
          <p:cNvSpPr txBox="1"/>
          <p:nvPr/>
        </p:nvSpPr>
        <p:spPr>
          <a:xfrm>
            <a:off x="395111" y="214489"/>
            <a:ext cx="11796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Table 6.1 Production, Exchange, and Consumption of</a:t>
            </a:r>
          </a:p>
          <a:p>
            <a:pPr algn="ctr"/>
            <a:r>
              <a:rPr lang="en-US" sz="3600" b="1" dirty="0">
                <a:latin typeface="+mj-lt"/>
              </a:rPr>
              <a:t> Wine and Cloth  </a:t>
            </a:r>
          </a:p>
        </p:txBody>
      </p:sp>
    </p:spTree>
    <p:extLst>
      <p:ext uri="{BB962C8B-B14F-4D97-AF65-F5344CB8AC3E}">
        <p14:creationId xmlns:p14="http://schemas.microsoft.com/office/powerpoint/2010/main" val="43349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336800"/>
            <a:ext cx="11645900" cy="218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81294A-ECF9-BC4C-8D67-159D2CD1D7EA}"/>
              </a:ext>
            </a:extLst>
          </p:cNvPr>
          <p:cNvSpPr txBox="1"/>
          <p:nvPr/>
        </p:nvSpPr>
        <p:spPr>
          <a:xfrm>
            <a:off x="1049867" y="745066"/>
            <a:ext cx="10603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Table 6.2 Opportunity Cost and Comparative Advantage</a:t>
            </a:r>
          </a:p>
        </p:txBody>
      </p:sp>
    </p:spTree>
    <p:extLst>
      <p:ext uri="{BB962C8B-B14F-4D97-AF65-F5344CB8AC3E}">
        <p14:creationId xmlns:p14="http://schemas.microsoft.com/office/powerpoint/2010/main" val="142116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6AAF56-375F-B848-B66D-C63C8E279956}"/>
              </a:ext>
            </a:extLst>
          </p:cNvPr>
          <p:cNvSpPr txBox="1"/>
          <p:nvPr/>
        </p:nvSpPr>
        <p:spPr>
          <a:xfrm>
            <a:off x="1648178" y="304800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6.3 Exported Carbon Dioxide Emissions </a:t>
            </a:r>
          </a:p>
        </p:txBody>
      </p:sp>
    </p:spTree>
    <p:extLst>
      <p:ext uri="{BB962C8B-B14F-4D97-AF65-F5344CB8AC3E}">
        <p14:creationId xmlns:p14="http://schemas.microsoft.com/office/powerpoint/2010/main" val="23091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799" y="1306690"/>
            <a:ext cx="6863645" cy="5147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A7BFC6-4768-854E-8D54-1D5C71F505FC}"/>
              </a:ext>
            </a:extLst>
          </p:cNvPr>
          <p:cNvSpPr txBox="1"/>
          <p:nvPr/>
        </p:nvSpPr>
        <p:spPr>
          <a:xfrm>
            <a:off x="767644" y="203200"/>
            <a:ext cx="1000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6.4 Percentage of World Economic Output Traded Internationally, 1960-2015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B7BCB-B85E-4D4A-A532-5D94407129AC}"/>
              </a:ext>
            </a:extLst>
          </p:cNvPr>
          <p:cNvSpPr txBox="1"/>
          <p:nvPr/>
        </p:nvSpPr>
        <p:spPr>
          <a:xfrm>
            <a:off x="2980266" y="6242447"/>
            <a:ext cx="80038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7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44" y="1072444"/>
            <a:ext cx="7597422" cy="5698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D0856C-962E-7349-A3FC-6021C013094C}"/>
              </a:ext>
            </a:extLst>
          </p:cNvPr>
          <p:cNvSpPr txBox="1"/>
          <p:nvPr/>
        </p:nvSpPr>
        <p:spPr>
          <a:xfrm>
            <a:off x="1264356" y="124178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6.5 Exports and Imports as a Percentage of GDP, Select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BCA6F-0BCF-1244-B8E0-36414EDB5460}"/>
              </a:ext>
            </a:extLst>
          </p:cNvPr>
          <p:cNvSpPr txBox="1"/>
          <p:nvPr/>
        </p:nvSpPr>
        <p:spPr>
          <a:xfrm>
            <a:off x="3285066" y="6321778"/>
            <a:ext cx="8906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</p:txBody>
      </p:sp>
    </p:spTree>
    <p:extLst>
      <p:ext uri="{BB962C8B-B14F-4D97-AF65-F5344CB8AC3E}">
        <p14:creationId xmlns:p14="http://schemas.microsoft.com/office/powerpoint/2010/main" val="128953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44" y="831165"/>
            <a:ext cx="7281333" cy="5461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E1FBB4-C68B-BB4D-BC02-331C3A970518}"/>
              </a:ext>
            </a:extLst>
          </p:cNvPr>
          <p:cNvSpPr txBox="1"/>
          <p:nvPr/>
        </p:nvSpPr>
        <p:spPr>
          <a:xfrm>
            <a:off x="1162756" y="508000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6.6 Average Tariff Rates, Select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2A24A-0FFC-4149-8AAD-6E689DD0B975}"/>
              </a:ext>
            </a:extLst>
          </p:cNvPr>
          <p:cNvSpPr txBox="1"/>
          <p:nvPr/>
        </p:nvSpPr>
        <p:spPr>
          <a:xfrm>
            <a:off x="2968978" y="6292165"/>
            <a:ext cx="70668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r>
              <a:rPr lang="en-US" sz="1600" dirty="0"/>
              <a:t>Note: Average tariff calculated as a weighted average based on all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1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11" y="1219200"/>
            <a:ext cx="7518400" cy="5638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DB8AA9-3D93-7048-9AE7-55EF27EB1DA9}"/>
              </a:ext>
            </a:extLst>
          </p:cNvPr>
          <p:cNvSpPr txBox="1"/>
          <p:nvPr/>
        </p:nvSpPr>
        <p:spPr>
          <a:xfrm>
            <a:off x="1309511" y="259644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6.7 Joint Production-Possibilities Frontier for England and Portugal </a:t>
            </a:r>
          </a:p>
        </p:txBody>
      </p:sp>
    </p:spTree>
    <p:extLst>
      <p:ext uri="{BB962C8B-B14F-4D97-AF65-F5344CB8AC3E}">
        <p14:creationId xmlns:p14="http://schemas.microsoft.com/office/powerpoint/2010/main" val="1817590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9A5F53-E724-3945-A9A5-801AC44E6877}"/>
              </a:ext>
            </a:extLst>
          </p:cNvPr>
          <p:cNvSpPr txBox="1"/>
          <p:nvPr/>
        </p:nvSpPr>
        <p:spPr>
          <a:xfrm>
            <a:off x="1038577" y="282221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6.8 Efficient and Inefficient </a:t>
            </a:r>
            <a:r>
              <a:rPr lang="en-US" sz="3600" b="1">
                <a:latin typeface="+mj-lt"/>
              </a:rPr>
              <a:t>Joint Production-Possibilities </a:t>
            </a:r>
            <a:r>
              <a:rPr lang="en-US" sz="3600" b="1" dirty="0">
                <a:latin typeface="+mj-lt"/>
              </a:rPr>
              <a:t>Frontiers </a:t>
            </a:r>
          </a:p>
        </p:txBody>
      </p:sp>
    </p:spTree>
    <p:extLst>
      <p:ext uri="{BB962C8B-B14F-4D97-AF65-F5344CB8AC3E}">
        <p14:creationId xmlns:p14="http://schemas.microsoft.com/office/powerpoint/2010/main" val="283142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144</Words>
  <Application>Microsoft Macintosh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8</cp:revision>
  <dcterms:created xsi:type="dcterms:W3CDTF">2018-09-28T04:38:40Z</dcterms:created>
  <dcterms:modified xsi:type="dcterms:W3CDTF">2018-11-07T17:47:58Z</dcterms:modified>
</cp:coreProperties>
</file>