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72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3" r:id="rId10"/>
    <p:sldId id="264" r:id="rId11"/>
    <p:sldId id="26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618"/>
    <p:restoredTop sz="94681"/>
  </p:normalViewPr>
  <p:slideViewPr>
    <p:cSldViewPr snapToGrid="0" snapToObjects="1">
      <p:cViewPr varScale="1">
        <p:scale>
          <a:sx n="81" d="100"/>
          <a:sy n="81" d="100"/>
        </p:scale>
        <p:origin x="208" y="9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4E9E08-1FC0-C44E-A977-08F6EC076D9A}" type="datetimeFigureOut">
              <a:rPr lang="en-US" smtClean="0"/>
              <a:t>11/7/18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F773A0-26DE-5842-A62C-3727A4545F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8999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395DF0-41F6-9447-81EC-F3202BC07245}" type="datetimeFigureOut">
              <a:rPr lang="en-US" smtClean="0"/>
              <a:t>11/7/18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1DE565-2B70-1C49-95AC-2EEE1AE30E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991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6D469-2FFC-014D-A573-DCD9D25EE215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B400-E8B7-5F41-99EF-087651863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285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6D469-2FFC-014D-A573-DCD9D25EE215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B400-E8B7-5F41-99EF-087651863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8287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6D469-2FFC-014D-A573-DCD9D25EE215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B400-E8B7-5F41-99EF-087651863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53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6D469-2FFC-014D-A573-DCD9D25EE215}" type="datetimeFigureOut">
              <a:rPr lang="en-US" smtClean="0"/>
              <a:t>11/7/18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B400-E8B7-5F41-99EF-087651863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812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6D469-2FFC-014D-A573-DCD9D25EE215}" type="datetimeFigureOut">
              <a:rPr lang="en-US" smtClean="0"/>
              <a:t>11/7/18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B400-E8B7-5F41-99EF-087651863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228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6D469-2FFC-014D-A573-DCD9D25EE215}" type="datetimeFigureOut">
              <a:rPr lang="en-US" smtClean="0"/>
              <a:t>11/7/18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B400-E8B7-5F41-99EF-087651863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157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6D469-2FFC-014D-A573-DCD9D25EE215}" type="datetimeFigureOut">
              <a:rPr lang="en-US" smtClean="0"/>
              <a:t>11/7/18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B400-E8B7-5F41-99EF-087651863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45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6D469-2FFC-014D-A573-DCD9D25EE215}" type="datetimeFigureOut">
              <a:rPr lang="en-US" smtClean="0"/>
              <a:t>11/7/18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B400-E8B7-5F41-99EF-087651863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399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6D469-2FFC-014D-A573-DCD9D25EE215}" type="datetimeFigureOut">
              <a:rPr lang="en-US" smtClean="0"/>
              <a:t>11/7/18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B400-E8B7-5F41-99EF-087651863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304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6D469-2FFC-014D-A573-DCD9D25EE215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B400-E8B7-5F41-99EF-087651863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677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6D469-2FFC-014D-A573-DCD9D25EE215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B400-E8B7-5F41-99EF-087651863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32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26D469-2FFC-014D-A573-DCD9D25EE215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6DB400-E8B7-5F41-99EF-087651863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740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541173-9964-4A4B-8598-551AE80768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30352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DE332F5-376F-EC47-80CE-93E4E0557041}"/>
              </a:ext>
            </a:extLst>
          </p:cNvPr>
          <p:cNvSpPr txBox="1"/>
          <p:nvPr/>
        </p:nvSpPr>
        <p:spPr>
          <a:xfrm>
            <a:off x="5586761" y="1213008"/>
            <a:ext cx="6389649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6600" dirty="0"/>
              <a:t>Chapter Four:</a:t>
            </a:r>
          </a:p>
          <a:p>
            <a:pPr algn="ctr"/>
            <a:endParaRPr lang="en-US" altLang="en-US" sz="4800" dirty="0"/>
          </a:p>
          <a:p>
            <a:pPr algn="ctr"/>
            <a:r>
              <a:rPr lang="en-US" altLang="en-US" sz="5400" dirty="0"/>
              <a:t>Elasticity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7692037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0" y="1841500"/>
            <a:ext cx="11620500" cy="31623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/>
              <a:t>Table 4.1 Relationship Between Price and Quantity Demanded for Braeburn’s Poetry Book</a:t>
            </a:r>
          </a:p>
        </p:txBody>
      </p:sp>
    </p:spTree>
    <p:extLst>
      <p:ext uri="{BB962C8B-B14F-4D97-AF65-F5344CB8AC3E}">
        <p14:creationId xmlns:p14="http://schemas.microsoft.com/office/powerpoint/2010/main" val="14581057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1143000"/>
            <a:ext cx="7620000" cy="5715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8016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4.1 Demand Curve for </a:t>
            </a:r>
            <a:r>
              <a:rPr lang="en-US" sz="3600" b="1" dirty="0" err="1"/>
              <a:t>Braeburn’s</a:t>
            </a:r>
            <a:r>
              <a:rPr lang="en-US" sz="3600" b="1" dirty="0"/>
              <a:t> Poetry Book</a:t>
            </a:r>
          </a:p>
        </p:txBody>
      </p:sp>
    </p:spTree>
    <p:extLst>
      <p:ext uri="{BB962C8B-B14F-4D97-AF65-F5344CB8AC3E}">
        <p14:creationId xmlns:p14="http://schemas.microsoft.com/office/powerpoint/2010/main" val="4783147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680" y="731520"/>
            <a:ext cx="8168640" cy="612648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/>
              <a:t>Figure 4.2 Perfectly Inelastic and Perfectly Elastic Demand Curves</a:t>
            </a:r>
          </a:p>
        </p:txBody>
      </p:sp>
    </p:spTree>
    <p:extLst>
      <p:ext uri="{BB962C8B-B14F-4D97-AF65-F5344CB8AC3E}">
        <p14:creationId xmlns:p14="http://schemas.microsoft.com/office/powerpoint/2010/main" val="10049982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240" y="716279"/>
            <a:ext cx="8188960" cy="614172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89560" y="53498"/>
            <a:ext cx="1170432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4.3 Elasticity Varies Along a Straight-Line Demand Curve</a:t>
            </a:r>
          </a:p>
        </p:txBody>
      </p:sp>
    </p:spTree>
    <p:extLst>
      <p:ext uri="{BB962C8B-B14F-4D97-AF65-F5344CB8AC3E}">
        <p14:creationId xmlns:p14="http://schemas.microsoft.com/office/powerpoint/2010/main" val="10466704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9040" y="1432560"/>
            <a:ext cx="7233920" cy="542544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/>
              <a:t>Figure 4.4 Changing the x-Axis Scale of </a:t>
            </a:r>
            <a:r>
              <a:rPr lang="en-US" sz="3600" b="1" dirty="0" err="1"/>
              <a:t>Braeburn’s</a:t>
            </a:r>
            <a:r>
              <a:rPr lang="en-US" sz="3600" b="1" dirty="0"/>
              <a:t> Demand Curve</a:t>
            </a:r>
          </a:p>
        </p:txBody>
      </p:sp>
    </p:spTree>
    <p:extLst>
      <p:ext uri="{BB962C8B-B14F-4D97-AF65-F5344CB8AC3E}">
        <p14:creationId xmlns:p14="http://schemas.microsoft.com/office/powerpoint/2010/main" val="13522215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1220" y="925830"/>
            <a:ext cx="7909560" cy="593217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-6064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4.5 </a:t>
            </a:r>
            <a:r>
              <a:rPr lang="en-US" sz="3600" b="1" dirty="0" err="1"/>
              <a:t>Braeburn’s</a:t>
            </a:r>
            <a:r>
              <a:rPr lang="en-US" sz="3600" b="1" dirty="0"/>
              <a:t> Book Revenues</a:t>
            </a:r>
          </a:p>
        </p:txBody>
      </p:sp>
    </p:spTree>
    <p:extLst>
      <p:ext uri="{BB962C8B-B14F-4D97-AF65-F5344CB8AC3E}">
        <p14:creationId xmlns:p14="http://schemas.microsoft.com/office/powerpoint/2010/main" val="21163105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014" y="2307883"/>
            <a:ext cx="11798105" cy="2585733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/>
              <a:t>Table 4.2 Effects of Price Changes on Revenues </a:t>
            </a:r>
          </a:p>
        </p:txBody>
      </p:sp>
    </p:spTree>
    <p:extLst>
      <p:ext uri="{BB962C8B-B14F-4D97-AF65-F5344CB8AC3E}">
        <p14:creationId xmlns:p14="http://schemas.microsoft.com/office/powerpoint/2010/main" val="602055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6AD0C64-3927-2E44-9801-61103875D1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4" t="281"/>
          <a:stretch/>
        </p:blipFill>
        <p:spPr>
          <a:xfrm>
            <a:off x="1567842" y="1133639"/>
            <a:ext cx="9586479" cy="5057446"/>
          </a:xfrm>
          <a:prstGeom prst="rect">
            <a:avLst/>
          </a:prstGeom>
        </p:spPr>
      </p:pic>
      <p:sp>
        <p:nvSpPr>
          <p:cNvPr id="6" name="Title 2">
            <a:extLst>
              <a:ext uri="{FF2B5EF4-FFF2-40B4-BE49-F238E27FC236}">
                <a16:creationId xmlns:a16="http://schemas.microsoft.com/office/drawing/2014/main" id="{D3F9034B-F154-D845-85C6-71144F2B4D91}"/>
              </a:ext>
            </a:extLst>
          </p:cNvPr>
          <p:cNvSpPr txBox="1">
            <a:spLocks/>
          </p:cNvSpPr>
          <p:nvPr/>
        </p:nvSpPr>
        <p:spPr>
          <a:xfrm>
            <a:off x="911772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/>
              <a:t>Table 4.3 Some Estimated Price Elasticities of Demand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25380C6-9C99-0F46-B459-D261E85320B8}"/>
              </a:ext>
            </a:extLst>
          </p:cNvPr>
          <p:cNvSpPr txBox="1"/>
          <p:nvPr/>
        </p:nvSpPr>
        <p:spPr>
          <a:xfrm>
            <a:off x="1873469" y="6369269"/>
            <a:ext cx="109438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Sources: </a:t>
            </a:r>
            <a:r>
              <a:rPr lang="en-US" sz="1600" dirty="0" err="1"/>
              <a:t>Perucic</a:t>
            </a:r>
            <a:r>
              <a:rPr lang="en-US" sz="1600" dirty="0"/>
              <a:t>, 2012; </a:t>
            </a:r>
            <a:r>
              <a:rPr lang="en-US" sz="1600" dirty="0" err="1"/>
              <a:t>Dalhuisen</a:t>
            </a:r>
            <a:r>
              <a:rPr lang="en-US" sz="1600" dirty="0"/>
              <a:t> et al., 2003; https://</a:t>
            </a:r>
            <a:r>
              <a:rPr lang="en-US" sz="1600" dirty="0" err="1"/>
              <a:t>en.wikipedia.org</a:t>
            </a:r>
            <a:r>
              <a:rPr lang="en-US" sz="1600" dirty="0"/>
              <a:t>/wiki/</a:t>
            </a:r>
            <a:r>
              <a:rPr lang="en-US" sz="1600" dirty="0" err="1"/>
              <a:t>Price_elasticity_of_demand</a:t>
            </a:r>
            <a:r>
              <a:rPr lang="en-US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87563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3920" y="944880"/>
            <a:ext cx="7884160" cy="591312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4.6 The Price Elasticity of Supply</a:t>
            </a:r>
          </a:p>
        </p:txBody>
      </p:sp>
    </p:spTree>
    <p:extLst>
      <p:ext uri="{BB962C8B-B14F-4D97-AF65-F5344CB8AC3E}">
        <p14:creationId xmlns:p14="http://schemas.microsoft.com/office/powerpoint/2010/main" val="4102340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7560" y="838201"/>
            <a:ext cx="8026399" cy="6019799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2296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4.7 The Income Elasticity of Demand</a:t>
            </a:r>
          </a:p>
        </p:txBody>
      </p:sp>
    </p:spTree>
    <p:extLst>
      <p:ext uri="{BB962C8B-B14F-4D97-AF65-F5344CB8AC3E}">
        <p14:creationId xmlns:p14="http://schemas.microsoft.com/office/powerpoint/2010/main" val="13813395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117</Words>
  <Application>Microsoft Macintosh PowerPoint</Application>
  <PresentationFormat>Widescreen</PresentationFormat>
  <Paragraphs>14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Table 4.1 Relationship Between Price and Quantity Demanded for Braeburn’s Poetry Book</vt:lpstr>
      <vt:lpstr>Figure 4.1 Demand Curve for Braeburn’s Poetry Book</vt:lpstr>
      <vt:lpstr>Figure 4.2 Perfectly Inelastic and Perfectly Elastic Demand Curves</vt:lpstr>
      <vt:lpstr>Figure 4.3 Elasticity Varies Along a Straight-Line Demand Curve</vt:lpstr>
      <vt:lpstr>Figure 4.4 Changing the x-Axis Scale of Braeburn’s Demand Curve</vt:lpstr>
      <vt:lpstr>Figure 4.5 Braeburn’s Book Revenues</vt:lpstr>
      <vt:lpstr>Table 4.2 Effects of Price Changes on Revenues </vt:lpstr>
      <vt:lpstr>PowerPoint Presentation</vt:lpstr>
      <vt:lpstr>Figure 4.6 The Price Elasticity of Supply</vt:lpstr>
      <vt:lpstr>Figure 4.7 The Income Elasticity of Demand</vt:lpstr>
    </vt:vector>
  </TitlesOfParts>
  <Company/>
  <LinksUpToDate>false</LinksUpToDate>
  <SharedDoc>false</SharedDoc>
  <HyperlinksChanged>false</HyperlinksChanged>
  <AppVersion>16.0014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hannahjoy803@gmail.com</dc:creator>
  <cp:lastModifiedBy>GDAE_Student02</cp:lastModifiedBy>
  <cp:revision>9</cp:revision>
  <dcterms:created xsi:type="dcterms:W3CDTF">2018-09-28T04:30:55Z</dcterms:created>
  <dcterms:modified xsi:type="dcterms:W3CDTF">2018-11-07T17:18:01Z</dcterms:modified>
</cp:coreProperties>
</file>