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7"/>
  </p:notesMasterIdLst>
  <p:handoutMasterIdLst>
    <p:handoutMasterId r:id="rId8"/>
  </p:handoutMasterIdLst>
  <p:sldIdLst>
    <p:sldId id="272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0"/>
    <p:restoredTop sz="94681"/>
  </p:normalViewPr>
  <p:slideViewPr>
    <p:cSldViewPr snapToGrid="0" snapToObjects="1">
      <p:cViewPr varScale="1">
        <p:scale>
          <a:sx n="114" d="100"/>
          <a:sy n="114" d="100"/>
        </p:scale>
        <p:origin x="472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6BDB79-C6D4-9D44-A547-811EA846DD7B}" type="datetimeFigureOut">
              <a:rPr lang="en-US" smtClean="0"/>
              <a:t>11/7/18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283FF4-3BC7-9C4B-8907-F2018CF43C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358320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DA18818-2ECF-C343-A2C6-1A6C1B7F1BB3}" type="datetimeFigureOut">
              <a:rPr lang="en-US" smtClean="0"/>
              <a:t>11/7/18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0E41D1-0BF7-284D-A00C-C00536F817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8968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0E41D1-0BF7-284D-A00C-C00536F817A1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08282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B623D6-395C-F843-A182-46FEEAD64845}" type="datetimeFigureOut">
              <a:rPr lang="en-US" smtClean="0"/>
              <a:t>11/7/18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EB7C5-0D1C-0A42-B2A5-72C4EA6F61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29976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B623D6-395C-F843-A182-46FEEAD64845}" type="datetimeFigureOut">
              <a:rPr lang="en-US" smtClean="0"/>
              <a:t>11/7/18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EB7C5-0D1C-0A42-B2A5-72C4EA6F61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89111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B623D6-395C-F843-A182-46FEEAD64845}" type="datetimeFigureOut">
              <a:rPr lang="en-US" smtClean="0"/>
              <a:t>11/7/18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EB7C5-0D1C-0A42-B2A5-72C4EA6F61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28311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B623D6-395C-F843-A182-46FEEAD64845}" type="datetimeFigureOut">
              <a:rPr lang="en-US" smtClean="0"/>
              <a:t>11/7/18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EB7C5-0D1C-0A42-B2A5-72C4EA6F61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58396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B623D6-395C-F843-A182-46FEEAD64845}" type="datetimeFigureOut">
              <a:rPr lang="en-US" smtClean="0"/>
              <a:t>11/7/18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EB7C5-0D1C-0A42-B2A5-72C4EA6F61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50683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B623D6-395C-F843-A182-46FEEAD64845}" type="datetimeFigureOut">
              <a:rPr lang="en-US" smtClean="0"/>
              <a:t>11/7/18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EB7C5-0D1C-0A42-B2A5-72C4EA6F61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84259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B623D6-395C-F843-A182-46FEEAD64845}" type="datetimeFigureOut">
              <a:rPr lang="en-US" smtClean="0"/>
              <a:t>11/7/18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EB7C5-0D1C-0A42-B2A5-72C4EA6F61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94940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B623D6-395C-F843-A182-46FEEAD64845}" type="datetimeFigureOut">
              <a:rPr lang="en-US" smtClean="0"/>
              <a:t>11/7/18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EB7C5-0D1C-0A42-B2A5-72C4EA6F61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20553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B623D6-395C-F843-A182-46FEEAD64845}" type="datetimeFigureOut">
              <a:rPr lang="en-US" smtClean="0"/>
              <a:t>11/7/18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EB7C5-0D1C-0A42-B2A5-72C4EA6F61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45298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B623D6-395C-F843-A182-46FEEAD64845}" type="datetimeFigureOut">
              <a:rPr lang="en-US" smtClean="0"/>
              <a:t>11/7/18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EB7C5-0D1C-0A42-B2A5-72C4EA6F61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34195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B623D6-395C-F843-A182-46FEEAD64845}" type="datetimeFigureOut">
              <a:rPr lang="en-US" smtClean="0"/>
              <a:t>11/7/18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EB7C5-0D1C-0A42-B2A5-72C4EA6F61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04881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B623D6-395C-F843-A182-46FEEAD64845}" type="datetimeFigureOut">
              <a:rPr lang="en-US" smtClean="0"/>
              <a:t>11/7/18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CEB7C5-0D1C-0A42-B2A5-72C4EA6F61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06784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6541173-9964-4A4B-8598-551AE80768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530352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DE332F5-376F-EC47-80CE-93E4E0557041}"/>
              </a:ext>
            </a:extLst>
          </p:cNvPr>
          <p:cNvSpPr txBox="1"/>
          <p:nvPr/>
        </p:nvSpPr>
        <p:spPr>
          <a:xfrm>
            <a:off x="5586761" y="1213008"/>
            <a:ext cx="6389649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en-US" sz="6600" dirty="0"/>
              <a:t>Chapter Two:</a:t>
            </a:r>
          </a:p>
          <a:p>
            <a:pPr algn="ctr"/>
            <a:endParaRPr lang="en-US" altLang="en-US" sz="4800" dirty="0"/>
          </a:p>
          <a:p>
            <a:pPr algn="ctr"/>
            <a:r>
              <a:rPr lang="en-US" altLang="en-US" sz="5400" dirty="0"/>
              <a:t>Markets and Society</a:t>
            </a:r>
            <a:endParaRPr lang="en-US" sz="5400" dirty="0"/>
          </a:p>
        </p:txBody>
      </p:sp>
    </p:spTree>
    <p:extLst>
      <p:ext uri="{BB962C8B-B14F-4D97-AF65-F5344CB8AC3E}">
        <p14:creationId xmlns:p14="http://schemas.microsoft.com/office/powerpoint/2010/main" val="5438708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3438" y="1405054"/>
            <a:ext cx="6498816" cy="4874112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38199" y="158578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/>
              <a:t>Figure 2.1 Paid and Unpaid Work, Male and Female, Selected Countries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B699A44-3763-5F4F-A5B3-1CF29DF92E52}"/>
              </a:ext>
            </a:extLst>
          </p:cNvPr>
          <p:cNvSpPr txBox="1"/>
          <p:nvPr/>
        </p:nvSpPr>
        <p:spPr>
          <a:xfrm>
            <a:off x="4583152" y="6400800"/>
            <a:ext cx="788391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Source: UN Women, 2015, Annex 3.</a:t>
            </a:r>
          </a:p>
        </p:txBody>
      </p:sp>
    </p:spTree>
    <p:extLst>
      <p:ext uri="{BB962C8B-B14F-4D97-AF65-F5344CB8AC3E}">
        <p14:creationId xmlns:p14="http://schemas.microsoft.com/office/powerpoint/2010/main" val="15907317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7512" y="1483111"/>
            <a:ext cx="6775653" cy="5081740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600" b="1" dirty="0"/>
              <a:t>Figure 2.2 Government Spending, Percentage of GDP, Selected Countries, 2015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B6E1722-1F09-5448-AA4C-6FFD111ECAFE}"/>
              </a:ext>
            </a:extLst>
          </p:cNvPr>
          <p:cNvSpPr txBox="1"/>
          <p:nvPr/>
        </p:nvSpPr>
        <p:spPr>
          <a:xfrm>
            <a:off x="3334215" y="6395574"/>
            <a:ext cx="757167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Source: World Bank, World Development Indicators database.</a:t>
            </a:r>
          </a:p>
        </p:txBody>
      </p:sp>
    </p:spTree>
    <p:extLst>
      <p:ext uri="{BB962C8B-B14F-4D97-AF65-F5344CB8AC3E}">
        <p14:creationId xmlns:p14="http://schemas.microsoft.com/office/powerpoint/2010/main" val="2751311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7581" y="1220372"/>
            <a:ext cx="7516837" cy="5637628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600" b="1" dirty="0"/>
              <a:t>Figure 2.3 Estimated Size of the Three Spheres in the United States, 2016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1FA0620-C13C-4540-A847-11B927BF2B45}"/>
              </a:ext>
            </a:extLst>
          </p:cNvPr>
          <p:cNvSpPr txBox="1"/>
          <p:nvPr/>
        </p:nvSpPr>
        <p:spPr>
          <a:xfrm>
            <a:off x="1739590" y="6423102"/>
            <a:ext cx="973687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Sources: U.S. Bureau of Economic Analysis, GDP and Personal Income database, and authors’ calculations.</a:t>
            </a:r>
          </a:p>
        </p:txBody>
      </p:sp>
    </p:spTree>
    <p:extLst>
      <p:ext uri="{BB962C8B-B14F-4D97-AF65-F5344CB8AC3E}">
        <p14:creationId xmlns:p14="http://schemas.microsoft.com/office/powerpoint/2010/main" val="5969292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5784" y="1262575"/>
            <a:ext cx="7460567" cy="5595425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600" b="1" dirty="0"/>
              <a:t>Figure 2.4 The Average Size of the Informal Sphere, Percentage of GDP, by World Region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D3C6888-9CC2-514E-B084-1A1535CA2F81}"/>
              </a:ext>
            </a:extLst>
          </p:cNvPr>
          <p:cNvSpPr txBox="1"/>
          <p:nvPr/>
        </p:nvSpPr>
        <p:spPr>
          <a:xfrm>
            <a:off x="4326673" y="6519446"/>
            <a:ext cx="778355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Source: Schneider and Williams, 2013, Table 7.</a:t>
            </a:r>
          </a:p>
        </p:txBody>
      </p:sp>
    </p:spTree>
    <p:extLst>
      <p:ext uri="{BB962C8B-B14F-4D97-AF65-F5344CB8AC3E}">
        <p14:creationId xmlns:p14="http://schemas.microsoft.com/office/powerpoint/2010/main" val="169382322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117</Words>
  <Application>Microsoft Macintosh PowerPoint</Application>
  <PresentationFormat>Widescreen</PresentationFormat>
  <Paragraphs>12</Paragraphs>
  <Slides>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Office Theme</vt:lpstr>
      <vt:lpstr>PowerPoint Presentation</vt:lpstr>
      <vt:lpstr>Figure 2.1 Paid and Unpaid Work, Male and Female, Selected Countries</vt:lpstr>
      <vt:lpstr>Figure 2.2 Government Spending, Percentage of GDP, Selected Countries, 2015</vt:lpstr>
      <vt:lpstr>Figure 2.3 Estimated Size of the Three Spheres in the United States, 2016</vt:lpstr>
      <vt:lpstr>Figure 2.4 The Average Size of the Informal Sphere, Percentage of GDP, by World Region</vt:lpstr>
    </vt:vector>
  </TitlesOfParts>
  <Company/>
  <LinksUpToDate>false</LinksUpToDate>
  <SharedDoc>false</SharedDoc>
  <HyperlinksChanged>false</HyperlinksChanged>
  <AppVersion>16.0014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hannahjoy803@gmail.com</dc:creator>
  <cp:lastModifiedBy>GDAE_Student02</cp:lastModifiedBy>
  <cp:revision>8</cp:revision>
  <dcterms:created xsi:type="dcterms:W3CDTF">2018-09-26T21:02:44Z</dcterms:created>
  <dcterms:modified xsi:type="dcterms:W3CDTF">2018-11-07T16:37:09Z</dcterms:modified>
</cp:coreProperties>
</file>