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2" r:id="rId2"/>
    <p:sldId id="273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81"/>
  </p:normalViewPr>
  <p:slideViewPr>
    <p:cSldViewPr snapToGrid="0" snapToObjects="1">
      <p:cViewPr varScale="1">
        <p:scale>
          <a:sx n="90" d="100"/>
          <a:sy n="90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FEC85-C730-794F-83D8-EBBC949CD47D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CE8660-1303-0344-98AC-5CCCAE0B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9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B687D-C679-D941-A9F3-42C725723DAA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AAA5-60F0-5148-9AB8-12FE53AC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88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1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9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92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02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11/7/18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50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929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11/7/18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0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0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315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143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FB88-3FA0-0E44-8FDE-109A6923328D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7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4FB88-3FA0-0E44-8FDE-109A6923328D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A50E8-A060-8F4F-B5DA-1A4DD00AB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83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311699" y="1302218"/>
            <a:ext cx="688030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6600" dirty="0"/>
              <a:t>Chapter Seventeen: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Markets with Market Power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604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813A1D8-9460-9644-AEC2-D74477695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1806575"/>
            <a:ext cx="11557000" cy="3530600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A5C077EC-E4CC-844D-AE12-2D67521F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101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17.1 Total and Marginal Revenue for a Monopolist</a:t>
            </a:r>
          </a:p>
        </p:txBody>
      </p:sp>
    </p:spTree>
    <p:extLst>
      <p:ext uri="{BB962C8B-B14F-4D97-AF65-F5344CB8AC3E}">
        <p14:creationId xmlns:p14="http://schemas.microsoft.com/office/powerpoint/2010/main" val="3474444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89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244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17.1 Monopoly Profit Maximization</a:t>
            </a:r>
          </a:p>
        </p:txBody>
      </p:sp>
    </p:spTree>
    <p:extLst>
      <p:ext uri="{BB962C8B-B14F-4D97-AF65-F5344CB8AC3E}">
        <p14:creationId xmlns:p14="http://schemas.microsoft.com/office/powerpoint/2010/main" val="143573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302225"/>
            <a:ext cx="7408984" cy="555673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41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17.2 Welfare Analysis of Monopoly</a:t>
            </a:r>
          </a:p>
        </p:txBody>
      </p:sp>
    </p:spTree>
    <p:extLst>
      <p:ext uri="{BB962C8B-B14F-4D97-AF65-F5344CB8AC3E}">
        <p14:creationId xmlns:p14="http://schemas.microsoft.com/office/powerpoint/2010/main" val="1253567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54" y="1336431"/>
            <a:ext cx="7362092" cy="552156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41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17.3 Price Discrimination</a:t>
            </a:r>
          </a:p>
        </p:txBody>
      </p:sp>
    </p:spTree>
    <p:extLst>
      <p:ext uri="{BB962C8B-B14F-4D97-AF65-F5344CB8AC3E}">
        <p14:creationId xmlns:p14="http://schemas.microsoft.com/office/powerpoint/2010/main" val="1897387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104" y="973657"/>
            <a:ext cx="7845791" cy="588434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17.4 A Perfectly Price-Discriminating Monopolist</a:t>
            </a:r>
          </a:p>
        </p:txBody>
      </p:sp>
    </p:spTree>
    <p:extLst>
      <p:ext uri="{BB962C8B-B14F-4D97-AF65-F5344CB8AC3E}">
        <p14:creationId xmlns:p14="http://schemas.microsoft.com/office/powerpoint/2010/main" val="1399912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25" y="1223889"/>
            <a:ext cx="7512148" cy="563411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10546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17.5 The Effect of Firm Entry on the Demand Curve for a Monopolistically Competitive Firm</a:t>
            </a:r>
          </a:p>
        </p:txBody>
      </p:sp>
    </p:spTree>
    <p:extLst>
      <p:ext uri="{BB962C8B-B14F-4D97-AF65-F5344CB8AC3E}">
        <p14:creationId xmlns:p14="http://schemas.microsoft.com/office/powerpoint/2010/main" val="490634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14208"/>
          <a:stretch/>
        </p:blipFill>
        <p:spPr>
          <a:xfrm>
            <a:off x="961295" y="928468"/>
            <a:ext cx="10541388" cy="592953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3803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17.6 A Payoff Matrix</a:t>
            </a:r>
          </a:p>
        </p:txBody>
      </p:sp>
    </p:spTree>
    <p:extLst>
      <p:ext uri="{BB962C8B-B14F-4D97-AF65-F5344CB8AC3E}">
        <p14:creationId xmlns:p14="http://schemas.microsoft.com/office/powerpoint/2010/main" val="1132175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4" b="21186"/>
          <a:stretch/>
        </p:blipFill>
        <p:spPr>
          <a:xfrm>
            <a:off x="438487" y="493297"/>
            <a:ext cx="11315026" cy="636470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Figure 17.7 The Prisoner’s Dilemma</a:t>
            </a:r>
          </a:p>
        </p:txBody>
      </p:sp>
    </p:spTree>
    <p:extLst>
      <p:ext uri="{BB962C8B-B14F-4D97-AF65-F5344CB8AC3E}">
        <p14:creationId xmlns:p14="http://schemas.microsoft.com/office/powerpoint/2010/main" val="3717787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755" y="1186404"/>
            <a:ext cx="6297523" cy="472314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17.8 Concentration Ratios for Select Industries, United States 2012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EDC63E-D931-9045-861E-6E79C57EA90B}"/>
              </a:ext>
            </a:extLst>
          </p:cNvPr>
          <p:cNvSpPr txBox="1"/>
          <p:nvPr/>
        </p:nvSpPr>
        <p:spPr>
          <a:xfrm>
            <a:off x="1550020" y="6110869"/>
            <a:ext cx="99394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U.S. Census Bureau, 2012 Economic Census.</a:t>
            </a:r>
          </a:p>
          <a:p>
            <a:r>
              <a:rPr lang="en-US" sz="1600" dirty="0"/>
              <a:t>Note: Manufacturing concentration ratios based on value-added. All other concentration ratios based on revenues.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52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304222"/>
            <a:ext cx="10905066" cy="452560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Chapter 17 Exercise 1</a:t>
            </a:r>
          </a:p>
        </p:txBody>
      </p:sp>
    </p:spTree>
    <p:extLst>
      <p:ext uri="{BB962C8B-B14F-4D97-AF65-F5344CB8AC3E}">
        <p14:creationId xmlns:p14="http://schemas.microsoft.com/office/powerpoint/2010/main" val="3878922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5" b="14625"/>
          <a:stretch/>
        </p:blipFill>
        <p:spPr>
          <a:xfrm>
            <a:off x="618447" y="512872"/>
            <a:ext cx="10955105" cy="616224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119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Chapter 17 Exercise 2</a:t>
            </a:r>
          </a:p>
        </p:txBody>
      </p:sp>
    </p:spTree>
    <p:extLst>
      <p:ext uri="{BB962C8B-B14F-4D97-AF65-F5344CB8AC3E}">
        <p14:creationId xmlns:p14="http://schemas.microsoft.com/office/powerpoint/2010/main" val="2986866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828" y="569741"/>
            <a:ext cx="8384344" cy="628825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516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17.9 Monopoly Profits</a:t>
            </a:r>
          </a:p>
        </p:txBody>
      </p:sp>
    </p:spTree>
    <p:extLst>
      <p:ext uri="{BB962C8B-B14F-4D97-AF65-F5344CB8AC3E}">
        <p14:creationId xmlns:p14="http://schemas.microsoft.com/office/powerpoint/2010/main" val="681759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855" y="682283"/>
            <a:ext cx="8234289" cy="617571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17.10 Zero Economic Profits for a Monopolistically Competitive Firm</a:t>
            </a:r>
          </a:p>
        </p:txBody>
      </p:sp>
    </p:spTree>
    <p:extLst>
      <p:ext uri="{BB962C8B-B14F-4D97-AF65-F5344CB8AC3E}">
        <p14:creationId xmlns:p14="http://schemas.microsoft.com/office/powerpoint/2010/main" val="1513651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126</Words>
  <Application>Microsoft Macintosh PowerPoint</Application>
  <PresentationFormat>Widescreen</PresentationFormat>
  <Paragraphs>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Table 17.1 Total and Marginal Revenue for a Monopolist</vt:lpstr>
      <vt:lpstr>Figure 17.1 Monopoly Profit Maximization</vt:lpstr>
      <vt:lpstr>Figure 17.2 Welfare Analysis of Monopoly</vt:lpstr>
      <vt:lpstr>Figure 17.3 Price Discrimination</vt:lpstr>
      <vt:lpstr>Figure 17.4 A Perfectly Price-Discriminating Monopolist</vt:lpstr>
      <vt:lpstr>Figure 17.5 The Effect of Firm Entry on the Demand Curve for a Monopolistically Competitive Firm</vt:lpstr>
      <vt:lpstr>Figure 17.6 A Payoff Matrix</vt:lpstr>
      <vt:lpstr>Figure 17.7 The Prisoner’s Dilemma</vt:lpstr>
      <vt:lpstr>Figure 17.8 Concentration Ratios for Select Industries, United States 2012</vt:lpstr>
      <vt:lpstr>Chapter 17 Exercise 1</vt:lpstr>
      <vt:lpstr>Chapter 17 Exercise 2</vt:lpstr>
      <vt:lpstr>Figure 17.9 Monopoly Profits</vt:lpstr>
      <vt:lpstr>Figure 17.10 Zero Economic Profits for a Monopolistically Competitive Firm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19</cp:revision>
  <dcterms:created xsi:type="dcterms:W3CDTF">2018-09-28T21:12:23Z</dcterms:created>
  <dcterms:modified xsi:type="dcterms:W3CDTF">2018-11-07T18:48:44Z</dcterms:modified>
</cp:coreProperties>
</file>