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2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5"/>
    <p:restoredTop sz="94681"/>
  </p:normalViewPr>
  <p:slideViewPr>
    <p:cSldViewPr snapToGrid="0" snapToObjects="1">
      <p:cViewPr varScale="1">
        <p:scale>
          <a:sx n="139" d="100"/>
          <a:sy n="139" d="100"/>
        </p:scale>
        <p:origin x="5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79927-8927-9245-9A7C-A4C54C70356C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5DC0A6-99E3-A44E-A1C6-2910C9F1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87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FD1E3-37E5-174E-88AE-1CA41875FFF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85B31-21D5-854E-A70B-3B31A4486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45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6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4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2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2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67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71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26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3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14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21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A908E-1FDC-9A40-A793-41653F2143A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69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6063176" y="1225884"/>
            <a:ext cx="558487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000" dirty="0"/>
              <a:t>Chapter Sixteen: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4800" dirty="0"/>
              <a:t>Perfectly Competitive Markets</a:t>
            </a:r>
          </a:p>
          <a:p>
            <a:endParaRPr lang="en-US" altLang="en-US" sz="6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26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363" y="840544"/>
            <a:ext cx="8023274" cy="601745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777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16.1 The Demand Curve for a Perfectly Competitive Seller</a:t>
            </a:r>
          </a:p>
        </p:txBody>
      </p:sp>
    </p:spTree>
    <p:extLst>
      <p:ext uri="{BB962C8B-B14F-4D97-AF65-F5344CB8AC3E}">
        <p14:creationId xmlns:p14="http://schemas.microsoft.com/office/powerpoint/2010/main" val="97350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40" y="1051560"/>
            <a:ext cx="7741920" cy="58064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16.2 Total Revenues</a:t>
            </a:r>
          </a:p>
        </p:txBody>
      </p:sp>
    </p:spTree>
    <p:extLst>
      <p:ext uri="{BB962C8B-B14F-4D97-AF65-F5344CB8AC3E}">
        <p14:creationId xmlns:p14="http://schemas.microsoft.com/office/powerpoint/2010/main" val="458189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34" y="1629229"/>
            <a:ext cx="11572238" cy="45103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65053" y="30366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16.1 Profit Maximization, Based on Analysis of Total Costs and Total Revenues</a:t>
            </a:r>
          </a:p>
        </p:txBody>
      </p:sp>
    </p:spTree>
    <p:extLst>
      <p:ext uri="{BB962C8B-B14F-4D97-AF65-F5344CB8AC3E}">
        <p14:creationId xmlns:p14="http://schemas.microsoft.com/office/powerpoint/2010/main" val="1120320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784" y="1177289"/>
            <a:ext cx="7432431" cy="557432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16.3 Profit Maximization, Based on Analysis of Total Costs and Total Revenues</a:t>
            </a:r>
          </a:p>
        </p:txBody>
      </p:sp>
    </p:spTree>
    <p:extLst>
      <p:ext uri="{BB962C8B-B14F-4D97-AF65-F5344CB8AC3E}">
        <p14:creationId xmlns:p14="http://schemas.microsoft.com/office/powerpoint/2010/main" val="2068842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5" y="1451429"/>
            <a:ext cx="11473543" cy="482160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70856" y="12586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16.2 Profit Maximization, Based on Analysis of Marginal Costs and Marginal Revenues</a:t>
            </a:r>
          </a:p>
        </p:txBody>
      </p:sp>
    </p:spTree>
    <p:extLst>
      <p:ext uri="{BB962C8B-B14F-4D97-AF65-F5344CB8AC3E}">
        <p14:creationId xmlns:p14="http://schemas.microsoft.com/office/powerpoint/2010/main" val="8253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62" y="1150144"/>
            <a:ext cx="7610475" cy="570785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16.4 Profit Maximization Based on Marginal Analysis</a:t>
            </a:r>
          </a:p>
        </p:txBody>
      </p:sp>
    </p:spTree>
    <p:extLst>
      <p:ext uri="{BB962C8B-B14F-4D97-AF65-F5344CB8AC3E}">
        <p14:creationId xmlns:p14="http://schemas.microsoft.com/office/powerpoint/2010/main" val="1966220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312" y="892969"/>
            <a:ext cx="7953375" cy="596503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16.5 An Increase in Supply as More Farmers Enter the Corn Market</a:t>
            </a:r>
          </a:p>
        </p:txBody>
      </p:sp>
    </p:spTree>
    <p:extLst>
      <p:ext uri="{BB962C8B-B14F-4D97-AF65-F5344CB8AC3E}">
        <p14:creationId xmlns:p14="http://schemas.microsoft.com/office/powerpoint/2010/main" val="782171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16.6 The Relationship Between Market Conditions and Individual Production Decisions</a:t>
            </a:r>
          </a:p>
        </p:txBody>
      </p:sp>
    </p:spTree>
    <p:extLst>
      <p:ext uri="{BB962C8B-B14F-4D97-AF65-F5344CB8AC3E}">
        <p14:creationId xmlns:p14="http://schemas.microsoft.com/office/powerpoint/2010/main" val="1210291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05" y="1872343"/>
            <a:ext cx="11734081" cy="389708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16.3 Impact of a Decrease in Corn Prices</a:t>
            </a:r>
          </a:p>
        </p:txBody>
      </p:sp>
    </p:spTree>
    <p:extLst>
      <p:ext uri="{BB962C8B-B14F-4D97-AF65-F5344CB8AC3E}">
        <p14:creationId xmlns:p14="http://schemas.microsoft.com/office/powerpoint/2010/main" val="401648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056" y="789385"/>
            <a:ext cx="8091487" cy="606861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19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16.7 The Relationship Between Average Total Costs and Marginal Costs</a:t>
            </a:r>
          </a:p>
        </p:txBody>
      </p:sp>
    </p:spTree>
    <p:extLst>
      <p:ext uri="{BB962C8B-B14F-4D97-AF65-F5344CB8AC3E}">
        <p14:creationId xmlns:p14="http://schemas.microsoft.com/office/powerpoint/2010/main" val="968262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329" y="742950"/>
            <a:ext cx="8153400" cy="611505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022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16.8 The Relationship Between Average Total Costs, Marginal Costs, and Average Variable Costs</a:t>
            </a:r>
          </a:p>
        </p:txBody>
      </p:sp>
    </p:spTree>
    <p:extLst>
      <p:ext uri="{BB962C8B-B14F-4D97-AF65-F5344CB8AC3E}">
        <p14:creationId xmlns:p14="http://schemas.microsoft.com/office/powerpoint/2010/main" val="2099857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975" y="842963"/>
            <a:ext cx="8020049" cy="601503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16.9 The Relationship Between Cost Curves and Areas of Total Costs, Fixed Costs, and Variable Costs </a:t>
            </a:r>
          </a:p>
        </p:txBody>
      </p:sp>
    </p:spTree>
    <p:extLst>
      <p:ext uri="{BB962C8B-B14F-4D97-AF65-F5344CB8AC3E}">
        <p14:creationId xmlns:p14="http://schemas.microsoft.com/office/powerpoint/2010/main" val="559655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791" y="902686"/>
            <a:ext cx="7940418" cy="59553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16.10 Positive Economic Profits</a:t>
            </a:r>
          </a:p>
        </p:txBody>
      </p:sp>
    </p:spTree>
    <p:extLst>
      <p:ext uri="{BB962C8B-B14F-4D97-AF65-F5344CB8AC3E}">
        <p14:creationId xmlns:p14="http://schemas.microsoft.com/office/powerpoint/2010/main" val="147917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25" y="871537"/>
            <a:ext cx="7981950" cy="598646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16.11 Zero Economic Profits </a:t>
            </a:r>
            <a:r>
              <a:rPr lang="mr-IN" sz="3600" b="1" dirty="0"/>
              <a:t>–</a:t>
            </a:r>
            <a:r>
              <a:rPr lang="en-US" sz="3600" b="1" dirty="0"/>
              <a:t> The Perfectly Competitive Market Equilibrium</a:t>
            </a:r>
          </a:p>
        </p:txBody>
      </p:sp>
    </p:spTree>
    <p:extLst>
      <p:ext uri="{BB962C8B-B14F-4D97-AF65-F5344CB8AC3E}">
        <p14:creationId xmlns:p14="http://schemas.microsoft.com/office/powerpoint/2010/main" val="841329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5" y="671513"/>
            <a:ext cx="8248649" cy="618648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16.12 The Decision to Produce with Losses</a:t>
            </a:r>
          </a:p>
        </p:txBody>
      </p:sp>
    </p:spTree>
    <p:extLst>
      <p:ext uri="{BB962C8B-B14F-4D97-AF65-F5344CB8AC3E}">
        <p14:creationId xmlns:p14="http://schemas.microsoft.com/office/powerpoint/2010/main" val="1198658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{819A3726-1E3D-EF45-B8C3-CA0FAD2926E3}tf10001120</Template>
  <TotalTime>32</TotalTime>
  <Words>173</Words>
  <Application>Microsoft Macintosh PowerPoint</Application>
  <PresentationFormat>Widescreen</PresentationFormat>
  <Paragraphs>18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Mangal</vt:lpstr>
      <vt:lpstr>Office Theme</vt:lpstr>
      <vt:lpstr>PowerPoint Presentation</vt:lpstr>
      <vt:lpstr>Figure 16.1 The Demand Curve for a Perfectly Competitive Seller</vt:lpstr>
      <vt:lpstr>Figure 16.2 Total Revenues</vt:lpstr>
      <vt:lpstr>Table 16.1 Profit Maximization, Based on Analysis of Total Costs and Total Revenues</vt:lpstr>
      <vt:lpstr>Figure 16.3 Profit Maximization, Based on Analysis of Total Costs and Total Revenues</vt:lpstr>
      <vt:lpstr>Table 16.2 Profit Maximization, Based on Analysis of Marginal Costs and Marginal Revenues</vt:lpstr>
      <vt:lpstr>Figure 16.4 Profit Maximization Based on Marginal Analysis</vt:lpstr>
      <vt:lpstr>Figure 16.5 An Increase in Supply as More Farmers Enter the Corn Market</vt:lpstr>
      <vt:lpstr>Figure 16.6 The Relationship Between Market Conditions and Individual Production Decisions</vt:lpstr>
      <vt:lpstr>Table 16.3 Impact of a Decrease in Corn Prices</vt:lpstr>
      <vt:lpstr>Figure 16.7 The Relationship Between Average Total Costs and Marginal Costs</vt:lpstr>
      <vt:lpstr>Figure 16.8 The Relationship Between Average Total Costs, Marginal Costs, and Average Variable Costs</vt:lpstr>
      <vt:lpstr>Figure 16.9 The Relationship Between Cost Curves and Areas of Total Costs, Fixed Costs, and Variable Costs </vt:lpstr>
      <vt:lpstr>Figure 16.10 Positive Economic Profits</vt:lpstr>
      <vt:lpstr>Figure 16.11 Zero Economic Profits – The Perfectly Competitive Market Equilibrium</vt:lpstr>
      <vt:lpstr>Figure 16.12 The Decision to Produce with Losses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17</cp:revision>
  <dcterms:created xsi:type="dcterms:W3CDTF">2018-09-28T20:55:26Z</dcterms:created>
  <dcterms:modified xsi:type="dcterms:W3CDTF">2018-11-07T18:40:53Z</dcterms:modified>
</cp:coreProperties>
</file>