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272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68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1603"/>
    <p:restoredTop sz="94681"/>
  </p:normalViewPr>
  <p:slideViewPr>
    <p:cSldViewPr snapToGrid="0" snapToObjects="1">
      <p:cViewPr varScale="1">
        <p:scale>
          <a:sx n="113" d="100"/>
          <a:sy n="113" d="100"/>
        </p:scale>
        <p:origin x="176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8372C4-A306-7A43-8E08-874613E0E3DB}" type="datetimeFigureOut">
              <a:rPr lang="en-US" smtClean="0"/>
              <a:t>11/7/18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83ACA5-BEE9-B549-80BF-3CF3274D58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10375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5F0E04-21B3-5D43-AE87-26551C522ED8}" type="datetimeFigureOut">
              <a:rPr lang="en-US" smtClean="0"/>
              <a:t>11/7/18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175EB5-A843-1C42-9922-6E8F81A10D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29466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E33D8-99AE-A347-B238-D2F67C9077CE}" type="datetimeFigureOut">
              <a:rPr lang="en-US" smtClean="0"/>
              <a:t>11/7/18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D069B-1F76-0944-B23C-CF6A67631C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98092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E33D8-99AE-A347-B238-D2F67C9077CE}" type="datetimeFigureOut">
              <a:rPr lang="en-US" smtClean="0"/>
              <a:t>11/7/18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D069B-1F76-0944-B23C-CF6A67631C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49365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E33D8-99AE-A347-B238-D2F67C9077CE}" type="datetimeFigureOut">
              <a:rPr lang="en-US" smtClean="0"/>
              <a:t>11/7/18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D069B-1F76-0944-B23C-CF6A67631C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6631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E33D8-99AE-A347-B238-D2F67C9077CE}" type="datetimeFigureOut">
              <a:rPr lang="en-US" smtClean="0"/>
              <a:t>11/7/18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D069B-1F76-0944-B23C-CF6A67631C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43546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E33D8-99AE-A347-B238-D2F67C9077CE}" type="datetimeFigureOut">
              <a:rPr lang="en-US" smtClean="0"/>
              <a:t>11/7/18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D069B-1F76-0944-B23C-CF6A67631C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295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E33D8-99AE-A347-B238-D2F67C9077CE}" type="datetimeFigureOut">
              <a:rPr lang="en-US" smtClean="0"/>
              <a:t>11/7/18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D069B-1F76-0944-B23C-CF6A67631C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11946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E33D8-99AE-A347-B238-D2F67C9077CE}" type="datetimeFigureOut">
              <a:rPr lang="en-US" smtClean="0"/>
              <a:t>11/7/18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D069B-1F76-0944-B23C-CF6A67631C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47065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E33D8-99AE-A347-B238-D2F67C9077CE}" type="datetimeFigureOut">
              <a:rPr lang="en-US" smtClean="0"/>
              <a:t>11/7/18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D069B-1F76-0944-B23C-CF6A67631C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47333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E33D8-99AE-A347-B238-D2F67C9077CE}" type="datetimeFigureOut">
              <a:rPr lang="en-US" smtClean="0"/>
              <a:t>11/7/18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D069B-1F76-0944-B23C-CF6A67631C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27679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E33D8-99AE-A347-B238-D2F67C9077CE}" type="datetimeFigureOut">
              <a:rPr lang="en-US" smtClean="0"/>
              <a:t>11/7/18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D069B-1F76-0944-B23C-CF6A67631C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64754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E33D8-99AE-A347-B238-D2F67C9077CE}" type="datetimeFigureOut">
              <a:rPr lang="en-US" smtClean="0"/>
              <a:t>11/7/18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D069B-1F76-0944-B23C-CF6A67631C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34834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FE33D8-99AE-A347-B238-D2F67C9077CE}" type="datetimeFigureOut">
              <a:rPr lang="en-US" smtClean="0"/>
              <a:t>11/7/18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DD069B-1F76-0944-B23C-CF6A67631C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96096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6541173-9964-4A4B-8598-551AE80768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30352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DE332F5-376F-EC47-80CE-93E4E0557041}"/>
              </a:ext>
            </a:extLst>
          </p:cNvPr>
          <p:cNvSpPr txBox="1"/>
          <p:nvPr/>
        </p:nvSpPr>
        <p:spPr>
          <a:xfrm>
            <a:off x="5586761" y="1213008"/>
            <a:ext cx="6389649" cy="27699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en-US" sz="6600" dirty="0"/>
              <a:t>Chapter Fifteen:</a:t>
            </a:r>
          </a:p>
          <a:p>
            <a:pPr algn="ctr"/>
            <a:endParaRPr lang="en-US" altLang="en-US" sz="4800" dirty="0"/>
          </a:p>
          <a:p>
            <a:pPr algn="ctr"/>
            <a:r>
              <a:rPr lang="en-US" altLang="en-US" sz="5400" dirty="0"/>
              <a:t>Production Costs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31730362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2200" y="1023330"/>
            <a:ext cx="7250421" cy="5628616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7724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Table 15.1 Gail’s Cost of Farming </a:t>
            </a:r>
          </a:p>
        </p:txBody>
      </p:sp>
    </p:spTree>
    <p:extLst>
      <p:ext uri="{BB962C8B-B14F-4D97-AF65-F5344CB8AC3E}">
        <p14:creationId xmlns:p14="http://schemas.microsoft.com/office/powerpoint/2010/main" val="9234269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1630" y="1406906"/>
            <a:ext cx="8968740" cy="4882133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b="1" dirty="0"/>
              <a:t>Table 15.2 Corn Production Function</a:t>
            </a:r>
          </a:p>
        </p:txBody>
      </p:sp>
    </p:spTree>
    <p:extLst>
      <p:ext uri="{BB962C8B-B14F-4D97-AF65-F5344CB8AC3E}">
        <p14:creationId xmlns:p14="http://schemas.microsoft.com/office/powerpoint/2010/main" val="16044519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3760" y="929640"/>
            <a:ext cx="7904480" cy="592836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Figure 15.1 Corn Production Function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719699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714" y="1850572"/>
            <a:ext cx="11768752" cy="3913396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b="1" dirty="0"/>
              <a:t>Table 15.3 Calculating Marginal Product </a:t>
            </a:r>
          </a:p>
        </p:txBody>
      </p:sp>
    </p:spTree>
    <p:extLst>
      <p:ext uri="{BB962C8B-B14F-4D97-AF65-F5344CB8AC3E}">
        <p14:creationId xmlns:p14="http://schemas.microsoft.com/office/powerpoint/2010/main" val="5657404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7680" y="350520"/>
            <a:ext cx="8676640" cy="650748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Figure 15.2 Total Product Curves with Constant and Increasing Marginal Returns</a:t>
            </a:r>
          </a:p>
        </p:txBody>
      </p:sp>
    </p:spTree>
    <p:extLst>
      <p:ext uri="{BB962C8B-B14F-4D97-AF65-F5344CB8AC3E}">
        <p14:creationId xmlns:p14="http://schemas.microsoft.com/office/powerpoint/2010/main" val="14892008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2620" y="582930"/>
            <a:ext cx="8366760" cy="627507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Figure 15.3 A Total Product Curve with Increasing, Constant, and Decreasing Marginal Returns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776037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886" y="1725386"/>
            <a:ext cx="11190514" cy="4119776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b="1" dirty="0"/>
              <a:t>Table 15.4 Cost of Corn Production</a:t>
            </a:r>
          </a:p>
        </p:txBody>
      </p:sp>
    </p:spTree>
    <p:extLst>
      <p:ext uri="{BB962C8B-B14F-4D97-AF65-F5344CB8AC3E}">
        <p14:creationId xmlns:p14="http://schemas.microsoft.com/office/powerpoint/2010/main" val="16897889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6940" y="994410"/>
            <a:ext cx="7818120" cy="586359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Figure 15.4 Total Cost Curve for Corn Production 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9583952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260" y="1464129"/>
            <a:ext cx="11821340" cy="4631871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b="1" dirty="0"/>
              <a:t>Table 15.5 Marginal Cost of Corn Production</a:t>
            </a:r>
          </a:p>
        </p:txBody>
      </p:sp>
    </p:spTree>
    <p:extLst>
      <p:ext uri="{BB962C8B-B14F-4D97-AF65-F5344CB8AC3E}">
        <p14:creationId xmlns:p14="http://schemas.microsoft.com/office/powerpoint/2010/main" val="2665041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1220" y="925830"/>
            <a:ext cx="7909560" cy="593217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94360" y="0"/>
            <a:ext cx="1100328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Figure 15.5 Relationship Between Total and Marginal Costs</a:t>
            </a:r>
          </a:p>
        </p:txBody>
      </p:sp>
    </p:spTree>
    <p:extLst>
      <p:ext uri="{BB962C8B-B14F-4D97-AF65-F5344CB8AC3E}">
        <p14:creationId xmlns:p14="http://schemas.microsoft.com/office/powerpoint/2010/main" val="16314921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7973" y="0"/>
            <a:ext cx="8757920" cy="656844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Figure 15.6 Long-Run Average Costs</a:t>
            </a:r>
          </a:p>
        </p:txBody>
      </p:sp>
    </p:spTree>
    <p:extLst>
      <p:ext uri="{BB962C8B-B14F-4D97-AF65-F5344CB8AC3E}">
        <p14:creationId xmlns:p14="http://schemas.microsoft.com/office/powerpoint/2010/main" val="14166542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00" y="1562100"/>
            <a:ext cx="11188700" cy="373380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1850" y="236537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Chapter 15 Exercise 5</a:t>
            </a:r>
          </a:p>
        </p:txBody>
      </p:sp>
    </p:spTree>
    <p:extLst>
      <p:ext uri="{BB962C8B-B14F-4D97-AF65-F5344CB8AC3E}">
        <p14:creationId xmlns:p14="http://schemas.microsoft.com/office/powerpoint/2010/main" val="19842618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2640" y="822960"/>
            <a:ext cx="8046720" cy="603504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Chapter 15 Exercise 5</a:t>
            </a:r>
          </a:p>
        </p:txBody>
      </p:sp>
    </p:spTree>
    <p:extLst>
      <p:ext uri="{BB962C8B-B14F-4D97-AF65-F5344CB8AC3E}">
        <p14:creationId xmlns:p14="http://schemas.microsoft.com/office/powerpoint/2010/main" val="5569535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</TotalTime>
  <Words>94</Words>
  <Application>Microsoft Macintosh PowerPoint</Application>
  <PresentationFormat>Widescreen</PresentationFormat>
  <Paragraphs>16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Calibri</vt:lpstr>
      <vt:lpstr>Calibri Light</vt:lpstr>
      <vt:lpstr>Office Theme</vt:lpstr>
      <vt:lpstr>PowerPoint Presentation</vt:lpstr>
      <vt:lpstr>Table 15.1 Gail’s Cost of Farming </vt:lpstr>
      <vt:lpstr>Table 15.2 Corn Production Function</vt:lpstr>
      <vt:lpstr>Figure 15.1 Corn Production Function</vt:lpstr>
      <vt:lpstr>Table 15.3 Calculating Marginal Product </vt:lpstr>
      <vt:lpstr>Figure 15.2 Total Product Curves with Constant and Increasing Marginal Returns</vt:lpstr>
      <vt:lpstr>Figure 15.3 A Total Product Curve with Increasing, Constant, and Decreasing Marginal Returns</vt:lpstr>
      <vt:lpstr>Table 15.4 Cost of Corn Production</vt:lpstr>
      <vt:lpstr>Figure 15.4 Total Cost Curve for Corn Production </vt:lpstr>
      <vt:lpstr>Table 15.5 Marginal Cost of Corn Production</vt:lpstr>
      <vt:lpstr>Figure 15.5 Relationship Between Total and Marginal Costs</vt:lpstr>
      <vt:lpstr>Figure 15.6 Long-Run Average Costs</vt:lpstr>
      <vt:lpstr>Chapter 15 Exercise 5</vt:lpstr>
      <vt:lpstr>Chapter 15 Exercise 5</vt:lpstr>
    </vt:vector>
  </TitlesOfParts>
  <Company/>
  <LinksUpToDate>false</LinksUpToDate>
  <SharedDoc>false</SharedDoc>
  <HyperlinksChanged>false</HyperlinksChanged>
  <AppVersion>16.0014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hannahjoy803@gmail.com</dc:creator>
  <cp:lastModifiedBy>GDAE_Student02</cp:lastModifiedBy>
  <cp:revision>13</cp:revision>
  <dcterms:created xsi:type="dcterms:W3CDTF">2018-09-28T12:54:41Z</dcterms:created>
  <dcterms:modified xsi:type="dcterms:W3CDTF">2018-11-07T18:36:59Z</dcterms:modified>
</cp:coreProperties>
</file>