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81"/>
  </p:normalViewPr>
  <p:slideViewPr>
    <p:cSldViewPr snapToGrid="0" snapToObjects="1">
      <p:cViewPr varScale="1">
        <p:scale>
          <a:sx n="114" d="100"/>
          <a:sy n="114" d="100"/>
        </p:scale>
        <p:origin x="472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68C16C-1D27-2F46-8C99-7C41A9DEF244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0B912E-DD48-5F43-BDCA-4415442E5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3931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0C0DB-E40A-B143-A5FF-C3CCFAB7A759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8D93E-3954-A34C-A404-0EB37233F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02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67696-63D6-9F49-BF55-F58BEBD0BD5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AB76-DCD8-5F41-822A-516EC9ECC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870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67696-63D6-9F49-BF55-F58BEBD0BD5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AB76-DCD8-5F41-822A-516EC9ECC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028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67696-63D6-9F49-BF55-F58BEBD0BD5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AB76-DCD8-5F41-822A-516EC9ECC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000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67696-63D6-9F49-BF55-F58BEBD0BD5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AB76-DCD8-5F41-822A-516EC9ECC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19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67696-63D6-9F49-BF55-F58BEBD0BD5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AB76-DCD8-5F41-822A-516EC9ECC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638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67696-63D6-9F49-BF55-F58BEBD0BD5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AB76-DCD8-5F41-822A-516EC9ECC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345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67696-63D6-9F49-BF55-F58BEBD0BD5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AB76-DCD8-5F41-822A-516EC9ECC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75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67696-63D6-9F49-BF55-F58BEBD0BD5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AB76-DCD8-5F41-822A-516EC9ECC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97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67696-63D6-9F49-BF55-F58BEBD0BD5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AB76-DCD8-5F41-822A-516EC9ECC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401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67696-63D6-9F49-BF55-F58BEBD0BD5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AB76-DCD8-5F41-822A-516EC9ECC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30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67696-63D6-9F49-BF55-F58BEBD0BD5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AB76-DCD8-5F41-822A-516EC9ECC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29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67696-63D6-9F49-BF55-F58BEBD0BD5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DAB76-DCD8-5F41-822A-516EC9ECC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8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403534" y="1120676"/>
            <a:ext cx="667289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Fourteen: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Capital Stocks </a:t>
            </a:r>
          </a:p>
          <a:p>
            <a:pPr algn="ctr"/>
            <a:r>
              <a:rPr lang="en-US" altLang="en-US" sz="5400" dirty="0"/>
              <a:t>and Resource Management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802264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471" y="983367"/>
            <a:ext cx="7429057" cy="557179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14.1 A Stock-Flow Diagram</a:t>
            </a:r>
          </a:p>
        </p:txBody>
      </p:sp>
    </p:spTree>
    <p:extLst>
      <p:ext uri="{BB962C8B-B14F-4D97-AF65-F5344CB8AC3E}">
        <p14:creationId xmlns:p14="http://schemas.microsoft.com/office/powerpoint/2010/main" val="1459451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739" y="1072662"/>
            <a:ext cx="7172522" cy="537939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7094" y="0"/>
            <a:ext cx="11217812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14.2 A Stock-Flow Diagram for a Checking Account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67984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515" y="1526002"/>
            <a:ext cx="6584080" cy="493806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14.3 Depletion of Nonrenewable Natural Capital Over Time</a:t>
            </a:r>
          </a:p>
        </p:txBody>
      </p:sp>
    </p:spTree>
    <p:extLst>
      <p:ext uri="{BB962C8B-B14F-4D97-AF65-F5344CB8AC3E}">
        <p14:creationId xmlns:p14="http://schemas.microsoft.com/office/powerpoint/2010/main" val="1151232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43" y="1220973"/>
            <a:ext cx="7003024" cy="525226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14.4 Stock Changes for a Renewable Natural Resource</a:t>
            </a:r>
          </a:p>
        </p:txBody>
      </p:sp>
    </p:spTree>
    <p:extLst>
      <p:ext uri="{BB962C8B-B14F-4D97-AF65-F5344CB8AC3E}">
        <p14:creationId xmlns:p14="http://schemas.microsoft.com/office/powerpoint/2010/main" val="2083846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838" y="829994"/>
            <a:ext cx="7115222" cy="533641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653" y="0"/>
            <a:ext cx="111474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14.5 Average Human Capital Index, by World Region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248CDA-20D0-C941-90B8-A1615DDD5D0D}"/>
              </a:ext>
            </a:extLst>
          </p:cNvPr>
          <p:cNvSpPr txBox="1"/>
          <p:nvPr/>
        </p:nvSpPr>
        <p:spPr>
          <a:xfrm>
            <a:off x="4640522" y="6380852"/>
            <a:ext cx="690260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World Economic Forum, 2017a.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911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834" y="1039252"/>
            <a:ext cx="7044653" cy="528349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14.6 Outstanding Debt in the United States, 2016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F053AB-1A1A-264A-9641-0A2EBA7B3BC0}"/>
              </a:ext>
            </a:extLst>
          </p:cNvPr>
          <p:cNvSpPr txBox="1"/>
          <p:nvPr/>
        </p:nvSpPr>
        <p:spPr>
          <a:xfrm>
            <a:off x="3166946" y="6322742"/>
            <a:ext cx="5575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Board of Governors of the Federal Reserve System, 2017.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299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81</Words>
  <Application>Microsoft Macintosh PowerPoint</Application>
  <PresentationFormat>Widescreen</PresentationFormat>
  <Paragraphs>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Figure 14.1 A Stock-Flow Diagram</vt:lpstr>
      <vt:lpstr>Figure 14.2 A Stock-Flow Diagram for a Checking Account</vt:lpstr>
      <vt:lpstr>Figure 14.3 Depletion of Nonrenewable Natural Capital Over Time</vt:lpstr>
      <vt:lpstr>Figure 14.4 Stock Changes for a Renewable Natural Resource</vt:lpstr>
      <vt:lpstr>Figure 14.5 Average Human Capital Index, by World Region</vt:lpstr>
      <vt:lpstr>Figure 14.6 Outstanding Debt in the United States, 2016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9</cp:revision>
  <dcterms:created xsi:type="dcterms:W3CDTF">2018-09-28T12:52:21Z</dcterms:created>
  <dcterms:modified xsi:type="dcterms:W3CDTF">2018-11-07T18:30:48Z</dcterms:modified>
</cp:coreProperties>
</file>