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4" r:id="rId2"/>
    <p:sldId id="257" r:id="rId3"/>
    <p:sldId id="272" r:id="rId4"/>
    <p:sldId id="258" r:id="rId5"/>
    <p:sldId id="259" r:id="rId6"/>
    <p:sldId id="273" r:id="rId7"/>
    <p:sldId id="260" r:id="rId8"/>
    <p:sldId id="267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75"/>
    <p:restoredTop sz="94681"/>
  </p:normalViewPr>
  <p:slideViewPr>
    <p:cSldViewPr snapToGrid="0" snapToObjects="1">
      <p:cViewPr varScale="1">
        <p:scale>
          <a:sx n="114" d="100"/>
          <a:sy n="114" d="100"/>
        </p:scale>
        <p:origin x="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E7095-0C85-0F4D-8C63-509EC6A0DCAA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D4350-87A5-0244-B49F-BF12948D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BAD8-D3FE-D844-BE39-C5827F1F7935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FA1B0-B487-3E47-ADE7-739E9F8AB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0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0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77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73" y="1"/>
            <a:ext cx="5517110" cy="685799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3352" y="1"/>
            <a:ext cx="5559971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Chapter 6</a:t>
            </a:r>
          </a:p>
          <a:p>
            <a:pPr marL="0" indent="0">
              <a:buNone/>
            </a:pPr>
            <a:endParaRPr lang="en-US" sz="4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Macroeconomic Measurement: Environmental and Social Dimensions</a:t>
            </a:r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809238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369" y="682324"/>
            <a:ext cx="7828158" cy="58711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1512"/>
            <a:ext cx="1216598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6.1 Average Subjective Well-Being and GDP Per Capita, 2016 PPP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D9FA8D-A445-4148-BAA8-5A52CEBE3876}"/>
              </a:ext>
            </a:extLst>
          </p:cNvPr>
          <p:cNvSpPr txBox="1"/>
          <p:nvPr/>
        </p:nvSpPr>
        <p:spPr>
          <a:xfrm>
            <a:off x="256478" y="6030222"/>
            <a:ext cx="119095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Sources: SWB from World Values Survey online data analysis, 2005–2008 survey wave; GDP from World Development Indicators online database.</a:t>
            </a:r>
          </a:p>
          <a:p>
            <a:r>
              <a:rPr lang="en-US" sz="1400" dirty="0"/>
              <a:t>Note: The trendline is a statistically fitted line showing a “best fit” estimate of the relationship between the two variables on the graph, GDP per capita and SWB.</a:t>
            </a:r>
          </a:p>
        </p:txBody>
      </p:sp>
    </p:spTree>
    <p:extLst>
      <p:ext uri="{BB962C8B-B14F-4D97-AF65-F5344CB8AC3E}">
        <p14:creationId xmlns:p14="http://schemas.microsoft.com/office/powerpoint/2010/main" val="2052516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Table 6.1 Genuine Progress Indicator ($2012 per capita), United States 2014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37" y="1208315"/>
            <a:ext cx="4778860" cy="55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64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951" y="583698"/>
            <a:ext cx="8063135" cy="60473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Figure 6.2 GPI vs. GDP Per Capita 1950-2004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DB56E8-5BAD-6B40-AD7E-931D37D9D558}"/>
              </a:ext>
            </a:extLst>
          </p:cNvPr>
          <p:cNvSpPr txBox="1"/>
          <p:nvPr/>
        </p:nvSpPr>
        <p:spPr>
          <a:xfrm>
            <a:off x="5089730" y="6150562"/>
            <a:ext cx="6077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 err="1"/>
              <a:t>Talberth</a:t>
            </a:r>
            <a:r>
              <a:rPr lang="en-US" sz="1400" dirty="0"/>
              <a:t> et al., 2007.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340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282" y="545533"/>
            <a:ext cx="8214162" cy="61606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Figure 6.3 GPI vs. GDP Per Capita, 2012-2014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7E685E-56A8-AC43-88BC-918736ACAA3C}"/>
              </a:ext>
            </a:extLst>
          </p:cNvPr>
          <p:cNvSpPr txBox="1"/>
          <p:nvPr/>
        </p:nvSpPr>
        <p:spPr>
          <a:xfrm>
            <a:off x="4331717" y="6303131"/>
            <a:ext cx="5731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 err="1"/>
              <a:t>Talberth</a:t>
            </a:r>
            <a:r>
              <a:rPr lang="en-US" sz="1400" dirty="0"/>
              <a:t> and </a:t>
            </a:r>
            <a:r>
              <a:rPr lang="en-US" sz="1400" dirty="0" err="1"/>
              <a:t>Weisdorf</a:t>
            </a:r>
            <a:r>
              <a:rPr lang="en-US" sz="1400" dirty="0"/>
              <a:t>, 2017.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689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865" y="1015337"/>
            <a:ext cx="7254958" cy="54412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6.4 BLI for Selected Countries, 2015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B3207A-B685-3A4E-A25D-911E4C58EB7E}"/>
              </a:ext>
            </a:extLst>
          </p:cNvPr>
          <p:cNvSpPr txBox="1"/>
          <p:nvPr/>
        </p:nvSpPr>
        <p:spPr>
          <a:xfrm>
            <a:off x="5069669" y="6456556"/>
            <a:ext cx="4999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OECD, 2015.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499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102235"/>
            <a:ext cx="6887088" cy="51653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6.5 Selected Countries as Ranked in the Human Development Index, 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3E4F7C-385A-EB4E-A58E-CAE74988F21E}"/>
              </a:ext>
            </a:extLst>
          </p:cNvPr>
          <p:cNvSpPr txBox="1"/>
          <p:nvPr/>
        </p:nvSpPr>
        <p:spPr>
          <a:xfrm>
            <a:off x="3389971" y="6415306"/>
            <a:ext cx="8631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UNDP, Human Development Report, 2016 data.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503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280" y="833235"/>
            <a:ext cx="7215264" cy="54114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646" y="-117248"/>
            <a:ext cx="11197652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6.6 Paid and Unpaid Work by Gender, Selected Countries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57E2D3-ACC6-7549-AE59-32CAA3446AB6}"/>
              </a:ext>
            </a:extLst>
          </p:cNvPr>
          <p:cNvSpPr txBox="1"/>
          <p:nvPr/>
        </p:nvSpPr>
        <p:spPr>
          <a:xfrm>
            <a:off x="4427034" y="6382425"/>
            <a:ext cx="7159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UN Women, 2015, Annex 3.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627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6.2 Adjusted Net Saving (ANS) Rates, Selected Countries, Percent of Gross National Income, 2015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820" y="1058552"/>
            <a:ext cx="6120461" cy="569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547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1915</TotalTime>
  <Words>204</Words>
  <Application>Microsoft Macintosh PowerPoint</Application>
  <PresentationFormat>Widescreen</PresentationFormat>
  <Paragraphs>20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Figure 6.1 Average Subjective Well-Being and GDP Per Capita, 2016 PPP</vt:lpstr>
      <vt:lpstr>Table 6.1 Genuine Progress Indicator ($2012 per capita), United States 2014</vt:lpstr>
      <vt:lpstr>Figure 6.2 GPI vs. GDP Per Capita 1950-2004</vt:lpstr>
      <vt:lpstr>Figure 6.3 GPI vs. GDP Per Capita, 2012-2014</vt:lpstr>
      <vt:lpstr>Figure 6.4 BLI for Selected Countries, 2015</vt:lpstr>
      <vt:lpstr>Figure 6.5 Selected Countries as Ranked in the Human Development Index, 2016</vt:lpstr>
      <vt:lpstr>Figure 6.6 Paid and Unpaid Work by Gender, Selected Countries</vt:lpstr>
      <vt:lpstr>Table 6.2 Adjusted Net Saving (ANS) Rates, Selected Countries, Percent of Gross National Income, 2015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 </dc:title>
  <dc:creator>hannahjoy803@gmail.com</dc:creator>
  <cp:lastModifiedBy>GDAE_Student02</cp:lastModifiedBy>
  <cp:revision>56</cp:revision>
  <dcterms:created xsi:type="dcterms:W3CDTF">2018-10-26T03:08:06Z</dcterms:created>
  <dcterms:modified xsi:type="dcterms:W3CDTF">2018-11-19T21:05:39Z</dcterms:modified>
</cp:coreProperties>
</file>