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4" r:id="rId2"/>
    <p:sldId id="257" r:id="rId3"/>
    <p:sldId id="272" r:id="rId4"/>
    <p:sldId id="258" r:id="rId5"/>
    <p:sldId id="259" r:id="rId6"/>
    <p:sldId id="273" r:id="rId7"/>
    <p:sldId id="260" r:id="rId8"/>
    <p:sldId id="267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7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" y="1"/>
            <a:ext cx="5517110" cy="68579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2201" y="234177"/>
            <a:ext cx="5559971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Chapter 5</a:t>
            </a: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Macroeconomic Measurement: The Current Approach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0819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646" y="1453462"/>
            <a:ext cx="8464842" cy="47652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48" y="1278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5.1 The Estimated Size of U.S. Manufactured Capital Stock, 2016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34" y="1051137"/>
            <a:ext cx="8085422" cy="5160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5.2 Gross Domestic Product, Product Approach, 2016 </a:t>
            </a:r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978" y="796956"/>
            <a:ext cx="4682178" cy="58714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5.3 Gross Domestic Product, Spending Approach, 2016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58" y="866971"/>
            <a:ext cx="6821418" cy="5831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Table 5.4 Gross Domestic Product, Income Approach, 2016</a:t>
            </a:r>
          </a:p>
        </p:txBody>
      </p:sp>
    </p:spTree>
    <p:extLst>
      <p:ext uri="{BB962C8B-B14F-4D97-AF65-F5344CB8AC3E}">
        <p14:creationId xmlns:p14="http://schemas.microsoft.com/office/powerpoint/2010/main" val="15296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908" y="1662224"/>
            <a:ext cx="7326267" cy="48175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2007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5.5 Calculation of Nominal GDP in an “Apples-and-Oranges” Economy</a:t>
            </a:r>
          </a:p>
        </p:txBody>
      </p:sp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68" y="1079932"/>
            <a:ext cx="8033197" cy="5531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5.6 Calculation of Constant-Dollar Real GDP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148" y="1177010"/>
            <a:ext cx="6955915" cy="52169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5.1 Real versus Nominal GDP, Chained 2009 Dollars, 1980-2016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CD43E3-95E2-3543-9D26-B559880D0C5E}"/>
              </a:ext>
            </a:extLst>
          </p:cNvPr>
          <p:cNvSpPr txBox="1"/>
          <p:nvPr/>
        </p:nvSpPr>
        <p:spPr>
          <a:xfrm>
            <a:off x="3657600" y="6393946"/>
            <a:ext cx="814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BEA NIPA Tables 1.1.5 and 1.1.6, published 1/30/2017.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5.7 Calculation of a Constant-Weight Price Index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02" y="880016"/>
            <a:ext cx="7867130" cy="574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05" y="1018745"/>
            <a:ext cx="7373019" cy="5529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79" y="1057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Figure 5.2 Rate of Change in GDP Deflator vs. CPI, </a:t>
            </a:r>
            <a:br>
              <a:rPr lang="en-US" sz="3600" dirty="0"/>
            </a:br>
            <a:r>
              <a:rPr lang="en-US" sz="3600" dirty="0"/>
              <a:t>1960-2016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57D5B5-9EE7-714C-B53F-0A59BF4325F7}"/>
              </a:ext>
            </a:extLst>
          </p:cNvPr>
          <p:cNvSpPr txBox="1"/>
          <p:nvPr/>
        </p:nvSpPr>
        <p:spPr>
          <a:xfrm>
            <a:off x="3055435" y="6423102"/>
            <a:ext cx="8263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BEA NIPA Tables 1.1.4 and BLS Table on CPI-All urban consumers.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8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5" y="1949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5.8 Deriving Real GDP in Chained (Year 1) Dollars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503" y="1409037"/>
            <a:ext cx="9685123" cy="475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142</Words>
  <Application>Microsoft Macintosh PowerPoint</Application>
  <PresentationFormat>Widescreen</PresentationFormat>
  <Paragraphs>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Table 5.1 The Estimated Size of U.S. Manufactured Capital Stock, 2016</vt:lpstr>
      <vt:lpstr>Table 5.2 Gross Domestic Product, Product Approach, 2016 </vt:lpstr>
      <vt:lpstr>Table 5.3 Gross Domestic Product, Spending Approach, 2016</vt:lpstr>
      <vt:lpstr>Table 5.4 Gross Domestic Product, Income Approach, 2016</vt:lpstr>
      <vt:lpstr>Table 5.5 Calculation of Nominal GDP in an “Apples-and-Oranges” Economy</vt:lpstr>
      <vt:lpstr>Table 5.6 Calculation of Constant-Dollar Real GDP</vt:lpstr>
      <vt:lpstr>Figure 5.1 Real versus Nominal GDP, Chained 2009 Dollars, 1980-2016</vt:lpstr>
      <vt:lpstr>Table 5.7 Calculation of a Constant-Weight Price Index</vt:lpstr>
      <vt:lpstr>Figure 5.2 Rate of Change in GDP Deflator vs. CPI,  1960-2016</vt:lpstr>
      <vt:lpstr>Table 5.8 Deriving Real GDP in Chained (Year 1) Dollars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GDAE_Student02</cp:lastModifiedBy>
  <cp:revision>43</cp:revision>
  <dcterms:created xsi:type="dcterms:W3CDTF">2018-10-26T03:08:06Z</dcterms:created>
  <dcterms:modified xsi:type="dcterms:W3CDTF">2018-11-19T20:56:01Z</dcterms:modified>
</cp:coreProperties>
</file>